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85" r:id="rId3"/>
    <p:sldId id="288" r:id="rId4"/>
    <p:sldId id="301" r:id="rId5"/>
    <p:sldId id="300" r:id="rId6"/>
    <p:sldId id="298" r:id="rId7"/>
    <p:sldId id="28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7" autoAdjust="0"/>
    <p:restoredTop sz="94434" autoAdjust="0"/>
  </p:normalViewPr>
  <p:slideViewPr>
    <p:cSldViewPr snapToGrid="0">
      <p:cViewPr varScale="1">
        <p:scale>
          <a:sx n="70" d="100"/>
          <a:sy n="70"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6589D9D-49E2-4B41-ACD8-CBBF1C542292}" type="datetimeFigureOut">
              <a:rPr lang="en-US" smtClean="0"/>
              <a:t>6/22/2018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11049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417861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3362324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7624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344231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6589D9D-49E2-4B41-ACD8-CBBF1C542292}" type="datetimeFigureOut">
              <a:rPr lang="en-US" smtClean="0"/>
              <a:t>6/22/2018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272342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6589D9D-49E2-4B41-ACD8-CBBF1C542292}" type="datetimeFigureOut">
              <a:rPr lang="en-US" smtClean="0"/>
              <a:t>6/22/2018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3476161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89D9D-49E2-4B41-ACD8-CBBF1C542292}"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80591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89D9D-49E2-4B41-ACD8-CBBF1C542292}"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48841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89D9D-49E2-4B41-ACD8-CBBF1C542292}"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66615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589D9D-49E2-4B41-ACD8-CBBF1C542292}"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389523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589D9D-49E2-4B41-ACD8-CBBF1C542292}"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403780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89D9D-49E2-4B41-ACD8-CBBF1C542292}" type="datetimeFigureOut">
              <a:rPr lang="en-US" smtClean="0"/>
              <a:t>6/22/2018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2308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589D9D-49E2-4B41-ACD8-CBBF1C542292}" type="datetimeFigureOut">
              <a:rPr lang="en-US" smtClean="0"/>
              <a:t>6/22/2018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27608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89D9D-49E2-4B41-ACD8-CBBF1C542292}" type="datetimeFigureOut">
              <a:rPr lang="en-US" smtClean="0"/>
              <a:t>6/22/2018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65607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86128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35967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589D9D-49E2-4B41-ACD8-CBBF1C542292}" type="datetimeFigureOut">
              <a:rPr lang="en-US" smtClean="0"/>
              <a:t>6/22/2018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9EE5AD-1866-40C2-9A47-CF870C61118D}" type="slidenum">
              <a:rPr lang="en-US" smtClean="0"/>
              <a:t>‹#›</a:t>
            </a:fld>
            <a:endParaRPr lang="en-US"/>
          </a:p>
        </p:txBody>
      </p:sp>
    </p:spTree>
    <p:extLst>
      <p:ext uri="{BB962C8B-B14F-4D97-AF65-F5344CB8AC3E}">
        <p14:creationId xmlns:p14="http://schemas.microsoft.com/office/powerpoint/2010/main" val="734171724"/>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896" y="1615338"/>
            <a:ext cx="11041039" cy="846667"/>
          </a:xfrm>
        </p:spPr>
        <p:txBody>
          <a:bodyPr>
            <a:noAutofit/>
          </a:bodyPr>
          <a:lstStyle/>
          <a:p>
            <a:pPr algn="l"/>
            <a:r>
              <a:rPr lang="en-US" sz="3200" b="1" dirty="0"/>
              <a:t>Driver Safety and Drowsiness Detection </a:t>
            </a:r>
            <a:r>
              <a:rPr lang="en-US" sz="3200" b="1" dirty="0" smtClean="0"/>
              <a:t>Simulation </a:t>
            </a:r>
            <a:endParaRPr lang="en-US" sz="3200" b="1" dirty="0"/>
          </a:p>
        </p:txBody>
      </p:sp>
      <p:sp>
        <p:nvSpPr>
          <p:cNvPr id="3" name="Subtitle 2"/>
          <p:cNvSpPr>
            <a:spLocks noGrp="1"/>
          </p:cNvSpPr>
          <p:nvPr>
            <p:ph type="subTitle" idx="1"/>
          </p:nvPr>
        </p:nvSpPr>
        <p:spPr>
          <a:xfrm>
            <a:off x="4207327" y="2467413"/>
            <a:ext cx="7984673" cy="436033"/>
          </a:xfrm>
        </p:spPr>
        <p:txBody>
          <a:bodyPr>
            <a:noAutofit/>
          </a:bodyPr>
          <a:lstStyle/>
          <a:p>
            <a:r>
              <a:rPr lang="en-US" sz="2400" b="1" i="1" dirty="0"/>
              <a:t>A driver safety feature for low end vehicle users…</a:t>
            </a:r>
          </a:p>
        </p:txBody>
      </p:sp>
      <p:sp>
        <p:nvSpPr>
          <p:cNvPr id="9" name="Subtitle 2"/>
          <p:cNvSpPr txBox="1">
            <a:spLocks/>
          </p:cNvSpPr>
          <p:nvPr/>
        </p:nvSpPr>
        <p:spPr>
          <a:xfrm>
            <a:off x="7061201" y="5255361"/>
            <a:ext cx="5291734" cy="115877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800" b="1" i="1" dirty="0"/>
              <a:t>Wijekoon Somasiri -170001510</a:t>
            </a:r>
          </a:p>
          <a:p>
            <a:pPr algn="l"/>
            <a:r>
              <a:rPr lang="en-US" sz="2800" b="1" i="1" dirty="0" err="1"/>
              <a:t>Herath</a:t>
            </a:r>
            <a:r>
              <a:rPr lang="en-US" sz="2800" b="1" i="1" dirty="0"/>
              <a:t> </a:t>
            </a:r>
            <a:r>
              <a:rPr lang="en-US" sz="2800" b="1" i="1" dirty="0" err="1"/>
              <a:t>Premaratne</a:t>
            </a:r>
            <a:r>
              <a:rPr lang="en-US" sz="2800" b="1" i="1" dirty="0"/>
              <a:t> -1700017825 </a:t>
            </a:r>
          </a:p>
        </p:txBody>
      </p:sp>
    </p:spTree>
    <p:extLst>
      <p:ext uri="{BB962C8B-B14F-4D97-AF65-F5344CB8AC3E}">
        <p14:creationId xmlns:p14="http://schemas.microsoft.com/office/powerpoint/2010/main" val="22340834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4" y="443204"/>
            <a:ext cx="9665910" cy="870045"/>
          </a:xfrm>
        </p:spPr>
        <p:txBody>
          <a:bodyPr/>
          <a:lstStyle/>
          <a:p>
            <a:r>
              <a:rPr lang="en-US" dirty="0"/>
              <a:t>Aim</a:t>
            </a:r>
          </a:p>
        </p:txBody>
      </p:sp>
      <p:sp>
        <p:nvSpPr>
          <p:cNvPr id="3" name="Content Placeholder 2"/>
          <p:cNvSpPr>
            <a:spLocks noGrp="1"/>
          </p:cNvSpPr>
          <p:nvPr>
            <p:ph idx="1"/>
          </p:nvPr>
        </p:nvSpPr>
        <p:spPr>
          <a:xfrm>
            <a:off x="1484311" y="1555845"/>
            <a:ext cx="10018713" cy="870045"/>
          </a:xfrm>
        </p:spPr>
        <p:txBody>
          <a:bodyPr>
            <a:normAutofit fontScale="77500" lnSpcReduction="20000"/>
          </a:bodyPr>
          <a:lstStyle/>
          <a:p>
            <a:pPr marL="0" indent="0" algn="just">
              <a:lnSpc>
                <a:spcPct val="134000"/>
              </a:lnSpc>
              <a:buNone/>
            </a:pPr>
            <a:r>
              <a:rPr lang="en-US" i="1" dirty="0"/>
              <a:t>“</a:t>
            </a:r>
            <a:r>
              <a:rPr lang="en-US" dirty="0"/>
              <a:t>develop user-friendly, efficient, accurate and low-cost application using image and video processing algorithms to detect driver drowsiness to reduce road accidents and increase driver safety”</a:t>
            </a:r>
            <a:endParaRPr lang="en-US" i="1" dirty="0"/>
          </a:p>
          <a:p>
            <a:pPr marL="0" indent="0" algn="just">
              <a:buNone/>
            </a:pPr>
            <a:endParaRPr lang="en-US" dirty="0"/>
          </a:p>
        </p:txBody>
      </p:sp>
      <p:sp>
        <p:nvSpPr>
          <p:cNvPr id="4" name="Title 1">
            <a:extLst>
              <a:ext uri="{FF2B5EF4-FFF2-40B4-BE49-F238E27FC236}">
                <a16:creationId xmlns="" xmlns:a16="http://schemas.microsoft.com/office/drawing/2014/main" id="{45D2BF96-5478-4EDC-B103-A83534D65AF7}"/>
              </a:ext>
            </a:extLst>
          </p:cNvPr>
          <p:cNvSpPr txBox="1">
            <a:spLocks/>
          </p:cNvSpPr>
          <p:nvPr/>
        </p:nvSpPr>
        <p:spPr>
          <a:xfrm>
            <a:off x="1484310" y="2425890"/>
            <a:ext cx="10018713" cy="8700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Objectives</a:t>
            </a:r>
          </a:p>
        </p:txBody>
      </p:sp>
      <p:sp>
        <p:nvSpPr>
          <p:cNvPr id="5" name="TextBox 4">
            <a:extLst>
              <a:ext uri="{FF2B5EF4-FFF2-40B4-BE49-F238E27FC236}">
                <a16:creationId xmlns="" xmlns:a16="http://schemas.microsoft.com/office/drawing/2014/main" id="{159A8428-CFFD-40D2-B595-FCB86A9C1657}"/>
              </a:ext>
            </a:extLst>
          </p:cNvPr>
          <p:cNvSpPr txBox="1"/>
          <p:nvPr/>
        </p:nvSpPr>
        <p:spPr>
          <a:xfrm>
            <a:off x="1586204" y="3538531"/>
            <a:ext cx="9916819" cy="2693045"/>
          </a:xfrm>
          <a:prstGeom prst="rect">
            <a:avLst/>
          </a:prstGeom>
          <a:noFill/>
        </p:spPr>
        <p:txBody>
          <a:bodyPr wrap="square" rtlCol="0">
            <a:spAutoFit/>
          </a:bodyPr>
          <a:lstStyle/>
          <a:p>
            <a:pPr marL="285750" lvl="0" indent="-285750">
              <a:spcAft>
                <a:spcPts val="600"/>
              </a:spcAft>
              <a:buFont typeface="Wingdings" panose="05000000000000000000" pitchFamily="2" charset="2"/>
              <a:buChar char="§"/>
            </a:pPr>
            <a:r>
              <a:rPr lang="en-US" dirty="0"/>
              <a:t>Research on the identified areas relevant to the project and come up with the literature review. The literature review of the project consists of existing driver safety systems and its functionalities along with the comparison table of the existing systems.</a:t>
            </a:r>
          </a:p>
          <a:p>
            <a:pPr marL="285750" lvl="0" indent="-285750">
              <a:spcAft>
                <a:spcPts val="600"/>
              </a:spcAft>
              <a:buFont typeface="Wingdings" panose="05000000000000000000" pitchFamily="2" charset="2"/>
              <a:buChar char="§"/>
            </a:pPr>
            <a:r>
              <a:rPr lang="en-US" dirty="0"/>
              <a:t>Design the system architecture according to the gathered information from the research.</a:t>
            </a:r>
          </a:p>
          <a:p>
            <a:pPr marL="285750" lvl="0" indent="-285750">
              <a:spcAft>
                <a:spcPts val="600"/>
              </a:spcAft>
              <a:buFont typeface="Wingdings" panose="05000000000000000000" pitchFamily="2" charset="2"/>
              <a:buChar char="§"/>
            </a:pPr>
            <a:r>
              <a:rPr lang="en-US" dirty="0"/>
              <a:t>Implement the finalized design of the proposed system.</a:t>
            </a:r>
          </a:p>
          <a:p>
            <a:pPr marL="285750" lvl="0" indent="-285750">
              <a:spcAft>
                <a:spcPts val="600"/>
              </a:spcAft>
              <a:buFont typeface="Wingdings" panose="05000000000000000000" pitchFamily="2" charset="2"/>
              <a:buChar char="§"/>
            </a:pPr>
            <a:r>
              <a:rPr lang="en-US" dirty="0"/>
              <a:t>Test and evaluate the implemented system.</a:t>
            </a:r>
          </a:p>
          <a:p>
            <a:pPr marL="285750" indent="-285750">
              <a:spcAft>
                <a:spcPts val="600"/>
              </a:spcAft>
              <a:buFont typeface="Wingdings" panose="05000000000000000000" pitchFamily="2" charset="2"/>
              <a:buChar char="§"/>
            </a:pPr>
            <a:r>
              <a:rPr lang="en-US" dirty="0"/>
              <a:t>Submit the deliverables on time</a:t>
            </a:r>
          </a:p>
          <a:p>
            <a:endParaRPr lang="en-GB" dirty="0"/>
          </a:p>
        </p:txBody>
      </p:sp>
    </p:spTree>
    <p:extLst>
      <p:ext uri="{BB962C8B-B14F-4D97-AF65-F5344CB8AC3E}">
        <p14:creationId xmlns:p14="http://schemas.microsoft.com/office/powerpoint/2010/main" val="176586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Measurable Organizational Value</a:t>
            </a:r>
          </a:p>
        </p:txBody>
      </p:sp>
      <p:sp>
        <p:nvSpPr>
          <p:cNvPr id="3" name="Content Placeholder 2"/>
          <p:cNvSpPr>
            <a:spLocks noGrp="1"/>
          </p:cNvSpPr>
          <p:nvPr>
            <p:ph idx="1"/>
          </p:nvPr>
        </p:nvSpPr>
        <p:spPr>
          <a:xfrm>
            <a:off x="1141413" y="1880216"/>
            <a:ext cx="10515600" cy="1325563"/>
          </a:xfrm>
        </p:spPr>
        <p:txBody>
          <a:bodyPr>
            <a:noAutofit/>
          </a:bodyPr>
          <a:lstStyle/>
          <a:p>
            <a:r>
              <a:rPr lang="en-US" sz="2000" dirty="0"/>
              <a:t>Reduce the number of road accidents by 20 percent in the first year of installation. </a:t>
            </a:r>
          </a:p>
          <a:p>
            <a:r>
              <a:rPr lang="en-US" sz="2000" dirty="0"/>
              <a:t>Take at least 500 customers aboard within the first year </a:t>
            </a:r>
          </a:p>
          <a:p>
            <a:r>
              <a:rPr lang="en-US" sz="2000" dirty="0"/>
              <a:t>Increase the customer base by 10 percent each year</a:t>
            </a:r>
          </a:p>
        </p:txBody>
      </p:sp>
      <p:sp>
        <p:nvSpPr>
          <p:cNvPr id="4" name="TextBox 3"/>
          <p:cNvSpPr txBox="1"/>
          <p:nvPr/>
        </p:nvSpPr>
        <p:spPr>
          <a:xfrm>
            <a:off x="1255595" y="3697003"/>
            <a:ext cx="8570794" cy="2185214"/>
          </a:xfrm>
          <a:prstGeom prst="rect">
            <a:avLst/>
          </a:prstGeom>
          <a:noFill/>
        </p:spPr>
        <p:txBody>
          <a:bodyPr wrap="square" rtlCol="0">
            <a:spAutoFit/>
          </a:bodyPr>
          <a:lstStyle/>
          <a:p>
            <a:r>
              <a:rPr lang="en-US" sz="3200" dirty="0"/>
              <a:t>Impacts</a:t>
            </a:r>
          </a:p>
          <a:p>
            <a:endParaRPr lang="en-US" sz="3200" dirty="0"/>
          </a:p>
          <a:p>
            <a:pPr marL="285750" indent="-285750">
              <a:buFont typeface="Wingdings" panose="05000000000000000000" pitchFamily="2" charset="2"/>
              <a:buChar char="q"/>
            </a:pPr>
            <a:r>
              <a:rPr lang="en-US" dirty="0"/>
              <a:t>Social</a:t>
            </a:r>
          </a:p>
          <a:p>
            <a:pPr marL="285750" indent="-285750">
              <a:buFont typeface="Wingdings" panose="05000000000000000000" pitchFamily="2" charset="2"/>
              <a:buChar char="q"/>
            </a:pPr>
            <a:r>
              <a:rPr lang="en-US" dirty="0"/>
              <a:t>Customer </a:t>
            </a:r>
          </a:p>
          <a:p>
            <a:pPr marL="285750" indent="-285750">
              <a:buFont typeface="Wingdings" panose="05000000000000000000" pitchFamily="2" charset="2"/>
              <a:buChar char="q"/>
            </a:pPr>
            <a:r>
              <a:rPr lang="en-US" dirty="0"/>
              <a:t>Finance</a:t>
            </a:r>
          </a:p>
          <a:p>
            <a:endParaRPr lang="en-US" dirty="0"/>
          </a:p>
        </p:txBody>
      </p:sp>
    </p:spTree>
    <p:extLst>
      <p:ext uri="{BB962C8B-B14F-4D97-AF65-F5344CB8AC3E}">
        <p14:creationId xmlns:p14="http://schemas.microsoft.com/office/powerpoint/2010/main" val="241470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8145"/>
          </a:xfrm>
        </p:spPr>
        <p:txBody>
          <a:bodyPr/>
          <a:lstStyle/>
          <a:p>
            <a:r>
              <a:rPr lang="en-US" dirty="0" smtClean="0"/>
              <a:t>Learning curves and limitations</a:t>
            </a:r>
            <a:endParaRPr lang="en-US" dirty="0"/>
          </a:p>
        </p:txBody>
      </p:sp>
      <p:sp>
        <p:nvSpPr>
          <p:cNvPr id="5" name="Content Placeholder 4"/>
          <p:cNvSpPr>
            <a:spLocks noGrp="1"/>
          </p:cNvSpPr>
          <p:nvPr>
            <p:ph idx="1"/>
          </p:nvPr>
        </p:nvSpPr>
        <p:spPr>
          <a:xfrm>
            <a:off x="1141412" y="1446663"/>
            <a:ext cx="9905999" cy="4344538"/>
          </a:xfrm>
        </p:spPr>
        <p:txBody>
          <a:bodyPr>
            <a:normAutofit fontScale="92500" lnSpcReduction="20000"/>
          </a:bodyPr>
          <a:lstStyle/>
          <a:p>
            <a:r>
              <a:rPr lang="en-US" dirty="0" smtClean="0"/>
              <a:t>Computer </a:t>
            </a:r>
            <a:r>
              <a:rPr lang="en-US" dirty="0"/>
              <a:t>V</a:t>
            </a:r>
            <a:r>
              <a:rPr lang="en-US" dirty="0" smtClean="0"/>
              <a:t>ision Concepts</a:t>
            </a:r>
          </a:p>
          <a:p>
            <a:r>
              <a:rPr lang="en-US" dirty="0" smtClean="0"/>
              <a:t>Third Party </a:t>
            </a:r>
            <a:r>
              <a:rPr lang="en-US" dirty="0"/>
              <a:t>L</a:t>
            </a:r>
            <a:r>
              <a:rPr lang="en-US" dirty="0" smtClean="0"/>
              <a:t>ibraries </a:t>
            </a:r>
            <a:r>
              <a:rPr lang="en-US" dirty="0"/>
              <a:t>for </a:t>
            </a:r>
            <a:r>
              <a:rPr lang="en-US" dirty="0" smtClean="0"/>
              <a:t>Computer </a:t>
            </a:r>
            <a:r>
              <a:rPr lang="en-US" dirty="0"/>
              <a:t>V</a:t>
            </a:r>
            <a:r>
              <a:rPr lang="en-US" dirty="0" smtClean="0"/>
              <a:t>ision - </a:t>
            </a:r>
            <a:r>
              <a:rPr lang="en-US" dirty="0" err="1" smtClean="0"/>
              <a:t>OpenCV</a:t>
            </a:r>
            <a:r>
              <a:rPr lang="en-US" dirty="0" smtClean="0"/>
              <a:t>/</a:t>
            </a:r>
            <a:r>
              <a:rPr lang="en-US" dirty="0" err="1" smtClean="0"/>
              <a:t>EmguCV</a:t>
            </a:r>
            <a:r>
              <a:rPr lang="en-US" dirty="0" smtClean="0"/>
              <a:t>/</a:t>
            </a:r>
            <a:r>
              <a:rPr lang="en-US" dirty="0" err="1" smtClean="0"/>
              <a:t>MathLab</a:t>
            </a:r>
            <a:endParaRPr lang="en-US" dirty="0"/>
          </a:p>
          <a:p>
            <a:r>
              <a:rPr lang="en-US" dirty="0"/>
              <a:t>System l</a:t>
            </a:r>
            <a:r>
              <a:rPr lang="en-US" dirty="0" smtClean="0"/>
              <a:t>ags </a:t>
            </a:r>
            <a:r>
              <a:rPr lang="en-US" dirty="0"/>
              <a:t>d</a:t>
            </a:r>
            <a:r>
              <a:rPr lang="en-US" dirty="0" smtClean="0"/>
              <a:t>ue </a:t>
            </a:r>
            <a:r>
              <a:rPr lang="en-US" dirty="0"/>
              <a:t>to </a:t>
            </a:r>
            <a:r>
              <a:rPr lang="en-US" dirty="0" smtClean="0"/>
              <a:t>operating </a:t>
            </a:r>
            <a:r>
              <a:rPr lang="en-US" dirty="0"/>
              <a:t>s</a:t>
            </a:r>
            <a:r>
              <a:rPr lang="en-US" dirty="0" smtClean="0"/>
              <a:t>ystem performance </a:t>
            </a:r>
            <a:r>
              <a:rPr lang="en-US" dirty="0"/>
              <a:t>and w</a:t>
            </a:r>
            <a:r>
              <a:rPr lang="en-US" dirty="0" smtClean="0"/>
              <a:t>eb camera quality</a:t>
            </a:r>
          </a:p>
          <a:p>
            <a:r>
              <a:rPr lang="en-US" dirty="0"/>
              <a:t>Face and eye detection completely depended on proper lighting </a:t>
            </a:r>
            <a:r>
              <a:rPr lang="en-US" dirty="0" smtClean="0"/>
              <a:t>conditions</a:t>
            </a:r>
          </a:p>
          <a:p>
            <a:r>
              <a:rPr lang="en-US" dirty="0"/>
              <a:t>Cannot test the simulation at </a:t>
            </a:r>
            <a:r>
              <a:rPr lang="en-US" dirty="0" smtClean="0"/>
              <a:t>night.</a:t>
            </a:r>
          </a:p>
          <a:p>
            <a:r>
              <a:rPr lang="en-US" dirty="0"/>
              <a:t>User distance to the web camera sometimes resulted in false </a:t>
            </a:r>
            <a:r>
              <a:rPr lang="en-US" dirty="0" smtClean="0"/>
              <a:t>warnings</a:t>
            </a:r>
          </a:p>
          <a:p>
            <a:r>
              <a:rPr lang="en-US" dirty="0"/>
              <a:t>Sudden movements of the user will freeze the live video </a:t>
            </a:r>
            <a:r>
              <a:rPr lang="en-US" dirty="0" smtClean="0"/>
              <a:t>stream</a:t>
            </a:r>
          </a:p>
          <a:p>
            <a:r>
              <a:rPr lang="en-US" dirty="0"/>
              <a:t>Not yet production ready </a:t>
            </a:r>
            <a:r>
              <a:rPr lang="en-US" dirty="0" smtClean="0"/>
              <a:t>application</a:t>
            </a:r>
          </a:p>
          <a:p>
            <a:r>
              <a:rPr lang="en-US" dirty="0"/>
              <a:t>Needs more and more testing using better computational resources</a:t>
            </a:r>
          </a:p>
        </p:txBody>
      </p:sp>
    </p:spTree>
    <p:extLst>
      <p:ext uri="{BB962C8B-B14F-4D97-AF65-F5344CB8AC3E}">
        <p14:creationId xmlns:p14="http://schemas.microsoft.com/office/powerpoint/2010/main" val="3949826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780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C96EB0-B8BC-49A4-942E-61FB43B76D4B}"/>
              </a:ext>
            </a:extLst>
          </p:cNvPr>
          <p:cNvSpPr>
            <a:spLocks noGrp="1"/>
          </p:cNvSpPr>
          <p:nvPr>
            <p:ph type="title"/>
          </p:nvPr>
        </p:nvSpPr>
        <p:spPr>
          <a:xfrm>
            <a:off x="2123473" y="2168207"/>
            <a:ext cx="3763423" cy="1088073"/>
          </a:xfrm>
        </p:spPr>
        <p:txBody>
          <a:bodyPr/>
          <a:lstStyle/>
          <a:p>
            <a:r>
              <a:rPr lang="en-GB" dirty="0"/>
              <a:t> </a:t>
            </a:r>
            <a:r>
              <a:rPr lang="en-GB" sz="5400" dirty="0"/>
              <a:t>Questions</a:t>
            </a:r>
          </a:p>
        </p:txBody>
      </p:sp>
      <p:sp>
        <p:nvSpPr>
          <p:cNvPr id="4" name="Title 1">
            <a:extLst>
              <a:ext uri="{FF2B5EF4-FFF2-40B4-BE49-F238E27FC236}">
                <a16:creationId xmlns="" xmlns:a16="http://schemas.microsoft.com/office/drawing/2014/main" id="{B56CA1A0-65E8-4833-AD21-FEBD90C288B6}"/>
              </a:ext>
            </a:extLst>
          </p:cNvPr>
          <p:cNvSpPr txBox="1">
            <a:spLocks/>
          </p:cNvSpPr>
          <p:nvPr/>
        </p:nvSpPr>
        <p:spPr>
          <a:xfrm>
            <a:off x="4847409" y="2834640"/>
            <a:ext cx="1924463" cy="843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5400" dirty="0"/>
              <a:t> </a:t>
            </a:r>
            <a:r>
              <a:rPr lang="en-GB" dirty="0"/>
              <a:t>and</a:t>
            </a:r>
          </a:p>
        </p:txBody>
      </p:sp>
      <p:sp>
        <p:nvSpPr>
          <p:cNvPr id="5" name="Title 1">
            <a:extLst>
              <a:ext uri="{FF2B5EF4-FFF2-40B4-BE49-F238E27FC236}">
                <a16:creationId xmlns="" xmlns:a16="http://schemas.microsoft.com/office/drawing/2014/main" id="{FEA1EAA7-F8C7-437F-8A0F-CC5B741213A0}"/>
              </a:ext>
            </a:extLst>
          </p:cNvPr>
          <p:cNvSpPr txBox="1">
            <a:spLocks/>
          </p:cNvSpPr>
          <p:nvPr/>
        </p:nvSpPr>
        <p:spPr>
          <a:xfrm>
            <a:off x="5339937" y="3429000"/>
            <a:ext cx="3235103" cy="11607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5400" dirty="0"/>
              <a:t>Answers</a:t>
            </a:r>
          </a:p>
        </p:txBody>
      </p:sp>
    </p:spTree>
    <p:extLst>
      <p:ext uri="{BB962C8B-B14F-4D97-AF65-F5344CB8AC3E}">
        <p14:creationId xmlns:p14="http://schemas.microsoft.com/office/powerpoint/2010/main" val="14026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514" y="2762250"/>
            <a:ext cx="5903519" cy="1333500"/>
          </a:xfrm>
        </p:spPr>
        <p:txBody>
          <a:bodyPr>
            <a:normAutofit fontScale="90000"/>
          </a:bodyPr>
          <a:lstStyle/>
          <a:p>
            <a:r>
              <a:rPr lang="en-US" sz="9600" dirty="0"/>
              <a:t>Thank You</a:t>
            </a:r>
          </a:p>
        </p:txBody>
      </p:sp>
    </p:spTree>
    <p:extLst>
      <p:ext uri="{BB962C8B-B14F-4D97-AF65-F5344CB8AC3E}">
        <p14:creationId xmlns:p14="http://schemas.microsoft.com/office/powerpoint/2010/main" val="332882173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4226</TotalTime>
  <Words>260</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Trebuchet MS</vt:lpstr>
      <vt:lpstr>Tw Cen MT</vt:lpstr>
      <vt:lpstr>Wingdings</vt:lpstr>
      <vt:lpstr>Circuit</vt:lpstr>
      <vt:lpstr>Driver Safety and Drowsiness Detection Simulation </vt:lpstr>
      <vt:lpstr>Aim</vt:lpstr>
      <vt:lpstr>Measurable Organizational Value</vt:lpstr>
      <vt:lpstr>Learning curves and limitations</vt:lpstr>
      <vt:lpstr>Demonstration </vt:lpstr>
      <vt:lpstr> Questions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State Recognition System</dc:title>
  <dc:creator>prasad_desilva007@hotmail.com</dc:creator>
  <cp:lastModifiedBy>Nethanjan.Thomian</cp:lastModifiedBy>
  <cp:revision>180</cp:revision>
  <dcterms:created xsi:type="dcterms:W3CDTF">2013-05-31T04:27:05Z</dcterms:created>
  <dcterms:modified xsi:type="dcterms:W3CDTF">2018-06-21T23:33:15Z</dcterms:modified>
</cp:coreProperties>
</file>