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630" r:id="rId3"/>
    <p:sldId id="631" r:id="rId4"/>
    <p:sldId id="633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AEDF2"/>
    <a:srgbClr val="D5E8D4"/>
    <a:srgbClr val="ABABAB"/>
    <a:srgbClr val="005BAC"/>
    <a:srgbClr val="50505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7382" autoAdjust="0"/>
  </p:normalViewPr>
  <p:slideViewPr>
    <p:cSldViewPr snapToGrid="0">
      <p:cViewPr varScale="1">
        <p:scale>
          <a:sx n="156" d="100"/>
          <a:sy n="156" d="100"/>
        </p:scale>
        <p:origin x="7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59F0-C570-4E4F-8039-CC888126B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E3E4B-B02F-45BD-8674-EDBBF6DAE4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91344" y="737562"/>
            <a:ext cx="11809312" cy="5067699"/>
          </a:xfrm>
          <a:prstGeom prst="rect">
            <a:avLst/>
          </a:prstGeom>
          <a:solidFill>
            <a:srgbClr val="005B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4" name="文本占位符 73"/>
          <p:cNvSpPr>
            <a:spLocks noGrp="1"/>
          </p:cNvSpPr>
          <p:nvPr>
            <p:ph type="body" sz="quarter" idx="11" hasCustomPrompt="1"/>
          </p:nvPr>
        </p:nvSpPr>
        <p:spPr>
          <a:xfrm>
            <a:off x="4583773" y="4851298"/>
            <a:ext cx="3024188" cy="358941"/>
          </a:xfrm>
        </p:spPr>
        <p:txBody>
          <a:bodyPr anchor="ctr" anchorCtr="0"/>
          <a:lstStyle>
            <a:lvl1pPr algn="ctr">
              <a:defRPr sz="1800" b="1" i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b="0" i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 b="0" i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 b="0" i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 b="0" i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</a:t>
            </a:r>
            <a:endParaRPr kumimoji="1" lang="zh-CN" altLang="en-US" dirty="0"/>
          </a:p>
        </p:txBody>
      </p:sp>
      <p:sp>
        <p:nvSpPr>
          <p:cNvPr id="76" name="标题 75"/>
          <p:cNvSpPr>
            <a:spLocks noGrp="1"/>
          </p:cNvSpPr>
          <p:nvPr>
            <p:ph type="title" hasCustomPrompt="1"/>
          </p:nvPr>
        </p:nvSpPr>
        <p:spPr>
          <a:xfrm>
            <a:off x="1523867" y="2087714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kumimoji="1" lang="zh-CN" altLang="en-US" dirty="0"/>
              <a:t>编辑标题样式</a:t>
            </a:r>
            <a:endParaRPr kumimoji="1" lang="zh-CN" altLang="en-US" dirty="0"/>
          </a:p>
        </p:txBody>
      </p:sp>
      <p:sp>
        <p:nvSpPr>
          <p:cNvPr id="79" name="文本占位符 78"/>
          <p:cNvSpPr>
            <a:spLocks noGrp="1"/>
          </p:cNvSpPr>
          <p:nvPr>
            <p:ph type="body" sz="quarter" idx="12" hasCustomPrompt="1"/>
          </p:nvPr>
        </p:nvSpPr>
        <p:spPr>
          <a:xfrm>
            <a:off x="3431248" y="4266698"/>
            <a:ext cx="5329238" cy="440681"/>
          </a:xfrm>
        </p:spPr>
        <p:txBody>
          <a:bodyPr anchor="ctr"/>
          <a:lstStyle>
            <a:lvl1pPr algn="ctr">
              <a:defRPr sz="2000" b="1" i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kumimoji="1" lang="zh-CN" altLang="en-US" dirty="0"/>
              <a:t>电子信息与通信学院</a:t>
            </a:r>
            <a:endParaRPr kumimoji="1"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383647" y="508498"/>
            <a:ext cx="144000" cy="14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 flipH="1">
            <a:off x="11664353" y="508498"/>
            <a:ext cx="144000" cy="14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91344" y="305562"/>
            <a:ext cx="288000" cy="288000"/>
          </a:xfrm>
          <a:prstGeom prst="rect">
            <a:avLst/>
          </a:prstGeom>
          <a:solidFill>
            <a:srgbClr val="005BAC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 flipH="1">
            <a:off x="11712656" y="305562"/>
            <a:ext cx="288000" cy="288000"/>
          </a:xfrm>
          <a:prstGeom prst="rect">
            <a:avLst/>
          </a:prstGeom>
          <a:solidFill>
            <a:srgbClr val="005BAC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8" name="直接连接符 23"/>
          <p:cNvCxnSpPr>
            <a:stCxn id="14" idx="2"/>
            <a:endCxn id="15" idx="2"/>
          </p:cNvCxnSpPr>
          <p:nvPr userDrawn="1"/>
        </p:nvCxnSpPr>
        <p:spPr>
          <a:xfrm>
            <a:off x="455647" y="652498"/>
            <a:ext cx="11280706" cy="0"/>
          </a:xfrm>
          <a:prstGeom prst="line">
            <a:avLst/>
          </a:prstGeom>
          <a:noFill/>
          <a:ln w="6350" cap="flat" cmpd="sng" algn="ctr">
            <a:solidFill>
              <a:srgbClr val="005BAD"/>
            </a:solidFill>
            <a:prstDash val="solid"/>
            <a:miter lim="800000"/>
          </a:ln>
          <a:effectLst/>
        </p:spPr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93" y="5877272"/>
            <a:ext cx="1203613" cy="914400"/>
          </a:xfrm>
          <a:prstGeom prst="rect">
            <a:avLst/>
          </a:prstGeom>
        </p:spPr>
      </p:pic>
      <p:sp>
        <p:nvSpPr>
          <p:cNvPr id="21" name="页脚占位符 136"/>
          <p:cNvSpPr txBox="1"/>
          <p:nvPr userDrawn="1"/>
        </p:nvSpPr>
        <p:spPr>
          <a:xfrm>
            <a:off x="3287688" y="284390"/>
            <a:ext cx="5616624" cy="36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kern="1200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明德厚学 求是创新</a:t>
            </a:r>
            <a:endParaRPr lang="zh-CN" altLang="en-US" sz="1400" kern="1200" dirty="0">
              <a:solidFill>
                <a:srgbClr val="005BAC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5" name="文本占位符 78"/>
          <p:cNvSpPr>
            <a:spLocks noGrp="1"/>
          </p:cNvSpPr>
          <p:nvPr>
            <p:ph type="body" sz="quarter" idx="13" hasCustomPrompt="1"/>
          </p:nvPr>
        </p:nvSpPr>
        <p:spPr>
          <a:xfrm>
            <a:off x="2351451" y="2944162"/>
            <a:ext cx="7488832" cy="440681"/>
          </a:xfrm>
        </p:spPr>
        <p:txBody>
          <a:bodyPr anchor="ctr"/>
          <a:lstStyle>
            <a:lvl1pPr algn="ctr">
              <a:defRPr sz="2400" b="1" i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kumimoji="1" lang="zh-CN" altLang="en-US" dirty="0"/>
              <a:t>编辑副标题</a:t>
            </a:r>
            <a:endParaRPr kumimoji="1" lang="zh-CN" altLang="en-US" dirty="0"/>
          </a:p>
        </p:txBody>
      </p:sp>
      <p:sp>
        <p:nvSpPr>
          <p:cNvPr id="26" name="文本占位符 78"/>
          <p:cNvSpPr>
            <a:spLocks noGrp="1"/>
          </p:cNvSpPr>
          <p:nvPr>
            <p:ph type="body" sz="quarter" idx="14" hasCustomPrompt="1"/>
          </p:nvPr>
        </p:nvSpPr>
        <p:spPr>
          <a:xfrm>
            <a:off x="3431248" y="3732590"/>
            <a:ext cx="5329238" cy="440681"/>
          </a:xfrm>
        </p:spPr>
        <p:txBody>
          <a:bodyPr anchor="ctr"/>
          <a:lstStyle>
            <a:lvl1pPr algn="ctr">
              <a:defRPr sz="2400" b="1" i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83647" y="508498"/>
            <a:ext cx="144000" cy="14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 flipH="1">
            <a:off x="11664353" y="508498"/>
            <a:ext cx="144000" cy="14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91344" y="305562"/>
            <a:ext cx="288000" cy="288000"/>
          </a:xfrm>
          <a:prstGeom prst="rect">
            <a:avLst/>
          </a:prstGeom>
          <a:solidFill>
            <a:srgbClr val="005BAC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 flipH="1">
            <a:off x="11712656" y="305562"/>
            <a:ext cx="288000" cy="288000"/>
          </a:xfrm>
          <a:prstGeom prst="rect">
            <a:avLst/>
          </a:prstGeom>
          <a:solidFill>
            <a:srgbClr val="005BAC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23"/>
          <p:cNvCxnSpPr>
            <a:stCxn id="7" idx="2"/>
            <a:endCxn id="8" idx="2"/>
          </p:cNvCxnSpPr>
          <p:nvPr userDrawn="1"/>
        </p:nvCxnSpPr>
        <p:spPr>
          <a:xfrm>
            <a:off x="455647" y="652498"/>
            <a:ext cx="11280706" cy="0"/>
          </a:xfrm>
          <a:prstGeom prst="line">
            <a:avLst/>
          </a:prstGeom>
          <a:noFill/>
          <a:ln w="6350" cap="flat" cmpd="sng" algn="ctr">
            <a:solidFill>
              <a:srgbClr val="005BAD"/>
            </a:solidFill>
            <a:prstDash val="solid"/>
            <a:miter lim="800000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25" y="4941168"/>
            <a:ext cx="1851750" cy="1409075"/>
          </a:xfrm>
          <a:prstGeom prst="rect">
            <a:avLst/>
          </a:prstGeom>
        </p:spPr>
      </p:pic>
      <p:sp>
        <p:nvSpPr>
          <p:cNvPr id="13" name="页脚占位符 136"/>
          <p:cNvSpPr txBox="1"/>
          <p:nvPr userDrawn="1"/>
        </p:nvSpPr>
        <p:spPr>
          <a:xfrm>
            <a:off x="3287688" y="284390"/>
            <a:ext cx="5616624" cy="36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kern="1200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明德厚学 求是创新</a:t>
            </a:r>
            <a:endParaRPr lang="zh-CN" altLang="en-US" sz="1400" kern="1200" dirty="0">
              <a:solidFill>
                <a:srgbClr val="005BAC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91344" y="1556795"/>
            <a:ext cx="11809312" cy="2808310"/>
          </a:xfrm>
          <a:prstGeom prst="rect">
            <a:avLst/>
          </a:prstGeom>
          <a:solidFill>
            <a:srgbClr val="005B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标题 75"/>
          <p:cNvSpPr>
            <a:spLocks noGrp="1"/>
          </p:cNvSpPr>
          <p:nvPr>
            <p:ph type="title" hasCustomPrompt="1"/>
          </p:nvPr>
        </p:nvSpPr>
        <p:spPr>
          <a:xfrm>
            <a:off x="1524000" y="2492895"/>
            <a:ext cx="9144000" cy="958227"/>
          </a:xfrm>
        </p:spPr>
        <p:txBody>
          <a:bodyPr/>
          <a:lstStyle>
            <a:lvl1pPr algn="ctr">
              <a:defRPr sz="4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kumimoji="1" lang="zh-CN" altLang="en-US" dirty="0"/>
              <a:t>编辑标题样式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-1145117" y="6303964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2017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703051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-1145117" y="1258889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-1145117" y="763589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56817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35184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-2423583" y="6581776"/>
            <a:ext cx="22394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9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White markers indicate position of  Drawing Guides</a:t>
            </a:r>
            <a:endParaRPr lang="en-US" sz="9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-1255183" y="896938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7.40 cm</a:t>
            </a:r>
            <a:endParaRPr lang="en-US" sz="7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spcAft>
                <a:spcPts val="300"/>
              </a:spcAft>
            </a:pPr>
            <a:r>
              <a:rPr lang="en-US" sz="7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2.91 Inches</a:t>
            </a:r>
            <a:endParaRPr lang="en-US" sz="7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-1255183" y="15049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6.00 cm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2.36 Inches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-1255183" y="5921375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8.00 cm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3.15 Inches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478368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</a:t>
            </a: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11.70 cm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 4.61 inches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4770968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0.50 cm </a:t>
            </a: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Wingdings" panose="05000000000000000000" pitchFamily="2" charset="2"/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0.2 inches 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6350001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  <a:buFont typeface="Wingdings" panose="05000000000000000000" pitchFamily="2" charset="2"/>
              <a:buChar char="ß"/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0.50 cm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 0.2 inches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10627785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11.70 cm </a:t>
            </a: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 4.61 inches 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-296863" y="1308630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-296863" y="811743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-296863" y="6240993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/>
          <p:nvPr/>
        </p:nvSpPr>
        <p:spPr bwMode="gray">
          <a:xfrm>
            <a:off x="-2055284" y="0"/>
            <a:ext cx="1871133" cy="692497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7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To view  drawing guides:</a:t>
            </a:r>
            <a:endParaRPr lang="en-US" sz="7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sz="3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Right-click on slide and select ’Grid and Guides...’</a:t>
            </a:r>
            <a:endParaRPr lang="en-US" sz="7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Check ’Display drawing guides on screen’</a:t>
            </a:r>
            <a:endParaRPr lang="en-US" sz="7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Select ’OK’</a:t>
            </a:r>
            <a:endParaRPr lang="en-US" sz="7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383647" y="508498"/>
            <a:ext cx="144000" cy="14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91344" y="305562"/>
            <a:ext cx="288000" cy="288000"/>
          </a:xfrm>
          <a:prstGeom prst="rect">
            <a:avLst/>
          </a:prstGeom>
          <a:solidFill>
            <a:srgbClr val="005BAC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6" name="组合 45"/>
          <p:cNvGrpSpPr>
            <a:grpSpLocks noChangeAspect="1"/>
          </p:cNvGrpSpPr>
          <p:nvPr userDrawn="1"/>
        </p:nvGrpSpPr>
        <p:grpSpPr>
          <a:xfrm>
            <a:off x="11036334" y="371250"/>
            <a:ext cx="971869" cy="537470"/>
            <a:chOff x="10728252" y="116959"/>
            <a:chExt cx="1293558" cy="715373"/>
          </a:xfrm>
          <a:solidFill>
            <a:srgbClr val="005BAD"/>
          </a:solidFill>
        </p:grpSpPr>
        <p:sp>
          <p:nvSpPr>
            <p:cNvPr id="47" name="ïSļíḋe"/>
            <p:cNvSpPr/>
            <p:nvPr userDrawn="1"/>
          </p:nvSpPr>
          <p:spPr bwMode="auto">
            <a:xfrm>
              <a:off x="10844646" y="498022"/>
              <a:ext cx="156074" cy="25047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îSḷîḓé"/>
            <p:cNvSpPr/>
            <p:nvPr userDrawn="1"/>
          </p:nvSpPr>
          <p:spPr bwMode="auto">
            <a:xfrm>
              <a:off x="10963687" y="498022"/>
              <a:ext cx="166655" cy="25047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işļïḑê"/>
            <p:cNvSpPr/>
            <p:nvPr userDrawn="1"/>
          </p:nvSpPr>
          <p:spPr bwMode="auto">
            <a:xfrm>
              <a:off x="10937233" y="650019"/>
              <a:ext cx="66134" cy="32113"/>
            </a:xfrm>
            <a:prstGeom prst="rect">
              <a:avLst/>
            </a:prstGeom>
            <a:grpFill/>
            <a:ln w="9525">
              <a:solidFill>
                <a:srgbClr val="005BAD">
                  <a:alpha val="60268"/>
                </a:srgb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iṣḷiḑè"/>
            <p:cNvSpPr/>
            <p:nvPr userDrawn="1"/>
          </p:nvSpPr>
          <p:spPr bwMode="auto">
            <a:xfrm>
              <a:off x="11088015" y="498022"/>
              <a:ext cx="158719" cy="25047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ïṣľídè"/>
            <p:cNvSpPr/>
            <p:nvPr userDrawn="1"/>
          </p:nvSpPr>
          <p:spPr bwMode="auto">
            <a:xfrm>
              <a:off x="11207055" y="498022"/>
              <a:ext cx="156074" cy="25047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íSļîḓé"/>
            <p:cNvSpPr/>
            <p:nvPr userDrawn="1"/>
          </p:nvSpPr>
          <p:spPr bwMode="auto">
            <a:xfrm>
              <a:off x="11170020" y="714243"/>
              <a:ext cx="66134" cy="34253"/>
            </a:xfrm>
            <a:prstGeom prst="rect">
              <a:avLst/>
            </a:prstGeom>
            <a:grpFill/>
            <a:ln w="9525">
              <a:solidFill>
                <a:srgbClr val="005BAD">
                  <a:alpha val="60268"/>
                </a:srgb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iṩ1ídè"/>
            <p:cNvSpPr/>
            <p:nvPr userDrawn="1"/>
          </p:nvSpPr>
          <p:spPr bwMode="auto">
            <a:xfrm>
              <a:off x="10728252" y="116959"/>
              <a:ext cx="1293558" cy="700044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ïşľíḑé"/>
            <p:cNvSpPr/>
            <p:nvPr userDrawn="1"/>
          </p:nvSpPr>
          <p:spPr bwMode="auto">
            <a:xfrm>
              <a:off x="11561527" y="472332"/>
              <a:ext cx="185172" cy="360000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9" name="日期占位符 135"/>
          <p:cNvSpPr txBox="1"/>
          <p:nvPr userDrawn="1"/>
        </p:nvSpPr>
        <p:spPr>
          <a:xfrm>
            <a:off x="9048328" y="6555494"/>
            <a:ext cx="2883976" cy="267573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华中科技大学电子信息与通信学院</a:t>
            </a:r>
            <a:endParaRPr lang="zh-CN" altLang="en-US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页脚占位符 136"/>
          <p:cNvSpPr txBox="1"/>
          <p:nvPr userDrawn="1"/>
        </p:nvSpPr>
        <p:spPr>
          <a:xfrm>
            <a:off x="187688" y="6552438"/>
            <a:ext cx="2880000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明德厚学 求是创新</a:t>
            </a:r>
            <a:endParaRPr lang="zh-CN" altLang="en-US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Slide Number Placeholder 5"/>
          <p:cNvSpPr txBox="1"/>
          <p:nvPr userDrawn="1"/>
        </p:nvSpPr>
        <p:spPr>
          <a:xfrm>
            <a:off x="5853936" y="6626574"/>
            <a:ext cx="480484" cy="12541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0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DA0BB7-265A-403C-9275-D587AB510EDC}" type="slidenum">
              <a:rPr lang="zh-TW" altLang="en-US" b="0" smtClean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TW" altLang="en-US" b="0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2" name="直接连接符 23"/>
          <p:cNvCxnSpPr/>
          <p:nvPr userDrawn="1"/>
        </p:nvCxnSpPr>
        <p:spPr>
          <a:xfrm>
            <a:off x="0" y="908720"/>
            <a:ext cx="12192000" cy="12363"/>
          </a:xfrm>
          <a:prstGeom prst="line">
            <a:avLst/>
          </a:prstGeom>
          <a:noFill/>
          <a:ln w="6350" cap="flat" cmpd="sng" algn="ctr">
            <a:solidFill>
              <a:srgbClr val="005BAD">
                <a:alpha val="80000"/>
              </a:srgbClr>
            </a:solidFill>
            <a:prstDash val="solid"/>
            <a:miter lim="800000"/>
          </a:ln>
          <a:effectLst/>
        </p:spPr>
      </p:cxnSp>
      <p:cxnSp>
        <p:nvCxnSpPr>
          <p:cNvPr id="63" name="直接连接符 23"/>
          <p:cNvCxnSpPr/>
          <p:nvPr userDrawn="1"/>
        </p:nvCxnSpPr>
        <p:spPr>
          <a:xfrm>
            <a:off x="-2381" y="6512981"/>
            <a:ext cx="12192000" cy="12363"/>
          </a:xfrm>
          <a:prstGeom prst="line">
            <a:avLst/>
          </a:prstGeom>
          <a:noFill/>
          <a:ln w="6350" cap="flat" cmpd="sng" algn="ctr">
            <a:solidFill>
              <a:srgbClr val="005BAD">
                <a:alpha val="75000"/>
              </a:srgbClr>
            </a:solidFill>
            <a:prstDash val="solid"/>
            <a:miter lim="800000"/>
          </a:ln>
          <a:effectLst/>
        </p:spPr>
      </p:cxn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71647" y="395289"/>
            <a:ext cx="10209277" cy="430887"/>
          </a:xfrm>
        </p:spPr>
        <p:txBody>
          <a:bodyPr lIns="108000"/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US" noProof="0" dirty="0"/>
          </a:p>
        </p:txBody>
      </p:sp>
      <p:sp>
        <p:nvSpPr>
          <p:cNvPr id="40" name="Text Placeholder 2"/>
          <p:cNvSpPr>
            <a:spLocks noGrp="1"/>
          </p:cNvSpPr>
          <p:nvPr>
            <p:ph idx="1"/>
          </p:nvPr>
        </p:nvSpPr>
        <p:spPr bwMode="auto">
          <a:xfrm>
            <a:off x="478368" y="1119130"/>
            <a:ext cx="11231033" cy="511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-1145117" y="6303964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2017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703051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-1145117" y="1258889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-1145117" y="763589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56817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35184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-2423583" y="6581776"/>
            <a:ext cx="22394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9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White markers indicate position of  Drawing Guides</a:t>
            </a:r>
            <a:endParaRPr lang="en-US" sz="9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-1255183" y="896938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7.40 cm</a:t>
            </a:r>
            <a:endParaRPr lang="en-US" sz="7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spcAft>
                <a:spcPts val="300"/>
              </a:spcAft>
            </a:pPr>
            <a:r>
              <a:rPr lang="en-US" sz="7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2.91 Inches</a:t>
            </a:r>
            <a:endParaRPr lang="en-US" sz="7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-1255183" y="15049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6.00 cm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2.36 Inches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-1255183" y="5921375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8.00 cm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3.15 Inches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478368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</a:t>
            </a: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11.70 cm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 4.61 inches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4770968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0.50 cm </a:t>
            </a: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Wingdings" panose="05000000000000000000" pitchFamily="2" charset="2"/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0.2 inches 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6350001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  <a:buFont typeface="Wingdings" panose="05000000000000000000" pitchFamily="2" charset="2"/>
              <a:buChar char="ß"/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0.50 cm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 0.2 inches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10627785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11.70 cm </a:t>
            </a: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 4.61 inches </a:t>
            </a:r>
            <a:endParaRPr lang="en-US" sz="7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-296863" y="1308630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-296863" y="811743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-296863" y="6240993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/>
          <p:nvPr/>
        </p:nvSpPr>
        <p:spPr bwMode="gray">
          <a:xfrm>
            <a:off x="-2055284" y="0"/>
            <a:ext cx="1871133" cy="692497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7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To view  drawing guides:</a:t>
            </a:r>
            <a:endParaRPr lang="en-US" sz="7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sz="3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Right-click on slide and select ’Grid and Guides...’</a:t>
            </a:r>
            <a:endParaRPr lang="en-US" sz="7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Check ’Display drawing guides on screen’</a:t>
            </a:r>
            <a:endParaRPr lang="en-US" sz="7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Select ’OK’</a:t>
            </a:r>
            <a:endParaRPr lang="en-US" sz="7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383647" y="508498"/>
            <a:ext cx="144000" cy="14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91344" y="305562"/>
            <a:ext cx="288000" cy="288000"/>
          </a:xfrm>
          <a:prstGeom prst="rect">
            <a:avLst/>
          </a:prstGeom>
          <a:solidFill>
            <a:srgbClr val="005BAC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6" name="组合 45"/>
          <p:cNvGrpSpPr>
            <a:grpSpLocks noChangeAspect="1"/>
          </p:cNvGrpSpPr>
          <p:nvPr userDrawn="1"/>
        </p:nvGrpSpPr>
        <p:grpSpPr>
          <a:xfrm>
            <a:off x="11036334" y="371250"/>
            <a:ext cx="971869" cy="537470"/>
            <a:chOff x="10728252" y="116959"/>
            <a:chExt cx="1293558" cy="715373"/>
          </a:xfrm>
          <a:solidFill>
            <a:srgbClr val="005BAD"/>
          </a:solidFill>
        </p:grpSpPr>
        <p:sp>
          <p:nvSpPr>
            <p:cNvPr id="47" name="ïSļíḋe"/>
            <p:cNvSpPr/>
            <p:nvPr userDrawn="1"/>
          </p:nvSpPr>
          <p:spPr bwMode="auto">
            <a:xfrm>
              <a:off x="10844646" y="498022"/>
              <a:ext cx="156074" cy="25047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îSḷîḓé"/>
            <p:cNvSpPr/>
            <p:nvPr userDrawn="1"/>
          </p:nvSpPr>
          <p:spPr bwMode="auto">
            <a:xfrm>
              <a:off x="10963687" y="498022"/>
              <a:ext cx="166655" cy="25047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işļïḑê"/>
            <p:cNvSpPr/>
            <p:nvPr userDrawn="1"/>
          </p:nvSpPr>
          <p:spPr bwMode="auto">
            <a:xfrm>
              <a:off x="10937233" y="650019"/>
              <a:ext cx="66134" cy="32113"/>
            </a:xfrm>
            <a:prstGeom prst="rect">
              <a:avLst/>
            </a:prstGeom>
            <a:grpFill/>
            <a:ln w="9525">
              <a:solidFill>
                <a:srgbClr val="005BAD">
                  <a:alpha val="60268"/>
                </a:srgb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iṣḷiḑè"/>
            <p:cNvSpPr/>
            <p:nvPr userDrawn="1"/>
          </p:nvSpPr>
          <p:spPr bwMode="auto">
            <a:xfrm>
              <a:off x="11088015" y="498022"/>
              <a:ext cx="158719" cy="25047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ïṣľídè"/>
            <p:cNvSpPr/>
            <p:nvPr userDrawn="1"/>
          </p:nvSpPr>
          <p:spPr bwMode="auto">
            <a:xfrm>
              <a:off x="11207055" y="498022"/>
              <a:ext cx="156074" cy="25047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íSļîḓé"/>
            <p:cNvSpPr/>
            <p:nvPr userDrawn="1"/>
          </p:nvSpPr>
          <p:spPr bwMode="auto">
            <a:xfrm>
              <a:off x="11170020" y="714243"/>
              <a:ext cx="66134" cy="34253"/>
            </a:xfrm>
            <a:prstGeom prst="rect">
              <a:avLst/>
            </a:prstGeom>
            <a:grpFill/>
            <a:ln w="9525">
              <a:solidFill>
                <a:srgbClr val="005BAD">
                  <a:alpha val="60268"/>
                </a:srgb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iṩ1ídè"/>
            <p:cNvSpPr/>
            <p:nvPr userDrawn="1"/>
          </p:nvSpPr>
          <p:spPr bwMode="auto">
            <a:xfrm>
              <a:off x="10728252" y="116959"/>
              <a:ext cx="1293558" cy="700044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ïşľíḑé"/>
            <p:cNvSpPr/>
            <p:nvPr userDrawn="1"/>
          </p:nvSpPr>
          <p:spPr bwMode="auto">
            <a:xfrm>
              <a:off x="11561527" y="472332"/>
              <a:ext cx="185172" cy="360000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62" name="直接连接符 23"/>
          <p:cNvCxnSpPr/>
          <p:nvPr userDrawn="1"/>
        </p:nvCxnSpPr>
        <p:spPr>
          <a:xfrm>
            <a:off x="0" y="908720"/>
            <a:ext cx="12192000" cy="12363"/>
          </a:xfrm>
          <a:prstGeom prst="line">
            <a:avLst/>
          </a:prstGeom>
          <a:noFill/>
          <a:ln w="6350" cap="flat" cmpd="sng" algn="ctr">
            <a:solidFill>
              <a:srgbClr val="005BAD">
                <a:alpha val="80000"/>
              </a:srgbClr>
            </a:solidFill>
            <a:prstDash val="solid"/>
            <a:miter lim="800000"/>
          </a:ln>
          <a:effectLst/>
        </p:spPr>
      </p:cxnSp>
      <p:cxnSp>
        <p:nvCxnSpPr>
          <p:cNvPr id="63" name="直接连接符 23"/>
          <p:cNvCxnSpPr/>
          <p:nvPr userDrawn="1"/>
        </p:nvCxnSpPr>
        <p:spPr>
          <a:xfrm>
            <a:off x="-2381" y="6512981"/>
            <a:ext cx="12192000" cy="12363"/>
          </a:xfrm>
          <a:prstGeom prst="line">
            <a:avLst/>
          </a:prstGeom>
          <a:noFill/>
          <a:ln w="6350" cap="flat" cmpd="sng" algn="ctr">
            <a:solidFill>
              <a:srgbClr val="005BAD">
                <a:alpha val="75000"/>
              </a:srgbClr>
            </a:solidFill>
            <a:prstDash val="solid"/>
            <a:miter lim="800000"/>
          </a:ln>
          <a:effectLst/>
        </p:spPr>
      </p:cxnSp>
      <p:sp>
        <p:nvSpPr>
          <p:cNvPr id="39" name="日期占位符 135"/>
          <p:cNvSpPr txBox="1"/>
          <p:nvPr userDrawn="1"/>
        </p:nvSpPr>
        <p:spPr>
          <a:xfrm>
            <a:off x="9048328" y="6555494"/>
            <a:ext cx="2883976" cy="267573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华中科技大学电子信息与通信学院</a:t>
            </a:r>
            <a:endParaRPr lang="zh-CN" altLang="en-US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页脚占位符 136"/>
          <p:cNvSpPr txBox="1"/>
          <p:nvPr userDrawn="1"/>
        </p:nvSpPr>
        <p:spPr>
          <a:xfrm>
            <a:off x="187688" y="6552438"/>
            <a:ext cx="2880000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明德厚学 求是创新</a:t>
            </a:r>
            <a:endParaRPr lang="zh-CN" altLang="en-US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671647" y="395289"/>
            <a:ext cx="10209277" cy="430887"/>
          </a:xfrm>
        </p:spPr>
        <p:txBody>
          <a:bodyPr lIns="108000"/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US" noProof="0" dirty="0"/>
          </a:p>
        </p:txBody>
      </p:sp>
      <p:sp>
        <p:nvSpPr>
          <p:cNvPr id="38" name="Text Placeholder 2"/>
          <p:cNvSpPr>
            <a:spLocks noGrp="1"/>
          </p:cNvSpPr>
          <p:nvPr>
            <p:ph idx="1"/>
          </p:nvPr>
        </p:nvSpPr>
        <p:spPr bwMode="auto">
          <a:xfrm>
            <a:off x="478368" y="1119130"/>
            <a:ext cx="11231033" cy="511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-1145117" y="6303964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72017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703051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-2423583" y="6581776"/>
            <a:ext cx="22394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900" dirty="0">
                <a:solidFill>
                  <a:srgbClr val="FFFFFF"/>
                </a:solidFill>
              </a:rPr>
              <a:t>White markers indicate position of  Drawing Guides</a:t>
            </a:r>
            <a:endParaRPr lang="en-US" sz="900" dirty="0">
              <a:solidFill>
                <a:srgbClr val="FFFF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-1145117" y="1258889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-1145117" y="763589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56817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35184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-1255183" y="896938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7.40 cm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2.91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-1255183" y="13779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6.00 cm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2.36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-1255183" y="5921375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 dirty="0">
                <a:solidFill>
                  <a:srgbClr val="FFFFFF"/>
                </a:solidFill>
              </a:rPr>
              <a:t>8.00 cm</a:t>
            </a:r>
            <a:endParaRPr lang="en-US" sz="700" dirty="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 dirty="0">
                <a:solidFill>
                  <a:srgbClr val="FFFFFF"/>
                </a:solidFill>
              </a:rPr>
              <a:t>3.15 Inches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478368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</a:t>
            </a:r>
            <a:r>
              <a:rPr lang="en-US" sz="700">
                <a:solidFill>
                  <a:srgbClr val="FFFFFF"/>
                </a:solidFill>
              </a:rPr>
              <a:t>11.70 cm</a:t>
            </a:r>
            <a:endParaRPr lang="en-US" sz="700">
              <a:solidFill>
                <a:srgbClr val="FFFFFF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 4.61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4770968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0.50 cm </a:t>
            </a: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endParaRPr lang="en-US" sz="70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0.2 inches 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6350001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  <a:buFont typeface="Wingdings" panose="05000000000000000000" pitchFamily="2" charset="2"/>
              <a:buChar char="ß"/>
            </a:pPr>
            <a:r>
              <a:rPr lang="en-US" sz="700">
                <a:solidFill>
                  <a:srgbClr val="FFFFFF"/>
                </a:solidFill>
              </a:rPr>
              <a:t>0.50 cm</a:t>
            </a:r>
            <a:endParaRPr lang="en-US" sz="700">
              <a:solidFill>
                <a:srgbClr val="FFFFFF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 0.2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10627785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11.70 cm </a:t>
            </a: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 4.61 inches </a:t>
            </a:r>
            <a:endParaRPr lang="en-US" sz="70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-296863" y="1308630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-296863" y="811743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-296863" y="6240993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4"/>
          <p:cNvSpPr/>
          <p:nvPr/>
        </p:nvSpPr>
        <p:spPr bwMode="gray">
          <a:xfrm>
            <a:off x="-2055284" y="0"/>
            <a:ext cx="1871133" cy="584775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700" b="1" dirty="0">
                <a:solidFill>
                  <a:srgbClr val="FFFFFF"/>
                </a:solidFill>
              </a:rPr>
              <a:t>To view  drawing guides:</a:t>
            </a:r>
            <a:endParaRPr lang="en-US" sz="700" b="1" dirty="0">
              <a:solidFill>
                <a:srgbClr val="FFFFFF"/>
              </a:solidFill>
            </a:endParaRPr>
          </a:p>
          <a:p>
            <a:pPr>
              <a:defRPr/>
            </a:pPr>
            <a:endParaRPr lang="en-US" sz="300" b="1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Right-click on slide and select ’Grid and Guides...’</a:t>
            </a:r>
            <a:endParaRPr lang="en-US" sz="700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Check ’Display drawing guides on screen’</a:t>
            </a:r>
            <a:endParaRPr lang="en-US" sz="700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Select ’OK’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383647" y="508498"/>
            <a:ext cx="144000" cy="14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191344" y="305562"/>
            <a:ext cx="288000" cy="288000"/>
          </a:xfrm>
          <a:prstGeom prst="rect">
            <a:avLst/>
          </a:prstGeom>
          <a:solidFill>
            <a:srgbClr val="005BAC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9" name="组合 68"/>
          <p:cNvGrpSpPr>
            <a:grpSpLocks noChangeAspect="1"/>
          </p:cNvGrpSpPr>
          <p:nvPr userDrawn="1"/>
        </p:nvGrpSpPr>
        <p:grpSpPr>
          <a:xfrm>
            <a:off x="11036334" y="371250"/>
            <a:ext cx="971869" cy="537470"/>
            <a:chOff x="10728252" y="116959"/>
            <a:chExt cx="1293558" cy="715373"/>
          </a:xfrm>
          <a:solidFill>
            <a:srgbClr val="005BAD"/>
          </a:solidFill>
        </p:grpSpPr>
        <p:sp>
          <p:nvSpPr>
            <p:cNvPr id="70" name="ïSļíḋe"/>
            <p:cNvSpPr/>
            <p:nvPr userDrawn="1"/>
          </p:nvSpPr>
          <p:spPr bwMode="auto">
            <a:xfrm>
              <a:off x="10844646" y="498022"/>
              <a:ext cx="156074" cy="25047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1" name="îSḷîḓé"/>
            <p:cNvSpPr/>
            <p:nvPr userDrawn="1"/>
          </p:nvSpPr>
          <p:spPr bwMode="auto">
            <a:xfrm>
              <a:off x="10963687" y="498022"/>
              <a:ext cx="166655" cy="25047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2" name="işļïḑê"/>
            <p:cNvSpPr/>
            <p:nvPr userDrawn="1"/>
          </p:nvSpPr>
          <p:spPr bwMode="auto">
            <a:xfrm>
              <a:off x="10937233" y="650019"/>
              <a:ext cx="66134" cy="32113"/>
            </a:xfrm>
            <a:prstGeom prst="rect">
              <a:avLst/>
            </a:prstGeom>
            <a:grpFill/>
            <a:ln w="9525">
              <a:solidFill>
                <a:srgbClr val="005BAD">
                  <a:alpha val="60268"/>
                </a:srgb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3" name="iṣḷiḑè"/>
            <p:cNvSpPr/>
            <p:nvPr userDrawn="1"/>
          </p:nvSpPr>
          <p:spPr bwMode="auto">
            <a:xfrm>
              <a:off x="11088015" y="498022"/>
              <a:ext cx="158719" cy="25047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4" name="ïṣľídè"/>
            <p:cNvSpPr/>
            <p:nvPr userDrawn="1"/>
          </p:nvSpPr>
          <p:spPr bwMode="auto">
            <a:xfrm>
              <a:off x="11207055" y="498022"/>
              <a:ext cx="156074" cy="25047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5" name="íSļîḓé"/>
            <p:cNvSpPr/>
            <p:nvPr userDrawn="1"/>
          </p:nvSpPr>
          <p:spPr bwMode="auto">
            <a:xfrm>
              <a:off x="11170020" y="714243"/>
              <a:ext cx="66134" cy="34253"/>
            </a:xfrm>
            <a:prstGeom prst="rect">
              <a:avLst/>
            </a:prstGeom>
            <a:grpFill/>
            <a:ln w="9525">
              <a:solidFill>
                <a:srgbClr val="005BAD">
                  <a:alpha val="60268"/>
                </a:srgb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6" name="iṩ1ídè"/>
            <p:cNvSpPr/>
            <p:nvPr userDrawn="1"/>
          </p:nvSpPr>
          <p:spPr bwMode="auto">
            <a:xfrm>
              <a:off x="10728252" y="116959"/>
              <a:ext cx="1293558" cy="700044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7" name="ïşľíḑé"/>
            <p:cNvSpPr/>
            <p:nvPr userDrawn="1"/>
          </p:nvSpPr>
          <p:spPr bwMode="auto">
            <a:xfrm>
              <a:off x="11561527" y="472332"/>
              <a:ext cx="185172" cy="360000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cxnSp>
        <p:nvCxnSpPr>
          <p:cNvPr id="81" name="直接连接符 23"/>
          <p:cNvCxnSpPr/>
          <p:nvPr userDrawn="1"/>
        </p:nvCxnSpPr>
        <p:spPr>
          <a:xfrm>
            <a:off x="0" y="908720"/>
            <a:ext cx="12192000" cy="12363"/>
          </a:xfrm>
          <a:prstGeom prst="line">
            <a:avLst/>
          </a:prstGeom>
          <a:noFill/>
          <a:ln w="6350" cap="flat" cmpd="sng" algn="ctr">
            <a:solidFill>
              <a:srgbClr val="005BAD">
                <a:alpha val="80000"/>
              </a:srgbClr>
            </a:solidFill>
            <a:prstDash val="solid"/>
            <a:miter lim="800000"/>
          </a:ln>
          <a:effectLst/>
        </p:spPr>
      </p:cxnSp>
      <p:cxnSp>
        <p:nvCxnSpPr>
          <p:cNvPr id="90" name="直接连接符 23"/>
          <p:cNvCxnSpPr/>
          <p:nvPr userDrawn="1"/>
        </p:nvCxnSpPr>
        <p:spPr>
          <a:xfrm>
            <a:off x="-2381" y="6512981"/>
            <a:ext cx="12192000" cy="12363"/>
          </a:xfrm>
          <a:prstGeom prst="line">
            <a:avLst/>
          </a:prstGeom>
          <a:noFill/>
          <a:ln w="6350" cap="flat" cmpd="sng" algn="ctr">
            <a:solidFill>
              <a:srgbClr val="005BAD">
                <a:alpha val="75000"/>
              </a:srgbClr>
            </a:solidFill>
            <a:prstDash val="solid"/>
            <a:miter lim="800000"/>
          </a:ln>
          <a:effectLst/>
        </p:spPr>
      </p:cxnSp>
      <p:sp>
        <p:nvSpPr>
          <p:cNvPr id="38" name="日期占位符 135"/>
          <p:cNvSpPr txBox="1"/>
          <p:nvPr userDrawn="1"/>
        </p:nvSpPr>
        <p:spPr>
          <a:xfrm>
            <a:off x="9048328" y="6555494"/>
            <a:ext cx="2883976" cy="267573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华中科技大学电子信息与通信学院</a:t>
            </a:r>
            <a:endParaRPr lang="zh-CN" altLang="en-US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页脚占位符 136"/>
          <p:cNvSpPr txBox="1"/>
          <p:nvPr userDrawn="1"/>
        </p:nvSpPr>
        <p:spPr>
          <a:xfrm>
            <a:off x="187688" y="6552438"/>
            <a:ext cx="2880000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明德厚学 求是创新</a:t>
            </a:r>
            <a:endParaRPr lang="zh-CN" altLang="en-US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Slide Number Placeholder 5"/>
          <p:cNvSpPr txBox="1"/>
          <p:nvPr userDrawn="1"/>
        </p:nvSpPr>
        <p:spPr>
          <a:xfrm>
            <a:off x="5853936" y="6626574"/>
            <a:ext cx="480484" cy="12541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0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DA0BB7-265A-403C-9275-D587AB510EDC}" type="slidenum">
              <a:rPr lang="zh-TW" altLang="en-US" b="0" smtClean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TW" altLang="en-US" b="0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671647" y="395289"/>
            <a:ext cx="10209277" cy="430887"/>
          </a:xfrm>
        </p:spPr>
        <p:txBody>
          <a:bodyPr lIns="108000"/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标题-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-1145117" y="6303964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72017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703051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-2423583" y="6581776"/>
            <a:ext cx="22394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900" dirty="0">
                <a:solidFill>
                  <a:srgbClr val="FFFFFF"/>
                </a:solidFill>
              </a:rPr>
              <a:t>White markers indicate position of  Drawing Guides</a:t>
            </a:r>
            <a:endParaRPr lang="en-US" sz="900" dirty="0">
              <a:solidFill>
                <a:srgbClr val="FFFF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-1145117" y="1258889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-1145117" y="763589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56817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35184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-1255183" y="896938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7.40 cm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2.91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-1255183" y="13779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6.00 cm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2.36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-1255183" y="5921375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 dirty="0">
                <a:solidFill>
                  <a:srgbClr val="FFFFFF"/>
                </a:solidFill>
              </a:rPr>
              <a:t>8.00 cm</a:t>
            </a:r>
            <a:endParaRPr lang="en-US" sz="700" dirty="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 dirty="0">
                <a:solidFill>
                  <a:srgbClr val="FFFFFF"/>
                </a:solidFill>
              </a:rPr>
              <a:t>3.15 Inches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478368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</a:t>
            </a:r>
            <a:r>
              <a:rPr lang="en-US" sz="700">
                <a:solidFill>
                  <a:srgbClr val="FFFFFF"/>
                </a:solidFill>
              </a:rPr>
              <a:t>11.70 cm</a:t>
            </a:r>
            <a:endParaRPr lang="en-US" sz="700">
              <a:solidFill>
                <a:srgbClr val="FFFFFF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 4.61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4770968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0.50 cm </a:t>
            </a: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endParaRPr lang="en-US" sz="70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0.2 inches 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6350001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  <a:buFont typeface="Wingdings" panose="05000000000000000000" pitchFamily="2" charset="2"/>
              <a:buChar char="ß"/>
            </a:pPr>
            <a:r>
              <a:rPr lang="en-US" sz="700">
                <a:solidFill>
                  <a:srgbClr val="FFFFFF"/>
                </a:solidFill>
              </a:rPr>
              <a:t>0.50 cm</a:t>
            </a:r>
            <a:endParaRPr lang="en-US" sz="700">
              <a:solidFill>
                <a:srgbClr val="FFFFFF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 0.2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10627785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11.70 cm </a:t>
            </a: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 4.61 inches </a:t>
            </a:r>
            <a:endParaRPr lang="en-US" sz="70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-296863" y="1308630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-296863" y="811743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-296863" y="6240993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4"/>
          <p:cNvSpPr/>
          <p:nvPr/>
        </p:nvSpPr>
        <p:spPr bwMode="gray">
          <a:xfrm>
            <a:off x="-2055284" y="0"/>
            <a:ext cx="1871133" cy="584775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700" b="1" dirty="0">
                <a:solidFill>
                  <a:srgbClr val="FFFFFF"/>
                </a:solidFill>
              </a:rPr>
              <a:t>To view  drawing guides:</a:t>
            </a:r>
            <a:endParaRPr lang="en-US" sz="700" b="1" dirty="0">
              <a:solidFill>
                <a:srgbClr val="FFFFFF"/>
              </a:solidFill>
            </a:endParaRPr>
          </a:p>
          <a:p>
            <a:pPr>
              <a:defRPr/>
            </a:pPr>
            <a:endParaRPr lang="en-US" sz="300" b="1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Right-click on slide and select ’Grid and Guides...’</a:t>
            </a:r>
            <a:endParaRPr lang="en-US" sz="700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Check ’Display drawing guides on screen’</a:t>
            </a:r>
            <a:endParaRPr lang="en-US" sz="700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Select ’OK’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383647" y="508498"/>
            <a:ext cx="144000" cy="14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191344" y="305562"/>
            <a:ext cx="288000" cy="288000"/>
          </a:xfrm>
          <a:prstGeom prst="rect">
            <a:avLst/>
          </a:prstGeom>
          <a:solidFill>
            <a:srgbClr val="005BAC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9" name="组合 68"/>
          <p:cNvGrpSpPr>
            <a:grpSpLocks noChangeAspect="1"/>
          </p:cNvGrpSpPr>
          <p:nvPr userDrawn="1"/>
        </p:nvGrpSpPr>
        <p:grpSpPr>
          <a:xfrm>
            <a:off x="11036334" y="371250"/>
            <a:ext cx="971869" cy="537470"/>
            <a:chOff x="10728252" y="116959"/>
            <a:chExt cx="1293558" cy="715373"/>
          </a:xfrm>
          <a:solidFill>
            <a:srgbClr val="005BAD"/>
          </a:solidFill>
        </p:grpSpPr>
        <p:sp>
          <p:nvSpPr>
            <p:cNvPr id="70" name="ïSļíḋe"/>
            <p:cNvSpPr/>
            <p:nvPr userDrawn="1"/>
          </p:nvSpPr>
          <p:spPr bwMode="auto">
            <a:xfrm>
              <a:off x="10844646" y="498022"/>
              <a:ext cx="156074" cy="25047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1" name="îSḷîḓé"/>
            <p:cNvSpPr/>
            <p:nvPr userDrawn="1"/>
          </p:nvSpPr>
          <p:spPr bwMode="auto">
            <a:xfrm>
              <a:off x="10963687" y="498022"/>
              <a:ext cx="166655" cy="25047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2" name="işļïḑê"/>
            <p:cNvSpPr/>
            <p:nvPr userDrawn="1"/>
          </p:nvSpPr>
          <p:spPr bwMode="auto">
            <a:xfrm>
              <a:off x="10937233" y="650019"/>
              <a:ext cx="66134" cy="32113"/>
            </a:xfrm>
            <a:prstGeom prst="rect">
              <a:avLst/>
            </a:prstGeom>
            <a:grpFill/>
            <a:ln w="9525">
              <a:solidFill>
                <a:srgbClr val="005BAD">
                  <a:alpha val="60268"/>
                </a:srgb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3" name="iṣḷiḑè"/>
            <p:cNvSpPr/>
            <p:nvPr userDrawn="1"/>
          </p:nvSpPr>
          <p:spPr bwMode="auto">
            <a:xfrm>
              <a:off x="11088015" y="498022"/>
              <a:ext cx="158719" cy="25047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4" name="ïṣľídè"/>
            <p:cNvSpPr/>
            <p:nvPr userDrawn="1"/>
          </p:nvSpPr>
          <p:spPr bwMode="auto">
            <a:xfrm>
              <a:off x="11207055" y="498022"/>
              <a:ext cx="156074" cy="25047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5" name="íSļîḓé"/>
            <p:cNvSpPr/>
            <p:nvPr userDrawn="1"/>
          </p:nvSpPr>
          <p:spPr bwMode="auto">
            <a:xfrm>
              <a:off x="11170020" y="714243"/>
              <a:ext cx="66134" cy="34253"/>
            </a:xfrm>
            <a:prstGeom prst="rect">
              <a:avLst/>
            </a:prstGeom>
            <a:grpFill/>
            <a:ln w="9525">
              <a:solidFill>
                <a:srgbClr val="005BAD">
                  <a:alpha val="60268"/>
                </a:srgb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6" name="iṩ1ídè"/>
            <p:cNvSpPr/>
            <p:nvPr userDrawn="1"/>
          </p:nvSpPr>
          <p:spPr bwMode="auto">
            <a:xfrm>
              <a:off x="10728252" y="116959"/>
              <a:ext cx="1293558" cy="700044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7" name="ïşľíḑé"/>
            <p:cNvSpPr/>
            <p:nvPr userDrawn="1"/>
          </p:nvSpPr>
          <p:spPr bwMode="auto">
            <a:xfrm>
              <a:off x="11561527" y="472332"/>
              <a:ext cx="185172" cy="360000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cxnSp>
        <p:nvCxnSpPr>
          <p:cNvPr id="81" name="直接连接符 23"/>
          <p:cNvCxnSpPr/>
          <p:nvPr userDrawn="1"/>
        </p:nvCxnSpPr>
        <p:spPr>
          <a:xfrm>
            <a:off x="0" y="908720"/>
            <a:ext cx="12192000" cy="12363"/>
          </a:xfrm>
          <a:prstGeom prst="line">
            <a:avLst/>
          </a:prstGeom>
          <a:noFill/>
          <a:ln w="6350" cap="flat" cmpd="sng" algn="ctr">
            <a:solidFill>
              <a:srgbClr val="005BAD">
                <a:alpha val="80000"/>
              </a:srgbClr>
            </a:solidFill>
            <a:prstDash val="solid"/>
            <a:miter lim="800000"/>
          </a:ln>
          <a:effectLst/>
        </p:spPr>
      </p:cxnSp>
      <p:cxnSp>
        <p:nvCxnSpPr>
          <p:cNvPr id="90" name="直接连接符 23"/>
          <p:cNvCxnSpPr/>
          <p:nvPr userDrawn="1"/>
        </p:nvCxnSpPr>
        <p:spPr>
          <a:xfrm>
            <a:off x="-2381" y="6512981"/>
            <a:ext cx="12192000" cy="12363"/>
          </a:xfrm>
          <a:prstGeom prst="line">
            <a:avLst/>
          </a:prstGeom>
          <a:noFill/>
          <a:ln w="6350" cap="flat" cmpd="sng" algn="ctr">
            <a:solidFill>
              <a:srgbClr val="005BAD">
                <a:alpha val="75000"/>
              </a:srgbClr>
            </a:solidFill>
            <a:prstDash val="solid"/>
            <a:miter lim="800000"/>
          </a:ln>
          <a:effectLst/>
        </p:spPr>
      </p:cxn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671647" y="395289"/>
            <a:ext cx="10209277" cy="430887"/>
          </a:xfrm>
        </p:spPr>
        <p:txBody>
          <a:bodyPr lIns="108000"/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US" noProof="0" dirty="0"/>
          </a:p>
        </p:txBody>
      </p:sp>
      <p:sp>
        <p:nvSpPr>
          <p:cNvPr id="37" name="日期占位符 135"/>
          <p:cNvSpPr txBox="1"/>
          <p:nvPr userDrawn="1"/>
        </p:nvSpPr>
        <p:spPr>
          <a:xfrm>
            <a:off x="9048328" y="6555494"/>
            <a:ext cx="2883976" cy="267573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华中科技大学电子信息与通信学院</a:t>
            </a:r>
            <a:endParaRPr lang="zh-CN" altLang="en-US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页脚占位符 136"/>
          <p:cNvSpPr txBox="1"/>
          <p:nvPr userDrawn="1"/>
        </p:nvSpPr>
        <p:spPr>
          <a:xfrm>
            <a:off x="187688" y="6552438"/>
            <a:ext cx="2880000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明德厚学 求是创新</a:t>
            </a:r>
            <a:endParaRPr lang="zh-CN" altLang="en-US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-1145117" y="6303964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2017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703051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-1145117" y="1258889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-1145117" y="763589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56817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35184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-2423583" y="6581776"/>
            <a:ext cx="22394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900" dirty="0">
                <a:solidFill>
                  <a:srgbClr val="FFFFFF"/>
                </a:solidFill>
              </a:rPr>
              <a:t>White markers indicate position of  Drawing Guides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-1255183" y="896938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7.40 cm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2.91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-1255183" y="13779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6.00 cm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2.36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-1255183" y="5921375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8.00 cm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3.15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478368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</a:t>
            </a:r>
            <a:r>
              <a:rPr lang="en-US" sz="700">
                <a:solidFill>
                  <a:srgbClr val="FFFFFF"/>
                </a:solidFill>
              </a:rPr>
              <a:t>11.70 cm</a:t>
            </a:r>
            <a:endParaRPr lang="en-US" sz="700">
              <a:solidFill>
                <a:srgbClr val="FFFFFF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 4.61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4770968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0.50 cm </a:t>
            </a: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endParaRPr lang="en-US" sz="70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0.2 inches 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6350001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  <a:buFont typeface="Wingdings" panose="05000000000000000000" pitchFamily="2" charset="2"/>
              <a:buChar char="ß"/>
            </a:pPr>
            <a:r>
              <a:rPr lang="en-US" sz="700">
                <a:solidFill>
                  <a:srgbClr val="FFFFFF"/>
                </a:solidFill>
              </a:rPr>
              <a:t>0.50 cm</a:t>
            </a:r>
            <a:endParaRPr lang="en-US" sz="700">
              <a:solidFill>
                <a:srgbClr val="FFFFFF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 0.2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0627785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11.70 cm </a:t>
            </a: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 4.61 inches </a:t>
            </a:r>
            <a:endParaRPr lang="en-US" sz="700">
              <a:solidFill>
                <a:srgbClr val="FFFF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-296863" y="1308630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-296863" y="811743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-296863" y="6240993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4"/>
          <p:cNvSpPr/>
          <p:nvPr/>
        </p:nvSpPr>
        <p:spPr bwMode="gray">
          <a:xfrm>
            <a:off x="-2055284" y="0"/>
            <a:ext cx="1871133" cy="584775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700" b="1" dirty="0">
                <a:solidFill>
                  <a:srgbClr val="FFFFFF"/>
                </a:solidFill>
              </a:rPr>
              <a:t>To view  drawing guides:</a:t>
            </a:r>
            <a:endParaRPr lang="en-US" sz="700" b="1" dirty="0">
              <a:solidFill>
                <a:srgbClr val="FFFFFF"/>
              </a:solidFill>
            </a:endParaRPr>
          </a:p>
          <a:p>
            <a:pPr>
              <a:defRPr/>
            </a:pPr>
            <a:endParaRPr lang="en-US" sz="300" b="1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Right-click on slide and select ’Grid and Guides...’</a:t>
            </a:r>
            <a:endParaRPr lang="en-US" sz="700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Check ’Display drawing guides on screen’</a:t>
            </a:r>
            <a:endParaRPr lang="en-US" sz="700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Select ’OK’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78367" y="1067225"/>
            <a:ext cx="5401733" cy="5330435"/>
          </a:xfrm>
        </p:spPr>
        <p:txBody>
          <a:bodyPr/>
          <a:lstStyle>
            <a:lvl1pPr>
              <a:spcBef>
                <a:spcPts val="1000"/>
              </a:spcBef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en-US" noProof="0" dirty="0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22141" y="1066523"/>
            <a:ext cx="5376677" cy="5331137"/>
          </a:xfrm>
        </p:spPr>
        <p:txBody>
          <a:bodyPr/>
          <a:lstStyle>
            <a:lvl1pPr>
              <a:spcBef>
                <a:spcPts val="1000"/>
              </a:spcBef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en-US" noProof="0" dirty="0"/>
          </a:p>
        </p:txBody>
      </p:sp>
      <p:sp>
        <p:nvSpPr>
          <p:cNvPr id="43" name="矩形 42"/>
          <p:cNvSpPr/>
          <p:nvPr userDrawn="1"/>
        </p:nvSpPr>
        <p:spPr>
          <a:xfrm>
            <a:off x="383647" y="508498"/>
            <a:ext cx="144000" cy="14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91344" y="305562"/>
            <a:ext cx="288000" cy="288000"/>
          </a:xfrm>
          <a:prstGeom prst="rect">
            <a:avLst/>
          </a:prstGeom>
          <a:solidFill>
            <a:srgbClr val="005BAC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5" name="组合 64"/>
          <p:cNvGrpSpPr>
            <a:grpSpLocks noChangeAspect="1"/>
          </p:cNvGrpSpPr>
          <p:nvPr userDrawn="1"/>
        </p:nvGrpSpPr>
        <p:grpSpPr>
          <a:xfrm>
            <a:off x="11036334" y="371250"/>
            <a:ext cx="971869" cy="537470"/>
            <a:chOff x="10728252" y="116959"/>
            <a:chExt cx="1293558" cy="715373"/>
          </a:xfrm>
          <a:solidFill>
            <a:srgbClr val="005BAD"/>
          </a:solidFill>
        </p:grpSpPr>
        <p:sp>
          <p:nvSpPr>
            <p:cNvPr id="66" name="ïSļíḋe"/>
            <p:cNvSpPr/>
            <p:nvPr userDrawn="1"/>
          </p:nvSpPr>
          <p:spPr bwMode="auto">
            <a:xfrm>
              <a:off x="10844646" y="498022"/>
              <a:ext cx="156074" cy="25047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67" name="îSḷîḓé"/>
            <p:cNvSpPr/>
            <p:nvPr userDrawn="1"/>
          </p:nvSpPr>
          <p:spPr bwMode="auto">
            <a:xfrm>
              <a:off x="10963687" y="498022"/>
              <a:ext cx="166655" cy="25047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68" name="işļïḑê"/>
            <p:cNvSpPr/>
            <p:nvPr userDrawn="1"/>
          </p:nvSpPr>
          <p:spPr bwMode="auto">
            <a:xfrm>
              <a:off x="10937233" y="650019"/>
              <a:ext cx="66134" cy="32113"/>
            </a:xfrm>
            <a:prstGeom prst="rect">
              <a:avLst/>
            </a:prstGeom>
            <a:grpFill/>
            <a:ln w="9525">
              <a:solidFill>
                <a:srgbClr val="005BAD">
                  <a:alpha val="60268"/>
                </a:srgb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69" name="iṣḷiḑè"/>
            <p:cNvSpPr/>
            <p:nvPr userDrawn="1"/>
          </p:nvSpPr>
          <p:spPr bwMode="auto">
            <a:xfrm>
              <a:off x="11088015" y="498022"/>
              <a:ext cx="158719" cy="25047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0" name="ïṣľídè"/>
            <p:cNvSpPr/>
            <p:nvPr userDrawn="1"/>
          </p:nvSpPr>
          <p:spPr bwMode="auto">
            <a:xfrm>
              <a:off x="11207055" y="498022"/>
              <a:ext cx="156074" cy="25047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1" name="íSļîḓé"/>
            <p:cNvSpPr/>
            <p:nvPr userDrawn="1"/>
          </p:nvSpPr>
          <p:spPr bwMode="auto">
            <a:xfrm>
              <a:off x="11170020" y="714243"/>
              <a:ext cx="66134" cy="34253"/>
            </a:xfrm>
            <a:prstGeom prst="rect">
              <a:avLst/>
            </a:prstGeom>
            <a:grpFill/>
            <a:ln w="9525">
              <a:solidFill>
                <a:srgbClr val="005BAD">
                  <a:alpha val="60268"/>
                </a:srgb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2" name="iṩ1ídè"/>
            <p:cNvSpPr/>
            <p:nvPr userDrawn="1"/>
          </p:nvSpPr>
          <p:spPr bwMode="auto">
            <a:xfrm>
              <a:off x="10728252" y="116959"/>
              <a:ext cx="1293558" cy="700044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3" name="ïşľíḑé"/>
            <p:cNvSpPr/>
            <p:nvPr userDrawn="1"/>
          </p:nvSpPr>
          <p:spPr bwMode="auto">
            <a:xfrm>
              <a:off x="11561527" y="472332"/>
              <a:ext cx="185172" cy="360000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cxnSp>
        <p:nvCxnSpPr>
          <p:cNvPr id="77" name="直接连接符 23"/>
          <p:cNvCxnSpPr/>
          <p:nvPr userDrawn="1"/>
        </p:nvCxnSpPr>
        <p:spPr>
          <a:xfrm>
            <a:off x="0" y="908720"/>
            <a:ext cx="12192000" cy="12363"/>
          </a:xfrm>
          <a:prstGeom prst="line">
            <a:avLst/>
          </a:prstGeom>
          <a:noFill/>
          <a:ln w="6350" cap="flat" cmpd="sng" algn="ctr">
            <a:solidFill>
              <a:srgbClr val="005BAD">
                <a:alpha val="80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直接连接符 23"/>
          <p:cNvCxnSpPr/>
          <p:nvPr userDrawn="1"/>
        </p:nvCxnSpPr>
        <p:spPr>
          <a:xfrm>
            <a:off x="-2381" y="6512981"/>
            <a:ext cx="12192000" cy="12363"/>
          </a:xfrm>
          <a:prstGeom prst="line">
            <a:avLst/>
          </a:prstGeom>
          <a:noFill/>
          <a:ln w="6350" cap="flat" cmpd="sng" algn="ctr">
            <a:solidFill>
              <a:srgbClr val="005BAD">
                <a:alpha val="75000"/>
              </a:srgbClr>
            </a:solidFill>
            <a:prstDash val="solid"/>
            <a:miter lim="800000"/>
          </a:ln>
          <a:effectLst/>
        </p:spPr>
      </p:cxnSp>
      <p:sp>
        <p:nvSpPr>
          <p:cNvPr id="40" name="日期占位符 135"/>
          <p:cNvSpPr txBox="1"/>
          <p:nvPr userDrawn="1"/>
        </p:nvSpPr>
        <p:spPr>
          <a:xfrm>
            <a:off x="9048328" y="6555494"/>
            <a:ext cx="2883976" cy="267573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华中科技大学电子信息与通信学院</a:t>
            </a:r>
            <a:endParaRPr lang="zh-CN" altLang="en-US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页脚占位符 136"/>
          <p:cNvSpPr txBox="1"/>
          <p:nvPr userDrawn="1"/>
        </p:nvSpPr>
        <p:spPr>
          <a:xfrm>
            <a:off x="187688" y="6552438"/>
            <a:ext cx="2880000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明德厚学 求是创新</a:t>
            </a:r>
            <a:endParaRPr lang="zh-CN" altLang="en-US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Slide Number Placeholder 5"/>
          <p:cNvSpPr txBox="1"/>
          <p:nvPr userDrawn="1"/>
        </p:nvSpPr>
        <p:spPr>
          <a:xfrm>
            <a:off x="5853936" y="6626574"/>
            <a:ext cx="480484" cy="12541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0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DA0BB7-265A-403C-9275-D587AB510EDC}" type="slidenum">
              <a:rPr lang="zh-TW" altLang="en-US" b="0" smtClean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TW" altLang="en-US" b="0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71647" y="395289"/>
            <a:ext cx="10209277" cy="430887"/>
          </a:xfrm>
        </p:spPr>
        <p:txBody>
          <a:bodyPr lIns="108000"/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单标题-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-1145117" y="6303964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2017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703051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-1145117" y="1258889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-1145117" y="763589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56817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35184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-2423583" y="6581776"/>
            <a:ext cx="22394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900" dirty="0">
                <a:solidFill>
                  <a:srgbClr val="FFFFFF"/>
                </a:solidFill>
              </a:rPr>
              <a:t>White markers indicate position of  Drawing Guides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-1255183" y="896938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7.40 cm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2.91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-1255183" y="13779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6.00 cm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2.36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-1255183" y="5921375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8.00 cm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3.15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478368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</a:t>
            </a:r>
            <a:r>
              <a:rPr lang="en-US" sz="700">
                <a:solidFill>
                  <a:srgbClr val="FFFFFF"/>
                </a:solidFill>
              </a:rPr>
              <a:t>11.70 cm</a:t>
            </a:r>
            <a:endParaRPr lang="en-US" sz="700">
              <a:solidFill>
                <a:srgbClr val="FFFFFF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 4.61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4770968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0.50 cm </a:t>
            </a: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endParaRPr lang="en-US" sz="70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0.2 inches 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6350001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  <a:buFont typeface="Wingdings" panose="05000000000000000000" pitchFamily="2" charset="2"/>
              <a:buChar char="ß"/>
            </a:pPr>
            <a:r>
              <a:rPr lang="en-US" sz="700">
                <a:solidFill>
                  <a:srgbClr val="FFFFFF"/>
                </a:solidFill>
              </a:rPr>
              <a:t>0.50 cm</a:t>
            </a:r>
            <a:endParaRPr lang="en-US" sz="700">
              <a:solidFill>
                <a:srgbClr val="FFFFFF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 0.2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0627785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11.70 cm </a:t>
            </a: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 4.61 inches </a:t>
            </a:r>
            <a:endParaRPr lang="en-US" sz="700">
              <a:solidFill>
                <a:srgbClr val="FFFF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-296863" y="1308630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-296863" y="811743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-296863" y="6240993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4"/>
          <p:cNvSpPr/>
          <p:nvPr/>
        </p:nvSpPr>
        <p:spPr bwMode="gray">
          <a:xfrm>
            <a:off x="-2055284" y="0"/>
            <a:ext cx="1871133" cy="584775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700" b="1" dirty="0">
                <a:solidFill>
                  <a:srgbClr val="FFFFFF"/>
                </a:solidFill>
              </a:rPr>
              <a:t>To view  drawing guides:</a:t>
            </a:r>
            <a:endParaRPr lang="en-US" sz="700" b="1" dirty="0">
              <a:solidFill>
                <a:srgbClr val="FFFFFF"/>
              </a:solidFill>
            </a:endParaRPr>
          </a:p>
          <a:p>
            <a:pPr>
              <a:defRPr/>
            </a:pPr>
            <a:endParaRPr lang="en-US" sz="300" b="1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Right-click on slide and select ’Grid and Guides...’</a:t>
            </a:r>
            <a:endParaRPr lang="en-US" sz="700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Check ’Display drawing guides on screen’</a:t>
            </a:r>
            <a:endParaRPr lang="en-US" sz="700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Select ’OK’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78367" y="1067225"/>
            <a:ext cx="5401733" cy="5330435"/>
          </a:xfrm>
        </p:spPr>
        <p:txBody>
          <a:bodyPr/>
          <a:lstStyle>
            <a:lvl1pPr>
              <a:spcBef>
                <a:spcPts val="1000"/>
              </a:spcBef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en-US" noProof="0" dirty="0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22141" y="1066523"/>
            <a:ext cx="5376677" cy="5331137"/>
          </a:xfrm>
        </p:spPr>
        <p:txBody>
          <a:bodyPr/>
          <a:lstStyle>
            <a:lvl1pPr>
              <a:spcBef>
                <a:spcPts val="1000"/>
              </a:spcBef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="0" i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en-US" noProof="0" dirty="0"/>
          </a:p>
        </p:txBody>
      </p:sp>
      <p:sp>
        <p:nvSpPr>
          <p:cNvPr id="43" name="矩形 42"/>
          <p:cNvSpPr/>
          <p:nvPr userDrawn="1"/>
        </p:nvSpPr>
        <p:spPr>
          <a:xfrm>
            <a:off x="383647" y="508498"/>
            <a:ext cx="144000" cy="14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91344" y="305562"/>
            <a:ext cx="288000" cy="288000"/>
          </a:xfrm>
          <a:prstGeom prst="rect">
            <a:avLst/>
          </a:prstGeom>
          <a:solidFill>
            <a:srgbClr val="005BAC"/>
          </a:solidFill>
          <a:ln w="12700" cap="flat" cmpd="sng" algn="ctr">
            <a:solidFill>
              <a:srgbClr val="005BA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5" name="组合 64"/>
          <p:cNvGrpSpPr>
            <a:grpSpLocks noChangeAspect="1"/>
          </p:cNvGrpSpPr>
          <p:nvPr userDrawn="1"/>
        </p:nvGrpSpPr>
        <p:grpSpPr>
          <a:xfrm>
            <a:off x="11036334" y="371250"/>
            <a:ext cx="971869" cy="537470"/>
            <a:chOff x="10728252" y="116959"/>
            <a:chExt cx="1293558" cy="715373"/>
          </a:xfrm>
          <a:solidFill>
            <a:srgbClr val="005BAD"/>
          </a:solidFill>
        </p:grpSpPr>
        <p:sp>
          <p:nvSpPr>
            <p:cNvPr id="66" name="ïSļíḋe"/>
            <p:cNvSpPr/>
            <p:nvPr userDrawn="1"/>
          </p:nvSpPr>
          <p:spPr bwMode="auto">
            <a:xfrm>
              <a:off x="10844646" y="498022"/>
              <a:ext cx="156074" cy="25047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67" name="îSḷîḓé"/>
            <p:cNvSpPr/>
            <p:nvPr userDrawn="1"/>
          </p:nvSpPr>
          <p:spPr bwMode="auto">
            <a:xfrm>
              <a:off x="10963687" y="498022"/>
              <a:ext cx="166655" cy="25047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68" name="işļïḑê"/>
            <p:cNvSpPr/>
            <p:nvPr userDrawn="1"/>
          </p:nvSpPr>
          <p:spPr bwMode="auto">
            <a:xfrm>
              <a:off x="10937233" y="650019"/>
              <a:ext cx="66134" cy="32113"/>
            </a:xfrm>
            <a:prstGeom prst="rect">
              <a:avLst/>
            </a:prstGeom>
            <a:grpFill/>
            <a:ln w="9525">
              <a:solidFill>
                <a:srgbClr val="005BAD">
                  <a:alpha val="60268"/>
                </a:srgb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69" name="iṣḷiḑè"/>
            <p:cNvSpPr/>
            <p:nvPr userDrawn="1"/>
          </p:nvSpPr>
          <p:spPr bwMode="auto">
            <a:xfrm>
              <a:off x="11088015" y="498022"/>
              <a:ext cx="158719" cy="25047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0" name="ïṣľídè"/>
            <p:cNvSpPr/>
            <p:nvPr userDrawn="1"/>
          </p:nvSpPr>
          <p:spPr bwMode="auto">
            <a:xfrm>
              <a:off x="11207055" y="498022"/>
              <a:ext cx="156074" cy="25047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1" name="íSļîḓé"/>
            <p:cNvSpPr/>
            <p:nvPr userDrawn="1"/>
          </p:nvSpPr>
          <p:spPr bwMode="auto">
            <a:xfrm>
              <a:off x="11170020" y="714243"/>
              <a:ext cx="66134" cy="34253"/>
            </a:xfrm>
            <a:prstGeom prst="rect">
              <a:avLst/>
            </a:prstGeom>
            <a:grpFill/>
            <a:ln w="9525">
              <a:solidFill>
                <a:srgbClr val="005BAD">
                  <a:alpha val="60268"/>
                </a:srgb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2" name="iṩ1ídè"/>
            <p:cNvSpPr/>
            <p:nvPr userDrawn="1"/>
          </p:nvSpPr>
          <p:spPr bwMode="auto">
            <a:xfrm>
              <a:off x="10728252" y="116959"/>
              <a:ext cx="1293558" cy="700044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3" name="ïşľíḑé"/>
            <p:cNvSpPr/>
            <p:nvPr userDrawn="1"/>
          </p:nvSpPr>
          <p:spPr bwMode="auto">
            <a:xfrm>
              <a:off x="11561527" y="472332"/>
              <a:ext cx="185172" cy="360000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rgbClr val="005BAD">
                  <a:alpha val="60268"/>
                </a:srgb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cxnSp>
        <p:nvCxnSpPr>
          <p:cNvPr id="77" name="直接连接符 23"/>
          <p:cNvCxnSpPr/>
          <p:nvPr userDrawn="1"/>
        </p:nvCxnSpPr>
        <p:spPr>
          <a:xfrm>
            <a:off x="0" y="908720"/>
            <a:ext cx="12192000" cy="12363"/>
          </a:xfrm>
          <a:prstGeom prst="line">
            <a:avLst/>
          </a:prstGeom>
          <a:noFill/>
          <a:ln w="6350" cap="flat" cmpd="sng" algn="ctr">
            <a:solidFill>
              <a:srgbClr val="005BAD">
                <a:alpha val="80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直接连接符 23"/>
          <p:cNvCxnSpPr/>
          <p:nvPr userDrawn="1"/>
        </p:nvCxnSpPr>
        <p:spPr>
          <a:xfrm>
            <a:off x="-2381" y="6512981"/>
            <a:ext cx="12192000" cy="12363"/>
          </a:xfrm>
          <a:prstGeom prst="line">
            <a:avLst/>
          </a:prstGeom>
          <a:noFill/>
          <a:ln w="6350" cap="flat" cmpd="sng" algn="ctr">
            <a:solidFill>
              <a:srgbClr val="005BAD">
                <a:alpha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40" name="直接连接符 23"/>
          <p:cNvCxnSpPr/>
          <p:nvPr userDrawn="1"/>
        </p:nvCxnSpPr>
        <p:spPr>
          <a:xfrm flipV="1">
            <a:off x="6096000" y="980728"/>
            <a:ext cx="0" cy="5472609"/>
          </a:xfrm>
          <a:prstGeom prst="line">
            <a:avLst/>
          </a:prstGeom>
          <a:noFill/>
          <a:ln w="6350" cap="flat" cmpd="sng" algn="ctr">
            <a:solidFill>
              <a:srgbClr val="005BAD">
                <a:alpha val="75000"/>
              </a:srgbClr>
            </a:solidFill>
            <a:prstDash val="solid"/>
            <a:miter lim="800000"/>
          </a:ln>
          <a:effectLst/>
        </p:spPr>
      </p:cxnSp>
      <p:sp>
        <p:nvSpPr>
          <p:cNvPr id="41" name="日期占位符 135"/>
          <p:cNvSpPr txBox="1"/>
          <p:nvPr userDrawn="1"/>
        </p:nvSpPr>
        <p:spPr>
          <a:xfrm>
            <a:off x="9048328" y="6555494"/>
            <a:ext cx="2883976" cy="267573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华中科技大学电子信息与通信学院</a:t>
            </a:r>
            <a:endParaRPr lang="zh-CN" altLang="en-US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页脚占位符 136"/>
          <p:cNvSpPr txBox="1"/>
          <p:nvPr userDrawn="1"/>
        </p:nvSpPr>
        <p:spPr>
          <a:xfrm>
            <a:off x="187688" y="6552438"/>
            <a:ext cx="2880000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明德厚学 求是创新</a:t>
            </a:r>
            <a:endParaRPr lang="zh-CN" altLang="en-US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671647" y="395289"/>
            <a:ext cx="10209277" cy="430887"/>
          </a:xfrm>
        </p:spPr>
        <p:txBody>
          <a:bodyPr lIns="108000"/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US" noProof="0" dirty="0"/>
          </a:p>
        </p:txBody>
      </p:sp>
      <p:sp>
        <p:nvSpPr>
          <p:cNvPr id="47" name="Slide Number Placeholder 5"/>
          <p:cNvSpPr txBox="1"/>
          <p:nvPr userDrawn="1"/>
        </p:nvSpPr>
        <p:spPr>
          <a:xfrm>
            <a:off x="5853936" y="6626574"/>
            <a:ext cx="480484" cy="12541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0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DA0BB7-265A-403C-9275-D587AB510EDC}" type="slidenum">
              <a:rPr lang="zh-TW" altLang="en-US" b="0" smtClean="0">
                <a:solidFill>
                  <a:srgbClr val="005BAD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TW" altLang="en-US" b="0" dirty="0">
              <a:solidFill>
                <a:srgbClr val="005BAD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标题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5"/>
          <p:cNvCxnSpPr/>
          <p:nvPr userDrawn="1"/>
        </p:nvCxnSpPr>
        <p:spPr>
          <a:xfrm>
            <a:off x="-1145117" y="6303964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 userDrawn="1"/>
        </p:nvCxnSpPr>
        <p:spPr>
          <a:xfrm>
            <a:off x="-1145117" y="1258889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 userDrawn="1"/>
        </p:nvCxnSpPr>
        <p:spPr>
          <a:xfrm>
            <a:off x="-1145117" y="763589"/>
            <a:ext cx="960967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6"/>
          <p:cNvSpPr txBox="1">
            <a:spLocks noChangeArrowheads="1"/>
          </p:cNvSpPr>
          <p:nvPr userDrawn="1"/>
        </p:nvSpPr>
        <p:spPr bwMode="auto">
          <a:xfrm>
            <a:off x="-2423583" y="6581776"/>
            <a:ext cx="22394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900" dirty="0">
                <a:solidFill>
                  <a:srgbClr val="FFFFFF"/>
                </a:solidFill>
              </a:rPr>
              <a:t>White markers indicate position of  Drawing Guides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 userDrawn="1"/>
        </p:nvSpPr>
        <p:spPr bwMode="auto">
          <a:xfrm>
            <a:off x="-1255183" y="896938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7.40 cm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2.91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 userDrawn="1"/>
        </p:nvSpPr>
        <p:spPr bwMode="auto">
          <a:xfrm>
            <a:off x="-1255183" y="13779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6.00 cm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2.36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4" name="TextBox 19"/>
          <p:cNvSpPr txBox="1">
            <a:spLocks noChangeArrowheads="1"/>
          </p:cNvSpPr>
          <p:nvPr userDrawn="1"/>
        </p:nvSpPr>
        <p:spPr bwMode="auto">
          <a:xfrm>
            <a:off x="-1255183" y="5921375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8.00 cm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3.15 Inches</a:t>
            </a:r>
            <a:endParaRPr lang="en-US" sz="700">
              <a:solidFill>
                <a:srgbClr val="FFFFFF"/>
              </a:solidFill>
            </a:endParaRPr>
          </a:p>
        </p:txBody>
      </p:sp>
      <p:cxnSp>
        <p:nvCxnSpPr>
          <p:cNvPr id="15" name="Straight Arrow Connector 21"/>
          <p:cNvCxnSpPr/>
          <p:nvPr userDrawn="1"/>
        </p:nvCxnSpPr>
        <p:spPr>
          <a:xfrm rot="5400000" flipH="1" flipV="1">
            <a:off x="-296863" y="1308630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2"/>
          <p:cNvCxnSpPr/>
          <p:nvPr userDrawn="1"/>
        </p:nvCxnSpPr>
        <p:spPr>
          <a:xfrm rot="5400000" flipH="1" flipV="1">
            <a:off x="-296863" y="811743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3"/>
          <p:cNvCxnSpPr/>
          <p:nvPr userDrawn="1"/>
        </p:nvCxnSpPr>
        <p:spPr>
          <a:xfrm rot="5400000" flipH="1" flipV="1">
            <a:off x="-296863" y="6240993"/>
            <a:ext cx="92075" cy="2117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4"/>
          <p:cNvSpPr/>
          <p:nvPr userDrawn="1"/>
        </p:nvSpPr>
        <p:spPr bwMode="gray">
          <a:xfrm>
            <a:off x="-2055284" y="0"/>
            <a:ext cx="1871133" cy="584775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700" b="1" dirty="0">
                <a:solidFill>
                  <a:srgbClr val="FFFFFF"/>
                </a:solidFill>
              </a:rPr>
              <a:t>To view  drawing guides:</a:t>
            </a:r>
            <a:endParaRPr lang="en-US" sz="700" b="1" dirty="0">
              <a:solidFill>
                <a:srgbClr val="FFFFFF"/>
              </a:solidFill>
            </a:endParaRPr>
          </a:p>
          <a:p>
            <a:pPr>
              <a:defRPr/>
            </a:pPr>
            <a:endParaRPr lang="en-US" sz="300" b="1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Right-click on slide and select ’Grid and Guides...’</a:t>
            </a:r>
            <a:endParaRPr lang="en-US" sz="700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Check ’Display drawing guides on screen’</a:t>
            </a:r>
            <a:endParaRPr lang="en-US" sz="700" dirty="0">
              <a:solidFill>
                <a:srgbClr val="FFFFFF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srgbClr val="FFFFFF"/>
                </a:solidFill>
              </a:rPr>
              <a:t>Select ’OK’</a:t>
            </a:r>
            <a:endParaRPr lang="en-US" sz="7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6"/>
          <p:cNvCxnSpPr/>
          <p:nvPr userDrawn="1"/>
        </p:nvCxnSpPr>
        <p:spPr>
          <a:xfrm>
            <a:off x="472017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7"/>
          <p:cNvCxnSpPr/>
          <p:nvPr userDrawn="1"/>
        </p:nvCxnSpPr>
        <p:spPr>
          <a:xfrm>
            <a:off x="11703051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0"/>
          <p:cNvCxnSpPr/>
          <p:nvPr userDrawn="1"/>
        </p:nvCxnSpPr>
        <p:spPr>
          <a:xfrm>
            <a:off x="5856817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1"/>
          <p:cNvCxnSpPr/>
          <p:nvPr userDrawn="1"/>
        </p:nvCxnSpPr>
        <p:spPr>
          <a:xfrm>
            <a:off x="6335184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/>
          <p:cNvSpPr txBox="1">
            <a:spLocks noChangeArrowheads="1"/>
          </p:cNvSpPr>
          <p:nvPr userDrawn="1"/>
        </p:nvSpPr>
        <p:spPr bwMode="auto">
          <a:xfrm>
            <a:off x="478368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</a:t>
            </a:r>
            <a:r>
              <a:rPr lang="en-US" sz="700">
                <a:solidFill>
                  <a:srgbClr val="FFFFFF"/>
                </a:solidFill>
              </a:rPr>
              <a:t>11.70 cm</a:t>
            </a:r>
            <a:endParaRPr lang="en-US" sz="700">
              <a:solidFill>
                <a:srgbClr val="FFFFFF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 4.61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 userDrawn="1"/>
        </p:nvSpPr>
        <p:spPr bwMode="auto">
          <a:xfrm>
            <a:off x="4770968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0.50 cm </a:t>
            </a: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endParaRPr lang="en-US" sz="70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0.2 inches 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25" name="TextBox 22"/>
          <p:cNvSpPr txBox="1">
            <a:spLocks noChangeArrowheads="1"/>
          </p:cNvSpPr>
          <p:nvPr userDrawn="1"/>
        </p:nvSpPr>
        <p:spPr bwMode="auto">
          <a:xfrm>
            <a:off x="6350001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  <a:buFont typeface="Wingdings" panose="05000000000000000000" pitchFamily="2" charset="2"/>
              <a:buChar char="ß"/>
            </a:pPr>
            <a:r>
              <a:rPr lang="en-US" sz="700">
                <a:solidFill>
                  <a:srgbClr val="FFFFFF"/>
                </a:solidFill>
              </a:rPr>
              <a:t>0.50 cm</a:t>
            </a:r>
            <a:endParaRPr lang="en-US" sz="700">
              <a:solidFill>
                <a:srgbClr val="FFFFFF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 0.2 inches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26" name="TextBox 23"/>
          <p:cNvSpPr txBox="1">
            <a:spLocks noChangeArrowheads="1"/>
          </p:cNvSpPr>
          <p:nvPr userDrawn="1"/>
        </p:nvSpPr>
        <p:spPr bwMode="auto">
          <a:xfrm>
            <a:off x="10627785" y="7067550"/>
            <a:ext cx="10710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</a:rPr>
              <a:t>11.70 cm </a:t>
            </a: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endParaRPr lang="en-US" sz="700">
              <a:solidFill>
                <a:srgbClr val="FFFFFF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sz="700">
                <a:solidFill>
                  <a:srgbClr val="FFFFFF"/>
                </a:solidFill>
                <a:sym typeface="Wingdings" panose="05000000000000000000" pitchFamily="2" charset="2"/>
              </a:rPr>
              <a:t> 4.61 inches 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3" Type="http://schemas.openxmlformats.org/officeDocument/2006/relationships/image" Target="../media/image2.emf"/><Relationship Id="rId12" Type="http://schemas.openxmlformats.org/officeDocument/2006/relationships/oleObject" Target="../embeddings/oleObject1.bin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think-cell Slide" r:id="rId12" imgW="12700" imgH="12700" progId="">
                  <p:embed/>
                </p:oleObj>
              </mc:Choice>
              <mc:Fallback>
                <p:oleObj name="think-cell Slide" r:id="rId12" imgW="12700" imgH="1270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78368" y="395289"/>
            <a:ext cx="112310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8368" y="1119131"/>
            <a:ext cx="1123103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478367" y="-255588"/>
            <a:ext cx="112210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800" b="1" dirty="0">
                <a:solidFill>
                  <a:srgbClr val="FFFFFF"/>
                </a:solidFill>
              </a:rPr>
              <a:t> screen small Jan 2010</a:t>
            </a:r>
            <a:endParaRPr lang="en-US" sz="8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spcBef>
          <a:spcPts val="15"/>
        </a:spcBef>
        <a:spcAft>
          <a:spcPct val="0"/>
        </a:spcAft>
        <a:buFont typeface="Arial" panose="020B0604020202020204" pitchFamily="34" charset="0"/>
        <a:defRPr lang="en-US" b="0" i="0" kern="1200" baseline="0" dirty="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marL="179705" indent="-179705" algn="l" rtl="0" eaLnBrk="1" fontAlgn="base" hangingPunct="1">
        <a:spcBef>
          <a:spcPts val="400"/>
        </a:spcBef>
        <a:spcAft>
          <a:spcPct val="0"/>
        </a:spcAft>
        <a:buSzPct val="80000"/>
        <a:buFont typeface="Wingdings" panose="05000000000000000000" pitchFamily="2" charset="2"/>
        <a:buChar char="n"/>
        <a:defRPr lang="en-US" b="0" i="0" kern="1200" baseline="0" dirty="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2pPr>
      <a:lvl3pPr marL="358775" indent="-179705" algn="l" rtl="0" eaLnBrk="1" fontAlgn="base" hangingPunct="1">
        <a:spcBef>
          <a:spcPts val="400"/>
        </a:spcBef>
        <a:spcAft>
          <a:spcPct val="0"/>
        </a:spcAft>
        <a:buSzPct val="80000"/>
        <a:buFont typeface="Wingdings" panose="05000000000000000000" pitchFamily="2" charset="2"/>
        <a:buChar char="n"/>
        <a:defRPr lang="en-US" sz="1600" b="0" i="0" kern="1200" baseline="0" dirty="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3pPr>
      <a:lvl4pPr marL="539750" indent="-179705" algn="l" rtl="0" eaLnBrk="1" fontAlgn="base" hangingPunct="1">
        <a:spcBef>
          <a:spcPts val="400"/>
        </a:spcBef>
        <a:spcAft>
          <a:spcPct val="0"/>
        </a:spcAft>
        <a:buSzPct val="80000"/>
        <a:buFont typeface="Wingdings" panose="05000000000000000000" pitchFamily="2" charset="2"/>
        <a:buChar char="n"/>
        <a:defRPr lang="en-US" sz="1600" b="0" i="0" kern="1200" baseline="0" dirty="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4pPr>
      <a:lvl5pPr marL="719455" indent="-179705" algn="l" rtl="0" eaLnBrk="1" fontAlgn="base" hangingPunct="1">
        <a:spcBef>
          <a:spcPts val="400"/>
        </a:spcBef>
        <a:spcAft>
          <a:spcPct val="0"/>
        </a:spcAft>
        <a:buFont typeface="Arial" panose="020B0604020202020204" pitchFamily="34" charset="0"/>
        <a:buChar char="‒"/>
        <a:defRPr lang="en-GB" sz="1600" b="0" i="0" kern="1200" dirty="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j-cs"/>
        </a:defRPr>
      </a:lvl5pPr>
      <a:lvl6pPr marL="899795" indent="-179705" algn="l" defTabSz="914400" rtl="0" eaLnBrk="1" latinLnBrk="0" hangingPunct="1"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079500" indent="-179705" algn="l" defTabSz="914400" rtl="0" eaLnBrk="1" latinLnBrk="0" hangingPunct="1">
        <a:spcBef>
          <a:spcPts val="0"/>
        </a:spcBef>
        <a:spcAft>
          <a:spcPts val="300"/>
        </a:spcAft>
        <a:buFont typeface="Arial" panose="020B0604020202020204" pitchFamily="34" charset="0"/>
        <a:buChar char="‒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59840" indent="-179705" algn="l" defTabSz="914400" rtl="0" eaLnBrk="1" latinLnBrk="0" hangingPunct="1"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440180" indent="-179705" algn="l" defTabSz="914400" rtl="0" eaLnBrk="1" latinLnBrk="0" hangingPunct="1">
        <a:spcBef>
          <a:spcPts val="0"/>
        </a:spcBef>
        <a:spcAft>
          <a:spcPts val="300"/>
        </a:spcAft>
        <a:buFont typeface="Arial" panose="020B0604020202020204" pitchFamily="34" charset="0"/>
        <a:buChar char="‒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647" y="395289"/>
            <a:ext cx="10209277" cy="548640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647" y="395289"/>
            <a:ext cx="10209277" cy="548640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COMMONDATA" val="eyJoZGlkIjoiZGU2MTFjN2RlNzQ0YzZlMDUxNThiYmRmYWQyMWYyOTcifQ=="/>
  <p:tag name="KSO_WPP_MARK_KEY" val="ff8a45c4-9174-410d-83f9-765361fdb67e"/>
</p:tagLst>
</file>

<file path=ppt/theme/theme1.xml><?xml version="1.0" encoding="utf-8"?>
<a:theme xmlns:a="http://schemas.openxmlformats.org/drawingml/2006/main" name="华中科技大学-文字">
  <a:themeElements>
    <a:clrScheme name="Deloitte new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A1DE"/>
      </a:accent1>
      <a:accent2>
        <a:srgbClr val="92D400"/>
      </a:accent2>
      <a:accent3>
        <a:srgbClr val="72C7E7"/>
      </a:accent3>
      <a:accent4>
        <a:srgbClr val="3C8A2E"/>
      </a:accent4>
      <a:accent5>
        <a:srgbClr val="002776"/>
      </a:accent5>
      <a:accent6>
        <a:srgbClr val="C9DD03"/>
      </a:accent6>
      <a:hlink>
        <a:srgbClr val="00A1DE"/>
      </a:hlink>
      <a:folHlink>
        <a:srgbClr val="72C7E7"/>
      </a:folHlink>
    </a:clrScheme>
    <a:fontScheme name="Deloit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accent1"/>
          </a:solidFill>
        </a:ln>
      </a:spPr>
      <a:bodyPr rtlCol="0" anchor="ctr"/>
      <a:lstStyle>
        <a:defPPr algn="ctr">
          <a:defRPr sz="1200" dirty="0">
            <a:solidFill>
              <a:srgbClr val="000000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Aft>
            <a:spcPts val="300"/>
          </a:spcAft>
          <a:defRPr dirty="0" smtClean="0">
            <a:solidFill>
              <a:schemeClr val="tx2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等线</vt:lpstr>
      <vt:lpstr>微软雅黑 Light</vt:lpstr>
      <vt:lpstr>Century Gothic</vt:lpstr>
      <vt:lpstr>Calibri</vt:lpstr>
      <vt:lpstr>Arial Unicode MS</vt:lpstr>
      <vt:lpstr>华中科技大学-文字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GCX</dc:creator>
  <cp:lastModifiedBy>lollipop</cp:lastModifiedBy>
  <cp:revision>298</cp:revision>
  <dcterms:created xsi:type="dcterms:W3CDTF">2023-11-29T06:43:00Z</dcterms:created>
  <dcterms:modified xsi:type="dcterms:W3CDTF">2024-11-05T12:26:51Z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3ABFFF3F0C974A10844914E08A321AC6_13</vt:lpwstr>
  </property>
  <property fmtid="{D5CDD505-2E9C-101B-9397-08002B2CF9AE}" pid="3" name="KSOProductBuildVer">
    <vt:lpwstr>2052-11.1.0.15319</vt:lpwstr>
  </property>
</Properties>
</file>