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>
      <p:cViewPr varScale="1">
        <p:scale>
          <a:sx n="77" d="100"/>
          <a:sy n="77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C81C4-3FDC-4BAD-AB2B-340006752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43933B-95AB-4B56-AF6C-5AE6F1E1F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86FF80-509E-4E27-8BAE-38B12F25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B1FB-C5A3-45BD-AE82-DEDD3BD6B3D8}" type="datetimeFigureOut">
              <a:rPr lang="zh-CN" altLang="en-US" smtClean="0"/>
              <a:t>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5FC5F-8EE6-4D4E-B9D6-03EA7423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E10BB-A9C1-406E-B7D0-278F009B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1AF5-63C5-4F6E-ACB9-A31EB697C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67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485E8-6A94-4B58-BBE3-BF543E65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BC34B8-EAE1-4CC2-ACA5-3C8F23F1B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15132-54A7-4C96-B03C-AAC15BE9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B1FB-C5A3-45BD-AE82-DEDD3BD6B3D8}" type="datetimeFigureOut">
              <a:rPr lang="zh-CN" altLang="en-US" smtClean="0"/>
              <a:t>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06518-0E4F-4E2C-9AD0-3717BD8E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037ED-E01A-4C67-9FF1-326BB6F8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1AF5-63C5-4F6E-ACB9-A31EB697C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65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94EC3E-A70C-4528-8531-D8C35D1DE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558E15-D399-493A-B6D9-205D653D6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91F80-7BAC-427F-9879-550E7C77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B1FB-C5A3-45BD-AE82-DEDD3BD6B3D8}" type="datetimeFigureOut">
              <a:rPr lang="zh-CN" altLang="en-US" smtClean="0"/>
              <a:t>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2316AD-951D-4029-A7F0-6D141A75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E4920-8512-4C90-9CC5-5F68985B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1AF5-63C5-4F6E-ACB9-A31EB697C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17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5FAAC-03EB-4F2A-91A8-0ED56B7A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FB19C-93CC-43F4-99BA-F8AAF0714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70739-08A4-40FB-82FA-F34E941E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B1FB-C5A3-45BD-AE82-DEDD3BD6B3D8}" type="datetimeFigureOut">
              <a:rPr lang="zh-CN" altLang="en-US" smtClean="0"/>
              <a:t>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FD0B71-19DA-4B99-B77C-66729076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B527F9-ACD5-49FE-A5DC-8D2F5B77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1AF5-63C5-4F6E-ACB9-A31EB697C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3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777D1-D13B-43BD-BDDF-4AFC2589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AAA5C-07A3-4D81-9056-1696DBED6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50690-F157-480D-BB6D-56410559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B1FB-C5A3-45BD-AE82-DEDD3BD6B3D8}" type="datetimeFigureOut">
              <a:rPr lang="zh-CN" altLang="en-US" smtClean="0"/>
              <a:t>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4C4C69-B857-4891-8733-0A50FCD9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2B3C1-4198-4A88-8582-71D2F66B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1AF5-63C5-4F6E-ACB9-A31EB697C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15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9C8C4-218F-462B-B38C-DF070033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61AA32-61D8-404C-B1AF-6072870CF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BF1E82-BC5E-4E8F-A739-C3D6B58F7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BA06C6-8C0F-4992-A828-4C49E83E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B1FB-C5A3-45BD-AE82-DEDD3BD6B3D8}" type="datetimeFigureOut">
              <a:rPr lang="zh-CN" altLang="en-US" smtClean="0"/>
              <a:t>18/11/29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54AF25-81CF-41CF-BF40-634C6B28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BCA52B-3D2D-4C87-9B35-E1C3BB39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1AF5-63C5-4F6E-ACB9-A31EB697C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9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E49A1-2918-46DA-8102-660720B0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907BA3-6A4F-403B-8CC8-DD6120289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74BCF8-D682-40AC-8729-5E717BFED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10F9EB-61EF-44A7-A068-8E140C46D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AF588D-3240-4BD8-AA7C-FCD54156E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55043D-CA38-46BB-A0DF-279B0AC1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B1FB-C5A3-45BD-AE82-DEDD3BD6B3D8}" type="datetimeFigureOut">
              <a:rPr lang="zh-CN" altLang="en-US" smtClean="0"/>
              <a:t>18/11/29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4ED1E8-2EF3-49E8-9BC6-A1212ED5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3707CF-60E3-4A4B-BA4F-DDBA0566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1AF5-63C5-4F6E-ACB9-A31EB697C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87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46220-BB88-4198-9E4A-82E07853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398DA1-2D23-4B19-BE16-E2CDA859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B1FB-C5A3-45BD-AE82-DEDD3BD6B3D8}" type="datetimeFigureOut">
              <a:rPr lang="zh-CN" altLang="en-US" smtClean="0"/>
              <a:t>18/11/29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296876-BF03-4E85-9062-0D92CF3E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E2C097-86CF-4812-8F3D-9D6D15EB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1AF5-63C5-4F6E-ACB9-A31EB697C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68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334A15-FF38-40E2-AF96-9367A814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B1FB-C5A3-45BD-AE82-DEDD3BD6B3D8}" type="datetimeFigureOut">
              <a:rPr lang="zh-CN" altLang="en-US" smtClean="0"/>
              <a:t>18/11/29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0924CD-9451-4F9A-8CA0-3ADC3207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13BE1E-69A6-4AE0-95EA-9F4B95A9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1AF5-63C5-4F6E-ACB9-A31EB697C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47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DD3DA-01AC-4612-B885-F22391FC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B5F25-D072-4416-84BB-529B39EDA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282338-6181-431C-B689-BCEDD0A84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FF4CC6-3307-4554-9C0A-E15AAAC2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B1FB-C5A3-45BD-AE82-DEDD3BD6B3D8}" type="datetimeFigureOut">
              <a:rPr lang="zh-CN" altLang="en-US" smtClean="0"/>
              <a:t>18/11/29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D45212-F301-4143-A869-BD71819D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C06E93-FE41-4024-9D43-28292252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1AF5-63C5-4F6E-ACB9-A31EB697C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6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895EB-676E-4AC9-B788-D28F443A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361AF9-9D50-4F91-AFB8-E247466E2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BD04B5-9C3F-4C44-932B-6C794C2DE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B68AA2-B8B1-468D-97C8-DC37532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B1FB-C5A3-45BD-AE82-DEDD3BD6B3D8}" type="datetimeFigureOut">
              <a:rPr lang="zh-CN" altLang="en-US" smtClean="0"/>
              <a:t>18/11/29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AB7013-6CB2-428F-B5E9-B6261E5E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83ED2E-B058-444E-B77E-C6876351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1AF5-63C5-4F6E-ACB9-A31EB697C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2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0775D7-5826-4C6D-957D-F00BBE1C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7EA1FF-264C-4243-AE1A-79281AF62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7ACB2-6ACA-483F-8CCE-415E265A4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8B1FB-C5A3-45BD-AE82-DEDD3BD6B3D8}" type="datetimeFigureOut">
              <a:rPr lang="zh-CN" altLang="en-US" smtClean="0"/>
              <a:t>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D25CB-69AF-458C-A676-2453F5B81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BEEA9-EFA2-4E9B-949B-ABD1375FB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61AF5-63C5-4F6E-ACB9-A31EB697C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38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38E40F-538F-425F-B386-E45618CB66AA}"/>
              </a:ext>
            </a:extLst>
          </p:cNvPr>
          <p:cNvSpPr/>
          <p:nvPr/>
        </p:nvSpPr>
        <p:spPr>
          <a:xfrm>
            <a:off x="4509370" y="237995"/>
            <a:ext cx="1265129" cy="3382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65AE1F-E926-486D-87E1-5AD8FEA59A57}"/>
              </a:ext>
            </a:extLst>
          </p:cNvPr>
          <p:cNvSpPr/>
          <p:nvPr/>
        </p:nvSpPr>
        <p:spPr>
          <a:xfrm>
            <a:off x="4509370" y="889348"/>
            <a:ext cx="1265129" cy="3382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初始化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322408-EE39-4931-A6B2-F2D60053F28F}"/>
              </a:ext>
            </a:extLst>
          </p:cNvPr>
          <p:cNvSpPr/>
          <p:nvPr/>
        </p:nvSpPr>
        <p:spPr>
          <a:xfrm>
            <a:off x="4346531" y="1740115"/>
            <a:ext cx="1586630" cy="739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灰度传感器检测黑线</a:t>
            </a:r>
          </a:p>
        </p:txBody>
      </p:sp>
      <p:sp>
        <p:nvSpPr>
          <p:cNvPr id="7" name="流程图: 决策 6">
            <a:extLst>
              <a:ext uri="{FF2B5EF4-FFF2-40B4-BE49-F238E27FC236}">
                <a16:creationId xmlns:a16="http://schemas.microsoft.com/office/drawing/2014/main" id="{C939962A-0035-4FFF-9BDF-6BDADBD1B5B0}"/>
              </a:ext>
            </a:extLst>
          </p:cNvPr>
          <p:cNvSpPr/>
          <p:nvPr/>
        </p:nvSpPr>
        <p:spPr>
          <a:xfrm>
            <a:off x="4183693" y="2816351"/>
            <a:ext cx="1912307" cy="826717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检测到黑线？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528332-3BDF-43D1-AEC1-7C57D70F0CEE}"/>
              </a:ext>
            </a:extLst>
          </p:cNvPr>
          <p:cNvSpPr txBox="1"/>
          <p:nvPr/>
        </p:nvSpPr>
        <p:spPr>
          <a:xfrm>
            <a:off x="6335012" y="28383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5D563D-8668-4727-9D12-F1F96186A7A6}"/>
              </a:ext>
            </a:extLst>
          </p:cNvPr>
          <p:cNvSpPr/>
          <p:nvPr/>
        </p:nvSpPr>
        <p:spPr>
          <a:xfrm>
            <a:off x="6668530" y="4230896"/>
            <a:ext cx="1593963" cy="4133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执行循迹逻辑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C6406B4B-9A28-4A53-8873-529D6BC9BF2D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>
            <a:off x="6096000" y="3229710"/>
            <a:ext cx="1369512" cy="100118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D9D879F-CE45-4FB1-8C12-F5EFF3373B4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136185" y="3643068"/>
            <a:ext cx="3662" cy="5658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DDDD66E-95C5-4FFD-A374-B63E2CD819F5}"/>
              </a:ext>
            </a:extLst>
          </p:cNvPr>
          <p:cNvSpPr/>
          <p:nvPr/>
        </p:nvSpPr>
        <p:spPr>
          <a:xfrm>
            <a:off x="4346532" y="4208960"/>
            <a:ext cx="1593963" cy="4133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执行避障逻辑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F6EEC11-FA75-4CE5-B80A-BB1B4E31841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141935" y="576197"/>
            <a:ext cx="0" cy="3131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DEC20EA-C5E8-4A32-B0B9-5AF258F1216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139846" y="1227550"/>
            <a:ext cx="2089" cy="512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D81C2DE-8AFC-41EF-9B18-8456A964006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139846" y="2479151"/>
            <a:ext cx="1" cy="337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95847F3-4D94-42F1-B08E-D1725D0231D3}"/>
              </a:ext>
            </a:extLst>
          </p:cNvPr>
          <p:cNvCxnSpPr>
            <a:stCxn id="26" idx="2"/>
          </p:cNvCxnSpPr>
          <p:nvPr/>
        </p:nvCxnSpPr>
        <p:spPr>
          <a:xfrm flipH="1">
            <a:off x="5136185" y="4622319"/>
            <a:ext cx="7329" cy="5634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A7A679EB-5367-455F-AB44-8F44502036FF}"/>
              </a:ext>
            </a:extLst>
          </p:cNvPr>
          <p:cNvSpPr/>
          <p:nvPr/>
        </p:nvSpPr>
        <p:spPr>
          <a:xfrm>
            <a:off x="4346532" y="5185775"/>
            <a:ext cx="1593963" cy="4133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控制点击转动</a:t>
            </a: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B3A126BE-6F05-4B73-A3FA-E11F70C4524D}"/>
              </a:ext>
            </a:extLst>
          </p:cNvPr>
          <p:cNvCxnSpPr>
            <a:stCxn id="13" idx="2"/>
            <a:endCxn id="37" idx="3"/>
          </p:cNvCxnSpPr>
          <p:nvPr/>
        </p:nvCxnSpPr>
        <p:spPr>
          <a:xfrm rot="5400000">
            <a:off x="6328904" y="4255847"/>
            <a:ext cx="748200" cy="152501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BF4771A8-B3D1-43DB-AC75-7D53EFBDC840}"/>
              </a:ext>
            </a:extLst>
          </p:cNvPr>
          <p:cNvCxnSpPr>
            <a:cxnSpLocks/>
            <a:stCxn id="37" idx="2"/>
            <a:endCxn id="6" idx="1"/>
          </p:cNvCxnSpPr>
          <p:nvPr/>
        </p:nvCxnSpPr>
        <p:spPr>
          <a:xfrm rot="5400000" flipH="1">
            <a:off x="3000272" y="3455893"/>
            <a:ext cx="3489501" cy="796983"/>
          </a:xfrm>
          <a:prstGeom prst="bentConnector4">
            <a:avLst>
              <a:gd name="adj1" fmla="val -17320"/>
              <a:gd name="adj2" fmla="val 2795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D28DAE23-DD33-47D0-B304-ABF7A7CE4A10}"/>
              </a:ext>
            </a:extLst>
          </p:cNvPr>
          <p:cNvSpPr txBox="1"/>
          <p:nvPr/>
        </p:nvSpPr>
        <p:spPr>
          <a:xfrm>
            <a:off x="5139846" y="36870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246508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CF7088B-47D2-40BF-AD4C-123DF767DCAB}"/>
              </a:ext>
            </a:extLst>
          </p:cNvPr>
          <p:cNvSpPr/>
          <p:nvPr/>
        </p:nvSpPr>
        <p:spPr>
          <a:xfrm>
            <a:off x="5105920" y="0"/>
            <a:ext cx="1340285" cy="6012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红外传感器检测距离</a:t>
            </a:r>
          </a:p>
        </p:txBody>
      </p:sp>
      <p:sp>
        <p:nvSpPr>
          <p:cNvPr id="5" name="流程图: 决策 4">
            <a:extLst>
              <a:ext uri="{FF2B5EF4-FFF2-40B4-BE49-F238E27FC236}">
                <a16:creationId xmlns:a16="http://schemas.microsoft.com/office/drawing/2014/main" id="{43CB2C4E-C0C8-4B48-AC90-F351D45A4B2F}"/>
              </a:ext>
            </a:extLst>
          </p:cNvPr>
          <p:cNvSpPr/>
          <p:nvPr/>
        </p:nvSpPr>
        <p:spPr>
          <a:xfrm>
            <a:off x="4387238" y="851770"/>
            <a:ext cx="2777650" cy="1077238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正前方距离小于</a:t>
            </a:r>
            <a:r>
              <a:rPr lang="en-US" altLang="zh-CN" dirty="0">
                <a:solidFill>
                  <a:schemeClr val="tx1"/>
                </a:solidFill>
              </a:rPr>
              <a:t>30cm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21B1C6-78E2-4E37-AC4A-172A2BE539AE}"/>
              </a:ext>
            </a:extLst>
          </p:cNvPr>
          <p:cNvSpPr/>
          <p:nvPr/>
        </p:nvSpPr>
        <p:spPr>
          <a:xfrm>
            <a:off x="7528142" y="2523994"/>
            <a:ext cx="1828800" cy="5511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小车右转并保持</a:t>
            </a:r>
            <a:r>
              <a:rPr lang="en-US" altLang="zh-CN" dirty="0">
                <a:solidFill>
                  <a:schemeClr val="tx1"/>
                </a:solidFill>
              </a:rPr>
              <a:t>3s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0DF31B18-9ACC-4539-A17E-D69A3FBAF5BE}"/>
              </a:ext>
            </a:extLst>
          </p:cNvPr>
          <p:cNvSpPr/>
          <p:nvPr/>
        </p:nvSpPr>
        <p:spPr>
          <a:xfrm>
            <a:off x="4387239" y="2260948"/>
            <a:ext cx="2777650" cy="1077238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右边距离大于</a:t>
            </a:r>
            <a:r>
              <a:rPr lang="en-US" altLang="zh-CN" dirty="0">
                <a:solidFill>
                  <a:schemeClr val="tx1"/>
                </a:solidFill>
              </a:rPr>
              <a:t>50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159D14-2064-4E10-B745-87CC8DE9438F}"/>
              </a:ext>
            </a:extLst>
          </p:cNvPr>
          <p:cNvSpPr/>
          <p:nvPr/>
        </p:nvSpPr>
        <p:spPr>
          <a:xfrm>
            <a:off x="7528142" y="1114816"/>
            <a:ext cx="1828800" cy="5511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小车左转</a:t>
            </a:r>
          </a:p>
        </p:txBody>
      </p:sp>
      <p:sp>
        <p:nvSpPr>
          <p:cNvPr id="10" name="流程图: 决策 9">
            <a:extLst>
              <a:ext uri="{FF2B5EF4-FFF2-40B4-BE49-F238E27FC236}">
                <a16:creationId xmlns:a16="http://schemas.microsoft.com/office/drawing/2014/main" id="{57B9A636-47BA-46F7-87F9-55AFC51FBABD}"/>
              </a:ext>
            </a:extLst>
          </p:cNvPr>
          <p:cNvSpPr/>
          <p:nvPr/>
        </p:nvSpPr>
        <p:spPr>
          <a:xfrm>
            <a:off x="4387238" y="3695174"/>
            <a:ext cx="2777650" cy="1077238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右边距离？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1BE819-B4EE-433B-BAC8-7A7D6B68A62E}"/>
              </a:ext>
            </a:extLst>
          </p:cNvPr>
          <p:cNvSpPr/>
          <p:nvPr/>
        </p:nvSpPr>
        <p:spPr>
          <a:xfrm>
            <a:off x="7528142" y="3970742"/>
            <a:ext cx="1828800" cy="5511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小车前轮微右转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D99E42-A681-4B98-B086-00388E370F91}"/>
              </a:ext>
            </a:extLst>
          </p:cNvPr>
          <p:cNvSpPr/>
          <p:nvPr/>
        </p:nvSpPr>
        <p:spPr>
          <a:xfrm>
            <a:off x="2192050" y="3958220"/>
            <a:ext cx="1828800" cy="5511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小车前轮微左转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7EFED3-8541-4B20-95A3-BBA36FDBED33}"/>
              </a:ext>
            </a:extLst>
          </p:cNvPr>
          <p:cNvSpPr/>
          <p:nvPr/>
        </p:nvSpPr>
        <p:spPr>
          <a:xfrm>
            <a:off x="5105920" y="5223353"/>
            <a:ext cx="1340285" cy="6012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小车保持直行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49065DF-A064-4DD8-9E22-42200E79B5D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76063" y="601249"/>
            <a:ext cx="0" cy="2505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7B9D564-B296-459C-9E11-E0A3D4EE4A6C}"/>
              </a:ext>
            </a:extLst>
          </p:cNvPr>
          <p:cNvCxnSpPr>
            <a:stCxn id="5" idx="2"/>
          </p:cNvCxnSpPr>
          <p:nvPr/>
        </p:nvCxnSpPr>
        <p:spPr>
          <a:xfrm flipH="1">
            <a:off x="5776062" y="1929008"/>
            <a:ext cx="1" cy="3319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F482AF2-88F3-4614-8207-769EF20C2B2A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5776063" y="3338186"/>
            <a:ext cx="1" cy="35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54ABCA4-2DD2-44BE-A29F-A07F4DE90983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5776063" y="4772412"/>
            <a:ext cx="0" cy="4509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C067AC4-823D-42B5-BFB3-98698E052EBD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7164888" y="1390389"/>
            <a:ext cx="3632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5099BEA-8E07-4AC2-9C8C-0A7F68D344C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7164888" y="4233793"/>
            <a:ext cx="363254" cy="125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ABCC53D-A0A6-49E9-9E85-E4A740FF5033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>
            <a:off x="4020850" y="4233793"/>
            <a:ext cx="3663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B13D85F-63C9-4443-AF68-F587A744AD16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7164889" y="2799567"/>
            <a:ext cx="3632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881F6F72-0317-4B9B-BE78-A6FE8ED17AD2}"/>
              </a:ext>
            </a:extLst>
          </p:cNvPr>
          <p:cNvCxnSpPr>
            <a:stCxn id="9" idx="2"/>
          </p:cNvCxnSpPr>
          <p:nvPr/>
        </p:nvCxnSpPr>
        <p:spPr>
          <a:xfrm rot="5400000">
            <a:off x="6894794" y="547229"/>
            <a:ext cx="429017" cy="266648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E498782-025B-4BB5-88E8-193FAAB8A4C7}"/>
              </a:ext>
            </a:extLst>
          </p:cNvPr>
          <p:cNvCxnSpPr>
            <a:stCxn id="6" idx="2"/>
          </p:cNvCxnSpPr>
          <p:nvPr/>
        </p:nvCxnSpPr>
        <p:spPr>
          <a:xfrm rot="5400000">
            <a:off x="6861133" y="1990068"/>
            <a:ext cx="496339" cy="266648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D2C7F47C-B5B6-4AC6-BC9D-ECB157EC925D}"/>
              </a:ext>
            </a:extLst>
          </p:cNvPr>
          <p:cNvCxnSpPr>
            <a:stCxn id="14" idx="2"/>
            <a:endCxn id="4" idx="1"/>
          </p:cNvCxnSpPr>
          <p:nvPr/>
        </p:nvCxnSpPr>
        <p:spPr>
          <a:xfrm rot="5400000" flipH="1">
            <a:off x="2679003" y="2727543"/>
            <a:ext cx="5523977" cy="670143"/>
          </a:xfrm>
          <a:prstGeom prst="bentConnector4">
            <a:avLst>
              <a:gd name="adj1" fmla="val -15929"/>
              <a:gd name="adj2" fmla="val 68364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5B5D6F3C-3935-4775-BA9F-9941896C4A30}"/>
              </a:ext>
            </a:extLst>
          </p:cNvPr>
          <p:cNvCxnSpPr>
            <a:stCxn id="12" idx="2"/>
          </p:cNvCxnSpPr>
          <p:nvPr/>
        </p:nvCxnSpPr>
        <p:spPr>
          <a:xfrm rot="16200000" flipH="1">
            <a:off x="3567562" y="4048252"/>
            <a:ext cx="1747386" cy="266961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3B26313C-3895-4A21-9732-76511582BE32}"/>
              </a:ext>
            </a:extLst>
          </p:cNvPr>
          <p:cNvCxnSpPr>
            <a:cxnSpLocks/>
          </p:cNvCxnSpPr>
          <p:nvPr/>
        </p:nvCxnSpPr>
        <p:spPr>
          <a:xfrm rot="5400000">
            <a:off x="6231694" y="4052165"/>
            <a:ext cx="1753653" cy="266804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B226584-B948-4AED-9FB5-DC286218D45D}"/>
              </a:ext>
            </a:extLst>
          </p:cNvPr>
          <p:cNvSpPr txBox="1"/>
          <p:nvPr/>
        </p:nvSpPr>
        <p:spPr>
          <a:xfrm>
            <a:off x="7084461" y="10475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C43DDA3-25D2-4450-8CA4-8DC51D7944C6}"/>
              </a:ext>
            </a:extLst>
          </p:cNvPr>
          <p:cNvSpPr txBox="1"/>
          <p:nvPr/>
        </p:nvSpPr>
        <p:spPr>
          <a:xfrm>
            <a:off x="7099050" y="23738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2CDC084-4B20-4242-BE7A-EA87C577045C}"/>
              </a:ext>
            </a:extLst>
          </p:cNvPr>
          <p:cNvSpPr txBox="1"/>
          <p:nvPr/>
        </p:nvSpPr>
        <p:spPr>
          <a:xfrm>
            <a:off x="7084461" y="378607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&gt;20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0B439DF-0364-4AE5-940B-39834AFB0479}"/>
              </a:ext>
            </a:extLst>
          </p:cNvPr>
          <p:cNvSpPr txBox="1"/>
          <p:nvPr/>
        </p:nvSpPr>
        <p:spPr>
          <a:xfrm>
            <a:off x="5360566" y="18977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B6D69AE-119E-400E-96C1-C16DCF17B02F}"/>
              </a:ext>
            </a:extLst>
          </p:cNvPr>
          <p:cNvSpPr txBox="1"/>
          <p:nvPr/>
        </p:nvSpPr>
        <p:spPr>
          <a:xfrm>
            <a:off x="5334443" y="33384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AE2F814-04AF-465B-A79A-78865FC9A079}"/>
              </a:ext>
            </a:extLst>
          </p:cNvPr>
          <p:cNvSpPr txBox="1"/>
          <p:nvPr/>
        </p:nvSpPr>
        <p:spPr>
          <a:xfrm>
            <a:off x="5334443" y="478825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15~20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DAE2315-4BD4-46D2-8A25-2BA37F6C9181}"/>
              </a:ext>
            </a:extLst>
          </p:cNvPr>
          <p:cNvSpPr txBox="1"/>
          <p:nvPr/>
        </p:nvSpPr>
        <p:spPr>
          <a:xfrm>
            <a:off x="4084966" y="378626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64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E2E5200-59F4-4CA9-872E-A3DC44C57F63}"/>
              </a:ext>
            </a:extLst>
          </p:cNvPr>
          <p:cNvSpPr/>
          <p:nvPr/>
        </p:nvSpPr>
        <p:spPr>
          <a:xfrm>
            <a:off x="5105920" y="0"/>
            <a:ext cx="1340285" cy="6012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灰度传感器检测路面</a:t>
            </a:r>
          </a:p>
        </p:txBody>
      </p:sp>
      <p:sp>
        <p:nvSpPr>
          <p:cNvPr id="5" name="流程图: 决策 4">
            <a:extLst>
              <a:ext uri="{FF2B5EF4-FFF2-40B4-BE49-F238E27FC236}">
                <a16:creationId xmlns:a16="http://schemas.microsoft.com/office/drawing/2014/main" id="{A5D0B365-2A29-4F37-98F5-EDDACFD5CA33}"/>
              </a:ext>
            </a:extLst>
          </p:cNvPr>
          <p:cNvSpPr/>
          <p:nvPr/>
        </p:nvSpPr>
        <p:spPr>
          <a:xfrm>
            <a:off x="4387238" y="1431094"/>
            <a:ext cx="2777650" cy="1077238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左右两边传感器的读数之差</a:t>
            </a:r>
            <a:r>
              <a:rPr lang="en-US" altLang="zh-CN" dirty="0">
                <a:solidFill>
                  <a:schemeClr val="tx1"/>
                </a:solidFill>
              </a:rPr>
              <a:t>&gt;40?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8F83E9-13A7-4B69-91D2-35BE1C6D59E4}"/>
              </a:ext>
            </a:extLst>
          </p:cNvPr>
          <p:cNvSpPr/>
          <p:nvPr/>
        </p:nvSpPr>
        <p:spPr>
          <a:xfrm>
            <a:off x="7775534" y="1694140"/>
            <a:ext cx="1828800" cy="5511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小车直行</a:t>
            </a: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7C1BBE5E-563A-4A66-960F-BA7B7F497A3C}"/>
              </a:ext>
            </a:extLst>
          </p:cNvPr>
          <p:cNvSpPr/>
          <p:nvPr/>
        </p:nvSpPr>
        <p:spPr>
          <a:xfrm>
            <a:off x="4387238" y="3338172"/>
            <a:ext cx="2777650" cy="1077238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左边示数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  <a:r>
              <a:rPr lang="zh-CN" altLang="en-US" dirty="0">
                <a:solidFill>
                  <a:schemeClr val="tx1"/>
                </a:solidFill>
              </a:rPr>
              <a:t>右边示数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8CD81D-9384-49A0-9852-97407C4605DE}"/>
              </a:ext>
            </a:extLst>
          </p:cNvPr>
          <p:cNvSpPr/>
          <p:nvPr/>
        </p:nvSpPr>
        <p:spPr>
          <a:xfrm>
            <a:off x="1848369" y="3601218"/>
            <a:ext cx="1828800" cy="5511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小车微右转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6C86BE-4005-4978-9F39-7EE16E863B5F}"/>
              </a:ext>
            </a:extLst>
          </p:cNvPr>
          <p:cNvSpPr/>
          <p:nvPr/>
        </p:nvSpPr>
        <p:spPr>
          <a:xfrm>
            <a:off x="5105920" y="5223353"/>
            <a:ext cx="1340285" cy="6012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小车微左转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A1B1973-AC6D-435C-8FBC-5999C95E1D7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76063" y="601249"/>
            <a:ext cx="0" cy="8298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118BD82-B3CD-4D8D-8303-B16AA24C98AD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5776063" y="2508332"/>
            <a:ext cx="0" cy="8298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97901D9-E349-4754-824D-C8ADF6513CB8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776063" y="4415410"/>
            <a:ext cx="0" cy="807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18A80B6-8C02-483D-9071-0067E93D5D60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7164888" y="1969713"/>
            <a:ext cx="6106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45D56C4-4E98-46A5-B513-453D8659564D}"/>
              </a:ext>
            </a:extLst>
          </p:cNvPr>
          <p:cNvCxnSpPr>
            <a:stCxn id="9" idx="1"/>
            <a:endCxn id="11" idx="3"/>
          </p:cNvCxnSpPr>
          <p:nvPr/>
        </p:nvCxnSpPr>
        <p:spPr>
          <a:xfrm flipH="1">
            <a:off x="3677169" y="3876791"/>
            <a:ext cx="7100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3AAB7566-1B2B-44AC-8B1D-1079A5EC3555}"/>
              </a:ext>
            </a:extLst>
          </p:cNvPr>
          <p:cNvCxnSpPr>
            <a:stCxn id="12" idx="2"/>
            <a:endCxn id="4" idx="1"/>
          </p:cNvCxnSpPr>
          <p:nvPr/>
        </p:nvCxnSpPr>
        <p:spPr>
          <a:xfrm rot="5400000" flipH="1">
            <a:off x="2679003" y="2727543"/>
            <a:ext cx="5523977" cy="670143"/>
          </a:xfrm>
          <a:prstGeom prst="bentConnector4">
            <a:avLst>
              <a:gd name="adj1" fmla="val -15929"/>
              <a:gd name="adj2" fmla="val 68364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D5DDE72C-9B00-48A7-929F-CFBB691A0BD2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3248537" y="3666594"/>
            <a:ext cx="1371615" cy="234315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A659E0F-1080-40AF-BFEB-592C744279B8}"/>
              </a:ext>
            </a:extLst>
          </p:cNvPr>
          <p:cNvSpPr txBox="1"/>
          <p:nvPr/>
        </p:nvSpPr>
        <p:spPr>
          <a:xfrm>
            <a:off x="5411534" y="2693282"/>
            <a:ext cx="36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83B4929-4004-4F03-AE7A-A802E3E7AE3C}"/>
              </a:ext>
            </a:extLst>
          </p:cNvPr>
          <p:cNvSpPr txBox="1"/>
          <p:nvPr/>
        </p:nvSpPr>
        <p:spPr>
          <a:xfrm>
            <a:off x="7202176" y="15970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1BC27E6-C8AE-4306-9902-B37C8662E3F6}"/>
              </a:ext>
            </a:extLst>
          </p:cNvPr>
          <p:cNvSpPr txBox="1"/>
          <p:nvPr/>
        </p:nvSpPr>
        <p:spPr>
          <a:xfrm>
            <a:off x="3864769" y="35074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B6AA03D-08D3-4632-850E-D3003013630B}"/>
              </a:ext>
            </a:extLst>
          </p:cNvPr>
          <p:cNvSpPr txBox="1"/>
          <p:nvPr/>
        </p:nvSpPr>
        <p:spPr>
          <a:xfrm>
            <a:off x="5399298" y="4634715"/>
            <a:ext cx="36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908EF381-F045-42A8-8089-2A3D81A84E61}"/>
              </a:ext>
            </a:extLst>
          </p:cNvPr>
          <p:cNvCxnSpPr>
            <a:stCxn id="8" idx="2"/>
          </p:cNvCxnSpPr>
          <p:nvPr/>
        </p:nvCxnSpPr>
        <p:spPr>
          <a:xfrm rot="5400000">
            <a:off x="5016672" y="3003111"/>
            <a:ext cx="4431088" cy="2915436"/>
          </a:xfrm>
          <a:prstGeom prst="bentConnector3">
            <a:avLst>
              <a:gd name="adj1" fmla="val 10060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11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102</Words>
  <Application>Microsoft Office PowerPoint</Application>
  <PresentationFormat>宽屏</PresentationFormat>
  <Paragraphs>35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dyzplus@gmail.com</dc:creator>
  <cp:lastModifiedBy>dyzplus@gmail.com</cp:lastModifiedBy>
  <cp:revision>11</cp:revision>
  <dcterms:created xsi:type="dcterms:W3CDTF">2018-11-29T01:05:14Z</dcterms:created>
  <dcterms:modified xsi:type="dcterms:W3CDTF">2018-11-29T01:32:29Z</dcterms:modified>
</cp:coreProperties>
</file>