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Oranienbaum"/>
      <p:regular r:id="rId27"/>
    </p:embeddedFont>
    <p:embeddedFont>
      <p:font typeface="Anaheim"/>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naheim-regular.fntdata"/><Relationship Id="rId27" Type="http://schemas.openxmlformats.org/officeDocument/2006/relationships/font" Target="fonts/Oranienba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aheim-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fba3e69f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fba3e69f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5fba3e69f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5fba3e69f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fba3e69f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fba3e69f3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600c1baf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600c1baf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600c1baff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600c1baff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600c1baff1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600c1baff1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600c1baff1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600c1baff1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600c1baff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600c1baff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5fe9c00be4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5fe9c00be4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5fe9c00be4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5fe9c00be4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fa56682d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fa56682d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600c1baff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600c1baff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600c1baf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600c1baf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fba3e69f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fba3e69f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fa56682d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fa56682d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fba3e69f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fba3e69f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fba3e69f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fba3e69f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fa56682de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5fa56682de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5fba3e69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fba3e69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5fa56682d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5fa56682d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282840"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6562465" y="152385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178025" y="1180900"/>
            <a:ext cx="4788000" cy="22443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2274425" y="3461900"/>
            <a:ext cx="4595100" cy="500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11"/>
          <p:cNvSpPr/>
          <p:nvPr/>
        </p:nvSpPr>
        <p:spPr>
          <a:xfrm>
            <a:off x="1235225" y="470300"/>
            <a:ext cx="2442901" cy="6191431"/>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flipH="1" rot="5400000">
            <a:off x="3525284" y="29678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10800000">
            <a:off x="875385" y="-295531"/>
            <a:ext cx="932089" cy="1956606"/>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5400000">
            <a:off x="-1198893" y="162555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5400000">
            <a:off x="-98266" y="1479981"/>
            <a:ext cx="1127185" cy="1668852"/>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3185300" y="870475"/>
            <a:ext cx="5238600" cy="1963500"/>
          </a:xfrm>
          <a:prstGeom prst="rect">
            <a:avLst/>
          </a:prstGeom>
        </p:spPr>
        <p:txBody>
          <a:bodyPr anchorCtr="0" anchor="b" bIns="91425" lIns="91425" spcFirstLastPara="1" rIns="91425" wrap="square" tIns="91425">
            <a:noAutofit/>
          </a:bodyPr>
          <a:lstStyle>
            <a:lvl1pPr lvl="0" algn="r">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99" name="Google Shape;99;p11"/>
          <p:cNvSpPr txBox="1"/>
          <p:nvPr>
            <p:ph idx="1" type="subTitle"/>
          </p:nvPr>
        </p:nvSpPr>
        <p:spPr>
          <a:xfrm>
            <a:off x="5458800" y="2765788"/>
            <a:ext cx="2965200" cy="673500"/>
          </a:xfrm>
          <a:prstGeom prst="rect">
            <a:avLst/>
          </a:prstGeom>
        </p:spPr>
        <p:txBody>
          <a:bodyPr anchorCtr="0" anchor="t" bIns="91425" lIns="91425" spcFirstLastPara="1" rIns="91425" wrap="square" tIns="91425">
            <a:noAutofit/>
          </a:bodyPr>
          <a:lstStyle>
            <a:lvl1pPr lvl="0" algn="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100" name="Google Shape;100;p1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106" name="Shape 106"/>
        <p:cNvGrpSpPr/>
        <p:nvPr/>
      </p:nvGrpSpPr>
      <p:grpSpPr>
        <a:xfrm>
          <a:off x="0" y="0"/>
          <a:ext cx="0" cy="0"/>
          <a:chOff x="0" y="0"/>
          <a:chExt cx="0" cy="0"/>
        </a:xfrm>
      </p:grpSpPr>
      <p:sp>
        <p:nvSpPr>
          <p:cNvPr id="107" name="Google Shape;10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8" name="Google Shape;108;p13"/>
          <p:cNvSpPr txBox="1"/>
          <p:nvPr>
            <p:ph hasCustomPrompt="1" idx="2" type="title"/>
          </p:nvPr>
        </p:nvSpPr>
        <p:spPr>
          <a:xfrm>
            <a:off x="780188"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9" name="Google Shape;109;p13"/>
          <p:cNvSpPr txBox="1"/>
          <p:nvPr>
            <p:ph idx="1" type="subTitle"/>
          </p:nvPr>
        </p:nvSpPr>
        <p:spPr>
          <a:xfrm>
            <a:off x="1932788"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0" name="Google Shape;110;p13"/>
          <p:cNvSpPr txBox="1"/>
          <p:nvPr>
            <p:ph idx="3" type="subTitle"/>
          </p:nvPr>
        </p:nvSpPr>
        <p:spPr>
          <a:xfrm>
            <a:off x="1932788"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1" name="Google Shape;111;p13"/>
          <p:cNvSpPr txBox="1"/>
          <p:nvPr>
            <p:ph hasCustomPrompt="1" idx="4" type="title"/>
          </p:nvPr>
        </p:nvSpPr>
        <p:spPr>
          <a:xfrm>
            <a:off x="4720913" y="16344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2" name="Google Shape;112;p13"/>
          <p:cNvSpPr txBox="1"/>
          <p:nvPr>
            <p:ph idx="5" type="subTitle"/>
          </p:nvPr>
        </p:nvSpPr>
        <p:spPr>
          <a:xfrm>
            <a:off x="5873513" y="22452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3" name="Google Shape;113;p13"/>
          <p:cNvSpPr txBox="1"/>
          <p:nvPr>
            <p:ph idx="6" type="subTitle"/>
          </p:nvPr>
        </p:nvSpPr>
        <p:spPr>
          <a:xfrm>
            <a:off x="5873513" y="17106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4" name="Google Shape;114;p13"/>
          <p:cNvSpPr txBox="1"/>
          <p:nvPr>
            <p:ph hasCustomPrompt="1" idx="7" type="title"/>
          </p:nvPr>
        </p:nvSpPr>
        <p:spPr>
          <a:xfrm>
            <a:off x="780188"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5" name="Google Shape;115;p13"/>
          <p:cNvSpPr txBox="1"/>
          <p:nvPr>
            <p:ph idx="8" type="subTitle"/>
          </p:nvPr>
        </p:nvSpPr>
        <p:spPr>
          <a:xfrm>
            <a:off x="1932788"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6" name="Google Shape;116;p13"/>
          <p:cNvSpPr txBox="1"/>
          <p:nvPr>
            <p:ph idx="9" type="subTitle"/>
          </p:nvPr>
        </p:nvSpPr>
        <p:spPr>
          <a:xfrm>
            <a:off x="1932788"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17" name="Google Shape;117;p13"/>
          <p:cNvSpPr txBox="1"/>
          <p:nvPr>
            <p:ph hasCustomPrompt="1" idx="13" type="title"/>
          </p:nvPr>
        </p:nvSpPr>
        <p:spPr>
          <a:xfrm>
            <a:off x="4720913" y="3095650"/>
            <a:ext cx="1152600" cy="107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8" name="Google Shape;118;p13"/>
          <p:cNvSpPr txBox="1"/>
          <p:nvPr>
            <p:ph idx="14" type="subTitle"/>
          </p:nvPr>
        </p:nvSpPr>
        <p:spPr>
          <a:xfrm>
            <a:off x="5873513" y="37064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9" name="Google Shape;119;p13"/>
          <p:cNvSpPr txBox="1"/>
          <p:nvPr>
            <p:ph idx="15" type="subTitle"/>
          </p:nvPr>
        </p:nvSpPr>
        <p:spPr>
          <a:xfrm>
            <a:off x="5873513" y="3171850"/>
            <a:ext cx="24903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grpSp>
        <p:nvGrpSpPr>
          <p:cNvPr id="120" name="Google Shape;120;p13"/>
          <p:cNvGrpSpPr/>
          <p:nvPr/>
        </p:nvGrpSpPr>
        <p:grpSpPr>
          <a:xfrm>
            <a:off x="116074" y="58479"/>
            <a:ext cx="8921627" cy="5033415"/>
            <a:chOff x="116074" y="58479"/>
            <a:chExt cx="8921627" cy="5033415"/>
          </a:xfrm>
        </p:grpSpPr>
        <p:sp>
          <p:nvSpPr>
            <p:cNvPr id="121" name="Google Shape;121;p1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
    <p:spTree>
      <p:nvGrpSpPr>
        <p:cNvPr id="126" name="Shape 126"/>
        <p:cNvGrpSpPr/>
        <p:nvPr/>
      </p:nvGrpSpPr>
      <p:grpSpPr>
        <a:xfrm>
          <a:off x="0" y="0"/>
          <a:ext cx="0" cy="0"/>
          <a:chOff x="0" y="0"/>
          <a:chExt cx="0" cy="0"/>
        </a:xfrm>
      </p:grpSpPr>
      <p:sp>
        <p:nvSpPr>
          <p:cNvPr id="127" name="Google Shape;127;p14"/>
          <p:cNvSpPr/>
          <p:nvPr/>
        </p:nvSpPr>
        <p:spPr>
          <a:xfrm>
            <a:off x="5068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flipH="1" rot="5400000">
            <a:off x="-2207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rot="10800000">
            <a:off x="5068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flipH="1">
            <a:off x="7394334" y="3121664"/>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rot="-5400000">
            <a:off x="7969238" y="1685747"/>
            <a:ext cx="1196841" cy="1772016"/>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flipH="1" rot="10800000">
            <a:off x="7394334" y="-587011"/>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txBox="1"/>
          <p:nvPr>
            <p:ph type="title"/>
          </p:nvPr>
        </p:nvSpPr>
        <p:spPr>
          <a:xfrm>
            <a:off x="2549400" y="3413302"/>
            <a:ext cx="4045200" cy="5226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3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35" name="Google Shape;135;p14"/>
          <p:cNvSpPr txBox="1"/>
          <p:nvPr>
            <p:ph idx="1" type="subTitle"/>
          </p:nvPr>
        </p:nvSpPr>
        <p:spPr>
          <a:xfrm>
            <a:off x="2159400" y="1207588"/>
            <a:ext cx="4825200" cy="201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6" name="Google Shape;136;p1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ONE_COLUMN_TEXT_1">
    <p:spTree>
      <p:nvGrpSpPr>
        <p:cNvPr id="140" name="Shape 140"/>
        <p:cNvGrpSpPr/>
        <p:nvPr/>
      </p:nvGrpSpPr>
      <p:grpSpPr>
        <a:xfrm>
          <a:off x="0" y="0"/>
          <a:ext cx="0" cy="0"/>
          <a:chOff x="0" y="0"/>
          <a:chExt cx="0" cy="0"/>
        </a:xfrm>
      </p:grpSpPr>
      <p:grpSp>
        <p:nvGrpSpPr>
          <p:cNvPr id="141" name="Google Shape;141;p15"/>
          <p:cNvGrpSpPr/>
          <p:nvPr/>
        </p:nvGrpSpPr>
        <p:grpSpPr>
          <a:xfrm>
            <a:off x="116074" y="58479"/>
            <a:ext cx="8921627" cy="5033415"/>
            <a:chOff x="116074" y="58479"/>
            <a:chExt cx="8921627" cy="5033415"/>
          </a:xfrm>
        </p:grpSpPr>
        <p:sp>
          <p:nvSpPr>
            <p:cNvPr id="142" name="Google Shape;142;p1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8" name="Google Shape;148;p15"/>
          <p:cNvSpPr txBox="1"/>
          <p:nvPr>
            <p:ph idx="1" type="subTitle"/>
          </p:nvPr>
        </p:nvSpPr>
        <p:spPr>
          <a:xfrm>
            <a:off x="720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49" name="Google Shape;149;p15"/>
          <p:cNvSpPr txBox="1"/>
          <p:nvPr>
            <p:ph idx="2" type="subTitle"/>
          </p:nvPr>
        </p:nvSpPr>
        <p:spPr>
          <a:xfrm>
            <a:off x="7199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0" name="Google Shape;150;p15"/>
          <p:cNvSpPr txBox="1"/>
          <p:nvPr>
            <p:ph idx="3" type="subTitle"/>
          </p:nvPr>
        </p:nvSpPr>
        <p:spPr>
          <a:xfrm>
            <a:off x="3387019"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1" name="Google Shape;151;p15"/>
          <p:cNvSpPr txBox="1"/>
          <p:nvPr>
            <p:ph idx="4" type="subTitle"/>
          </p:nvPr>
        </p:nvSpPr>
        <p:spPr>
          <a:xfrm>
            <a:off x="3386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2" name="Google Shape;152;p15"/>
          <p:cNvSpPr txBox="1"/>
          <p:nvPr>
            <p:ph idx="5" type="subTitle"/>
          </p:nvPr>
        </p:nvSpPr>
        <p:spPr>
          <a:xfrm>
            <a:off x="6054025" y="3433125"/>
            <a:ext cx="2370000" cy="1010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53" name="Google Shape;153;p15"/>
          <p:cNvSpPr txBox="1"/>
          <p:nvPr>
            <p:ph idx="6" type="subTitle"/>
          </p:nvPr>
        </p:nvSpPr>
        <p:spPr>
          <a:xfrm>
            <a:off x="6053975"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TWO_COLUMNS_2">
    <p:spTree>
      <p:nvGrpSpPr>
        <p:cNvPr id="154" name="Shape 154"/>
        <p:cNvGrpSpPr/>
        <p:nvPr/>
      </p:nvGrpSpPr>
      <p:grpSpPr>
        <a:xfrm>
          <a:off x="0" y="0"/>
          <a:ext cx="0" cy="0"/>
          <a:chOff x="0" y="0"/>
          <a:chExt cx="0" cy="0"/>
        </a:xfrm>
      </p:grpSpPr>
      <p:sp>
        <p:nvSpPr>
          <p:cNvPr id="155" name="Google Shape;155;p1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7" name="Google Shape;157;p16"/>
          <p:cNvSpPr txBox="1"/>
          <p:nvPr>
            <p:ph idx="1" type="subTitle"/>
          </p:nvPr>
        </p:nvSpPr>
        <p:spPr>
          <a:xfrm>
            <a:off x="720025" y="37836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58" name="Google Shape;158;p16"/>
          <p:cNvSpPr txBox="1"/>
          <p:nvPr>
            <p:ph idx="2" type="subTitle"/>
          </p:nvPr>
        </p:nvSpPr>
        <p:spPr>
          <a:xfrm>
            <a:off x="719988" y="325767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59" name="Google Shape;159;p1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ph idx="3" type="subTitle"/>
          </p:nvPr>
        </p:nvSpPr>
        <p:spPr>
          <a:xfrm>
            <a:off x="6054000" y="37836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4" name="Google Shape;164;p16"/>
          <p:cNvSpPr txBox="1"/>
          <p:nvPr>
            <p:ph idx="4" type="subTitle"/>
          </p:nvPr>
        </p:nvSpPr>
        <p:spPr>
          <a:xfrm>
            <a:off x="6053963" y="325767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5" name="Google Shape;165;p16"/>
          <p:cNvSpPr txBox="1"/>
          <p:nvPr>
            <p:ph idx="5" type="subTitle"/>
          </p:nvPr>
        </p:nvSpPr>
        <p:spPr>
          <a:xfrm>
            <a:off x="720025" y="2353425"/>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600"/>
              <a:buNone/>
              <a:defRPr/>
            </a:lvl1pPr>
            <a:lvl2pPr lvl="1" rtl="0" algn="r">
              <a:spcBef>
                <a:spcPts val="0"/>
              </a:spcBef>
              <a:spcAft>
                <a:spcPts val="0"/>
              </a:spcAft>
              <a:buSzPts val="1600"/>
              <a:buNone/>
              <a:defRPr/>
            </a:lvl2pPr>
            <a:lvl3pPr lvl="2" rtl="0" algn="r">
              <a:spcBef>
                <a:spcPts val="0"/>
              </a:spcBef>
              <a:spcAft>
                <a:spcPts val="0"/>
              </a:spcAft>
              <a:buSzPts val="1600"/>
              <a:buNone/>
              <a:defRPr/>
            </a:lvl3pPr>
            <a:lvl4pPr lvl="3" rtl="0" algn="r">
              <a:spcBef>
                <a:spcPts val="0"/>
              </a:spcBef>
              <a:spcAft>
                <a:spcPts val="0"/>
              </a:spcAft>
              <a:buSzPts val="1600"/>
              <a:buNone/>
              <a:defRPr/>
            </a:lvl4pPr>
            <a:lvl5pPr lvl="4" rtl="0" algn="r">
              <a:spcBef>
                <a:spcPts val="0"/>
              </a:spcBef>
              <a:spcAft>
                <a:spcPts val="0"/>
              </a:spcAft>
              <a:buSzPts val="1600"/>
              <a:buNone/>
              <a:defRPr/>
            </a:lvl5pPr>
            <a:lvl6pPr lvl="5" rtl="0" algn="r">
              <a:spcBef>
                <a:spcPts val="0"/>
              </a:spcBef>
              <a:spcAft>
                <a:spcPts val="0"/>
              </a:spcAft>
              <a:buSzPts val="1600"/>
              <a:buNone/>
              <a:defRPr/>
            </a:lvl6pPr>
            <a:lvl7pPr lvl="6" rtl="0" algn="r">
              <a:spcBef>
                <a:spcPts val="0"/>
              </a:spcBef>
              <a:spcAft>
                <a:spcPts val="0"/>
              </a:spcAft>
              <a:buSzPts val="1600"/>
              <a:buNone/>
              <a:defRPr/>
            </a:lvl7pPr>
            <a:lvl8pPr lvl="7" rtl="0" algn="r">
              <a:spcBef>
                <a:spcPts val="0"/>
              </a:spcBef>
              <a:spcAft>
                <a:spcPts val="0"/>
              </a:spcAft>
              <a:buSzPts val="1600"/>
              <a:buNone/>
              <a:defRPr/>
            </a:lvl8pPr>
            <a:lvl9pPr lvl="8" rtl="0" algn="r">
              <a:spcBef>
                <a:spcPts val="0"/>
              </a:spcBef>
              <a:spcAft>
                <a:spcPts val="0"/>
              </a:spcAft>
              <a:buSzPts val="1600"/>
              <a:buNone/>
              <a:defRPr/>
            </a:lvl9pPr>
          </a:lstStyle>
          <a:p/>
        </p:txBody>
      </p:sp>
      <p:sp>
        <p:nvSpPr>
          <p:cNvPr id="166" name="Google Shape;166;p16"/>
          <p:cNvSpPr txBox="1"/>
          <p:nvPr>
            <p:ph idx="6" type="subTitle"/>
          </p:nvPr>
        </p:nvSpPr>
        <p:spPr>
          <a:xfrm>
            <a:off x="719988" y="18275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r">
              <a:spcBef>
                <a:spcPts val="0"/>
              </a:spcBef>
              <a:spcAft>
                <a:spcPts val="0"/>
              </a:spcAft>
              <a:buSzPts val="3000"/>
              <a:buFont typeface="Oranienbaum"/>
              <a:buNone/>
              <a:defRPr sz="3000">
                <a:latin typeface="Oranienbaum"/>
                <a:ea typeface="Oranienbaum"/>
                <a:cs typeface="Oranienbaum"/>
                <a:sym typeface="Oranienbaum"/>
              </a:defRPr>
            </a:lvl2pPr>
            <a:lvl3pPr lvl="2" rtl="0" algn="r">
              <a:spcBef>
                <a:spcPts val="0"/>
              </a:spcBef>
              <a:spcAft>
                <a:spcPts val="0"/>
              </a:spcAft>
              <a:buSzPts val="3000"/>
              <a:buFont typeface="Oranienbaum"/>
              <a:buNone/>
              <a:defRPr sz="3000">
                <a:latin typeface="Oranienbaum"/>
                <a:ea typeface="Oranienbaum"/>
                <a:cs typeface="Oranienbaum"/>
                <a:sym typeface="Oranienbaum"/>
              </a:defRPr>
            </a:lvl3pPr>
            <a:lvl4pPr lvl="3" rtl="0" algn="r">
              <a:spcBef>
                <a:spcPts val="0"/>
              </a:spcBef>
              <a:spcAft>
                <a:spcPts val="0"/>
              </a:spcAft>
              <a:buSzPts val="3000"/>
              <a:buFont typeface="Oranienbaum"/>
              <a:buNone/>
              <a:defRPr sz="3000">
                <a:latin typeface="Oranienbaum"/>
                <a:ea typeface="Oranienbaum"/>
                <a:cs typeface="Oranienbaum"/>
                <a:sym typeface="Oranienbaum"/>
              </a:defRPr>
            </a:lvl4pPr>
            <a:lvl5pPr lvl="4" rtl="0" algn="r">
              <a:spcBef>
                <a:spcPts val="0"/>
              </a:spcBef>
              <a:spcAft>
                <a:spcPts val="0"/>
              </a:spcAft>
              <a:buSzPts val="3000"/>
              <a:buFont typeface="Oranienbaum"/>
              <a:buNone/>
              <a:defRPr sz="3000">
                <a:latin typeface="Oranienbaum"/>
                <a:ea typeface="Oranienbaum"/>
                <a:cs typeface="Oranienbaum"/>
                <a:sym typeface="Oranienbaum"/>
              </a:defRPr>
            </a:lvl5pPr>
            <a:lvl6pPr lvl="5" rtl="0" algn="r">
              <a:spcBef>
                <a:spcPts val="0"/>
              </a:spcBef>
              <a:spcAft>
                <a:spcPts val="0"/>
              </a:spcAft>
              <a:buSzPts val="3000"/>
              <a:buFont typeface="Oranienbaum"/>
              <a:buNone/>
              <a:defRPr sz="3000">
                <a:latin typeface="Oranienbaum"/>
                <a:ea typeface="Oranienbaum"/>
                <a:cs typeface="Oranienbaum"/>
                <a:sym typeface="Oranienbaum"/>
              </a:defRPr>
            </a:lvl6pPr>
            <a:lvl7pPr lvl="6" rtl="0" algn="r">
              <a:spcBef>
                <a:spcPts val="0"/>
              </a:spcBef>
              <a:spcAft>
                <a:spcPts val="0"/>
              </a:spcAft>
              <a:buSzPts val="3000"/>
              <a:buFont typeface="Oranienbaum"/>
              <a:buNone/>
              <a:defRPr sz="3000">
                <a:latin typeface="Oranienbaum"/>
                <a:ea typeface="Oranienbaum"/>
                <a:cs typeface="Oranienbaum"/>
                <a:sym typeface="Oranienbaum"/>
              </a:defRPr>
            </a:lvl7pPr>
            <a:lvl8pPr lvl="7" rtl="0" algn="r">
              <a:spcBef>
                <a:spcPts val="0"/>
              </a:spcBef>
              <a:spcAft>
                <a:spcPts val="0"/>
              </a:spcAft>
              <a:buSzPts val="3000"/>
              <a:buFont typeface="Oranienbaum"/>
              <a:buNone/>
              <a:defRPr sz="3000">
                <a:latin typeface="Oranienbaum"/>
                <a:ea typeface="Oranienbaum"/>
                <a:cs typeface="Oranienbaum"/>
                <a:sym typeface="Oranienbaum"/>
              </a:defRPr>
            </a:lvl8pPr>
            <a:lvl9pPr lvl="8" rtl="0" algn="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67" name="Google Shape;167;p16"/>
          <p:cNvSpPr txBox="1"/>
          <p:nvPr>
            <p:ph idx="7" type="subTitle"/>
          </p:nvPr>
        </p:nvSpPr>
        <p:spPr>
          <a:xfrm>
            <a:off x="6054000" y="2353425"/>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68" name="Google Shape;168;p16"/>
          <p:cNvSpPr txBox="1"/>
          <p:nvPr>
            <p:ph idx="8" type="subTitle"/>
          </p:nvPr>
        </p:nvSpPr>
        <p:spPr>
          <a:xfrm>
            <a:off x="6053963" y="18275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spcBef>
                <a:spcPts val="0"/>
              </a:spcBef>
              <a:spcAft>
                <a:spcPts val="0"/>
              </a:spcAft>
              <a:buSzPts val="3000"/>
              <a:buFont typeface="Oranienbaum"/>
              <a:buNone/>
              <a:defRPr sz="3000">
                <a:latin typeface="Oranienbaum"/>
                <a:ea typeface="Oranienbaum"/>
                <a:cs typeface="Oranienbaum"/>
                <a:sym typeface="Oranienbaum"/>
              </a:defRPr>
            </a:lvl2pPr>
            <a:lvl3pPr lvl="2" rtl="0">
              <a:spcBef>
                <a:spcPts val="0"/>
              </a:spcBef>
              <a:spcAft>
                <a:spcPts val="0"/>
              </a:spcAft>
              <a:buSzPts val="3000"/>
              <a:buFont typeface="Oranienbaum"/>
              <a:buNone/>
              <a:defRPr sz="3000">
                <a:latin typeface="Oranienbaum"/>
                <a:ea typeface="Oranienbaum"/>
                <a:cs typeface="Oranienbaum"/>
                <a:sym typeface="Oranienbaum"/>
              </a:defRPr>
            </a:lvl3pPr>
            <a:lvl4pPr lvl="3" rtl="0">
              <a:spcBef>
                <a:spcPts val="0"/>
              </a:spcBef>
              <a:spcAft>
                <a:spcPts val="0"/>
              </a:spcAft>
              <a:buSzPts val="3000"/>
              <a:buFont typeface="Oranienbaum"/>
              <a:buNone/>
              <a:defRPr sz="3000">
                <a:latin typeface="Oranienbaum"/>
                <a:ea typeface="Oranienbaum"/>
                <a:cs typeface="Oranienbaum"/>
                <a:sym typeface="Oranienbaum"/>
              </a:defRPr>
            </a:lvl4pPr>
            <a:lvl5pPr lvl="4" rtl="0">
              <a:spcBef>
                <a:spcPts val="0"/>
              </a:spcBef>
              <a:spcAft>
                <a:spcPts val="0"/>
              </a:spcAft>
              <a:buSzPts val="3000"/>
              <a:buFont typeface="Oranienbaum"/>
              <a:buNone/>
              <a:defRPr sz="3000">
                <a:latin typeface="Oranienbaum"/>
                <a:ea typeface="Oranienbaum"/>
                <a:cs typeface="Oranienbaum"/>
                <a:sym typeface="Oranienbaum"/>
              </a:defRPr>
            </a:lvl5pPr>
            <a:lvl6pPr lvl="5" rtl="0">
              <a:spcBef>
                <a:spcPts val="0"/>
              </a:spcBef>
              <a:spcAft>
                <a:spcPts val="0"/>
              </a:spcAft>
              <a:buSzPts val="3000"/>
              <a:buFont typeface="Oranienbaum"/>
              <a:buNone/>
              <a:defRPr sz="3000">
                <a:latin typeface="Oranienbaum"/>
                <a:ea typeface="Oranienbaum"/>
                <a:cs typeface="Oranienbaum"/>
                <a:sym typeface="Oranienbaum"/>
              </a:defRPr>
            </a:lvl6pPr>
            <a:lvl7pPr lvl="6" rtl="0">
              <a:spcBef>
                <a:spcPts val="0"/>
              </a:spcBef>
              <a:spcAft>
                <a:spcPts val="0"/>
              </a:spcAft>
              <a:buSzPts val="3000"/>
              <a:buFont typeface="Oranienbaum"/>
              <a:buNone/>
              <a:defRPr sz="3000">
                <a:latin typeface="Oranienbaum"/>
                <a:ea typeface="Oranienbaum"/>
                <a:cs typeface="Oranienbaum"/>
                <a:sym typeface="Oranienbaum"/>
              </a:defRPr>
            </a:lvl7pPr>
            <a:lvl8pPr lvl="7" rtl="0">
              <a:spcBef>
                <a:spcPts val="0"/>
              </a:spcBef>
              <a:spcAft>
                <a:spcPts val="0"/>
              </a:spcAft>
              <a:buSzPts val="3000"/>
              <a:buFont typeface="Oranienbaum"/>
              <a:buNone/>
              <a:defRPr sz="3000">
                <a:latin typeface="Oranienbaum"/>
                <a:ea typeface="Oranienbaum"/>
                <a:cs typeface="Oranienbaum"/>
                <a:sym typeface="Oranienbaum"/>
              </a:defRPr>
            </a:lvl8pPr>
            <a:lvl9pPr lvl="8" rtl="0">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ONE_COLUMN_TEXT_1_1">
    <p:spTree>
      <p:nvGrpSpPr>
        <p:cNvPr id="169" name="Shape 169"/>
        <p:cNvGrpSpPr/>
        <p:nvPr/>
      </p:nvGrpSpPr>
      <p:grpSpPr>
        <a:xfrm>
          <a:off x="0" y="0"/>
          <a:ext cx="0" cy="0"/>
          <a:chOff x="0" y="0"/>
          <a:chExt cx="0" cy="0"/>
        </a:xfrm>
      </p:grpSpPr>
      <p:grpSp>
        <p:nvGrpSpPr>
          <p:cNvPr id="170" name="Google Shape;170;p17"/>
          <p:cNvGrpSpPr/>
          <p:nvPr/>
        </p:nvGrpSpPr>
        <p:grpSpPr>
          <a:xfrm>
            <a:off x="116074" y="58479"/>
            <a:ext cx="8921627" cy="5033415"/>
            <a:chOff x="116074" y="58479"/>
            <a:chExt cx="8921627" cy="5033415"/>
          </a:xfrm>
        </p:grpSpPr>
        <p:sp>
          <p:nvSpPr>
            <p:cNvPr id="171" name="Google Shape;171;p1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7" name="Google Shape;177;p17"/>
          <p:cNvSpPr txBox="1"/>
          <p:nvPr>
            <p:ph idx="1" type="subTitle"/>
          </p:nvPr>
        </p:nvSpPr>
        <p:spPr>
          <a:xfrm>
            <a:off x="72000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78" name="Google Shape;178;p17"/>
          <p:cNvSpPr txBox="1"/>
          <p:nvPr>
            <p:ph idx="2" type="subTitle"/>
          </p:nvPr>
        </p:nvSpPr>
        <p:spPr>
          <a:xfrm>
            <a:off x="72000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79" name="Google Shape;179;p17"/>
          <p:cNvSpPr txBox="1"/>
          <p:nvPr>
            <p:ph idx="3" type="subTitle"/>
          </p:nvPr>
        </p:nvSpPr>
        <p:spPr>
          <a:xfrm>
            <a:off x="3386996"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0" name="Google Shape;180;p17"/>
          <p:cNvSpPr txBox="1"/>
          <p:nvPr>
            <p:ph idx="4" type="subTitle"/>
          </p:nvPr>
        </p:nvSpPr>
        <p:spPr>
          <a:xfrm>
            <a:off x="3386996"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1" name="Google Shape;181;p17"/>
          <p:cNvSpPr txBox="1"/>
          <p:nvPr>
            <p:ph idx="5" type="subTitle"/>
          </p:nvPr>
        </p:nvSpPr>
        <p:spPr>
          <a:xfrm>
            <a:off x="6053998"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2" name="Google Shape;182;p17"/>
          <p:cNvSpPr txBox="1"/>
          <p:nvPr>
            <p:ph idx="6" type="subTitle"/>
          </p:nvPr>
        </p:nvSpPr>
        <p:spPr>
          <a:xfrm>
            <a:off x="605399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3" name="Google Shape;183;p17"/>
          <p:cNvSpPr txBox="1"/>
          <p:nvPr>
            <p:ph idx="7" type="subTitle"/>
          </p:nvPr>
        </p:nvSpPr>
        <p:spPr>
          <a:xfrm>
            <a:off x="72000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4" name="Google Shape;184;p17"/>
          <p:cNvSpPr txBox="1"/>
          <p:nvPr>
            <p:ph idx="8" type="subTitle"/>
          </p:nvPr>
        </p:nvSpPr>
        <p:spPr>
          <a:xfrm>
            <a:off x="72000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5" name="Google Shape;185;p17"/>
          <p:cNvSpPr txBox="1"/>
          <p:nvPr>
            <p:ph idx="9" type="subTitle"/>
          </p:nvPr>
        </p:nvSpPr>
        <p:spPr>
          <a:xfrm>
            <a:off x="3386996"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6" name="Google Shape;186;p17"/>
          <p:cNvSpPr txBox="1"/>
          <p:nvPr>
            <p:ph idx="13" type="subTitle"/>
          </p:nvPr>
        </p:nvSpPr>
        <p:spPr>
          <a:xfrm>
            <a:off x="3386996"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87" name="Google Shape;187;p17"/>
          <p:cNvSpPr txBox="1"/>
          <p:nvPr>
            <p:ph idx="14" type="subTitle"/>
          </p:nvPr>
        </p:nvSpPr>
        <p:spPr>
          <a:xfrm>
            <a:off x="6053998"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88" name="Google Shape;188;p17"/>
          <p:cNvSpPr txBox="1"/>
          <p:nvPr>
            <p:ph idx="15" type="subTitle"/>
          </p:nvPr>
        </p:nvSpPr>
        <p:spPr>
          <a:xfrm>
            <a:off x="605399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TITLE_AND_TWO_COLUMNS_2_1">
    <p:spTree>
      <p:nvGrpSpPr>
        <p:cNvPr id="189" name="Shape 189"/>
        <p:cNvGrpSpPr/>
        <p:nvPr/>
      </p:nvGrpSpPr>
      <p:grpSpPr>
        <a:xfrm>
          <a:off x="0" y="0"/>
          <a:ext cx="0" cy="0"/>
          <a:chOff x="0" y="0"/>
          <a:chExt cx="0" cy="0"/>
        </a:xfrm>
      </p:grpSpPr>
      <p:sp>
        <p:nvSpPr>
          <p:cNvPr id="190" name="Google Shape;190;p1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2" name="Google Shape;192;p1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txBox="1"/>
          <p:nvPr>
            <p:ph idx="1" type="subTitle"/>
          </p:nvPr>
        </p:nvSpPr>
        <p:spPr>
          <a:xfrm>
            <a:off x="720025"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7" name="Google Shape;197;p18"/>
          <p:cNvSpPr txBox="1"/>
          <p:nvPr>
            <p:ph idx="2" type="subTitle"/>
          </p:nvPr>
        </p:nvSpPr>
        <p:spPr>
          <a:xfrm>
            <a:off x="719988"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198" name="Google Shape;198;p18"/>
          <p:cNvSpPr txBox="1"/>
          <p:nvPr>
            <p:ph idx="3" type="subTitle"/>
          </p:nvPr>
        </p:nvSpPr>
        <p:spPr>
          <a:xfrm>
            <a:off x="6054021" y="39955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199" name="Google Shape;199;p18"/>
          <p:cNvSpPr txBox="1"/>
          <p:nvPr>
            <p:ph idx="4" type="subTitle"/>
          </p:nvPr>
        </p:nvSpPr>
        <p:spPr>
          <a:xfrm>
            <a:off x="6053975" y="3615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0" name="Google Shape;200;p18"/>
          <p:cNvSpPr txBox="1"/>
          <p:nvPr>
            <p:ph idx="5" type="subTitle"/>
          </p:nvPr>
        </p:nvSpPr>
        <p:spPr>
          <a:xfrm>
            <a:off x="720025"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1" name="Google Shape;201;p18"/>
          <p:cNvSpPr txBox="1"/>
          <p:nvPr>
            <p:ph idx="6" type="subTitle"/>
          </p:nvPr>
        </p:nvSpPr>
        <p:spPr>
          <a:xfrm>
            <a:off x="719988"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2" name="Google Shape;202;p18"/>
          <p:cNvSpPr txBox="1"/>
          <p:nvPr>
            <p:ph idx="7" type="subTitle"/>
          </p:nvPr>
        </p:nvSpPr>
        <p:spPr>
          <a:xfrm>
            <a:off x="3387017" y="3083763"/>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3" name="Google Shape;203;p18"/>
          <p:cNvSpPr txBox="1"/>
          <p:nvPr>
            <p:ph idx="8" type="subTitle"/>
          </p:nvPr>
        </p:nvSpPr>
        <p:spPr>
          <a:xfrm>
            <a:off x="3386975" y="2703538"/>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04" name="Google Shape;204;p18"/>
          <p:cNvSpPr txBox="1"/>
          <p:nvPr>
            <p:ph idx="9" type="subTitle"/>
          </p:nvPr>
        </p:nvSpPr>
        <p:spPr>
          <a:xfrm>
            <a:off x="6054021" y="2167850"/>
            <a:ext cx="2370000" cy="622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05" name="Google Shape;205;p18"/>
          <p:cNvSpPr txBox="1"/>
          <p:nvPr>
            <p:ph idx="13" type="subTitle"/>
          </p:nvPr>
        </p:nvSpPr>
        <p:spPr>
          <a:xfrm>
            <a:off x="6053975" y="17876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ONE_COLUMN_TEXT_1_2">
    <p:spTree>
      <p:nvGrpSpPr>
        <p:cNvPr id="206" name="Shape 206"/>
        <p:cNvGrpSpPr/>
        <p:nvPr/>
      </p:nvGrpSpPr>
      <p:grpSpPr>
        <a:xfrm>
          <a:off x="0" y="0"/>
          <a:ext cx="0" cy="0"/>
          <a:chOff x="0" y="0"/>
          <a:chExt cx="0" cy="0"/>
        </a:xfrm>
      </p:grpSpPr>
      <p:grpSp>
        <p:nvGrpSpPr>
          <p:cNvPr id="207" name="Google Shape;207;p19"/>
          <p:cNvGrpSpPr/>
          <p:nvPr/>
        </p:nvGrpSpPr>
        <p:grpSpPr>
          <a:xfrm>
            <a:off x="116074" y="58479"/>
            <a:ext cx="8921627" cy="5033415"/>
            <a:chOff x="116074" y="58479"/>
            <a:chExt cx="8921627" cy="5033415"/>
          </a:xfrm>
        </p:grpSpPr>
        <p:sp>
          <p:nvSpPr>
            <p:cNvPr id="208" name="Google Shape;208;p1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4" name="Google Shape;214;p19"/>
          <p:cNvSpPr txBox="1"/>
          <p:nvPr>
            <p:ph idx="1" type="subTitle"/>
          </p:nvPr>
        </p:nvSpPr>
        <p:spPr>
          <a:xfrm>
            <a:off x="719988"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5" name="Google Shape;215;p19"/>
          <p:cNvSpPr txBox="1"/>
          <p:nvPr>
            <p:ph idx="2" type="subTitle"/>
          </p:nvPr>
        </p:nvSpPr>
        <p:spPr>
          <a:xfrm>
            <a:off x="719988"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6" name="Google Shape;216;p19"/>
          <p:cNvSpPr txBox="1"/>
          <p:nvPr>
            <p:ph idx="3" type="subTitle"/>
          </p:nvPr>
        </p:nvSpPr>
        <p:spPr>
          <a:xfrm>
            <a:off x="3389427"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7" name="Google Shape;217;p19"/>
          <p:cNvSpPr txBox="1"/>
          <p:nvPr>
            <p:ph idx="4" type="subTitle"/>
          </p:nvPr>
        </p:nvSpPr>
        <p:spPr>
          <a:xfrm>
            <a:off x="3389427"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18" name="Google Shape;218;p19"/>
          <p:cNvSpPr txBox="1"/>
          <p:nvPr>
            <p:ph idx="5" type="subTitle"/>
          </p:nvPr>
        </p:nvSpPr>
        <p:spPr>
          <a:xfrm>
            <a:off x="6053969" y="3671225"/>
            <a:ext cx="2370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19" name="Google Shape;219;p19"/>
          <p:cNvSpPr txBox="1"/>
          <p:nvPr>
            <p:ph idx="6" type="subTitle"/>
          </p:nvPr>
        </p:nvSpPr>
        <p:spPr>
          <a:xfrm>
            <a:off x="6053969" y="32033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20" name="Google Shape;220;p19"/>
          <p:cNvSpPr txBox="1"/>
          <p:nvPr>
            <p:ph hasCustomPrompt="1" idx="7" type="title"/>
          </p:nvPr>
        </p:nvSpPr>
        <p:spPr>
          <a:xfrm>
            <a:off x="719988"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1" name="Google Shape;221;p19"/>
          <p:cNvSpPr txBox="1"/>
          <p:nvPr>
            <p:ph hasCustomPrompt="1" idx="8" type="title"/>
          </p:nvPr>
        </p:nvSpPr>
        <p:spPr>
          <a:xfrm>
            <a:off x="3389427"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22" name="Google Shape;222;p19"/>
          <p:cNvSpPr txBox="1"/>
          <p:nvPr>
            <p:ph hasCustomPrompt="1" idx="9" type="title"/>
          </p:nvPr>
        </p:nvSpPr>
        <p:spPr>
          <a:xfrm>
            <a:off x="6053969" y="1707275"/>
            <a:ext cx="2370000" cy="1045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_1_1">
    <p:spTree>
      <p:nvGrpSpPr>
        <p:cNvPr id="223" name="Shape 223"/>
        <p:cNvGrpSpPr/>
        <p:nvPr/>
      </p:nvGrpSpPr>
      <p:grpSpPr>
        <a:xfrm>
          <a:off x="0" y="0"/>
          <a:ext cx="0" cy="0"/>
          <a:chOff x="0" y="0"/>
          <a:chExt cx="0" cy="0"/>
        </a:xfrm>
      </p:grpSpPr>
      <p:grpSp>
        <p:nvGrpSpPr>
          <p:cNvPr id="224" name="Google Shape;224;p20"/>
          <p:cNvGrpSpPr/>
          <p:nvPr/>
        </p:nvGrpSpPr>
        <p:grpSpPr>
          <a:xfrm>
            <a:off x="116074" y="58479"/>
            <a:ext cx="8921627" cy="5033415"/>
            <a:chOff x="116074" y="58479"/>
            <a:chExt cx="8921627" cy="5033415"/>
          </a:xfrm>
        </p:grpSpPr>
        <p:sp>
          <p:nvSpPr>
            <p:cNvPr id="225" name="Google Shape;225;p20"/>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0"/>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1" name="Google Shape;231;p20"/>
          <p:cNvSpPr txBox="1"/>
          <p:nvPr>
            <p:ph idx="1" type="subTitle"/>
          </p:nvPr>
        </p:nvSpPr>
        <p:spPr>
          <a:xfrm>
            <a:off x="1385225" y="2356575"/>
            <a:ext cx="3088200" cy="11970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2132799" y="1034101"/>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10800000">
            <a:off x="562674" y="-1388749"/>
            <a:ext cx="2582312" cy="580174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4820350" y="2659450"/>
            <a:ext cx="31854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b="1" sz="45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2" name="Google Shape;22;p3"/>
          <p:cNvSpPr txBox="1"/>
          <p:nvPr>
            <p:ph hasCustomPrompt="1" idx="2" type="title"/>
          </p:nvPr>
        </p:nvSpPr>
        <p:spPr>
          <a:xfrm>
            <a:off x="482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3" name="Google Shape;23;p3"/>
          <p:cNvSpPr txBox="1"/>
          <p:nvPr>
            <p:ph idx="1" type="subTitle"/>
          </p:nvPr>
        </p:nvSpPr>
        <p:spPr>
          <a:xfrm>
            <a:off x="5140600" y="3499575"/>
            <a:ext cx="2544900" cy="7569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24" name="Google Shape;24;p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32" name="Shape 232"/>
        <p:cNvGrpSpPr/>
        <p:nvPr/>
      </p:nvGrpSpPr>
      <p:grpSpPr>
        <a:xfrm>
          <a:off x="0" y="0"/>
          <a:ext cx="0" cy="0"/>
          <a:chOff x="0" y="0"/>
          <a:chExt cx="0" cy="0"/>
        </a:xfrm>
      </p:grpSpPr>
      <p:sp>
        <p:nvSpPr>
          <p:cNvPr id="233" name="Google Shape;23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34" name="Google Shape;234;p21"/>
          <p:cNvGrpSpPr/>
          <p:nvPr/>
        </p:nvGrpSpPr>
        <p:grpSpPr>
          <a:xfrm>
            <a:off x="116074" y="58479"/>
            <a:ext cx="8921627" cy="5033415"/>
            <a:chOff x="116074" y="58479"/>
            <a:chExt cx="8921627" cy="5033415"/>
          </a:xfrm>
        </p:grpSpPr>
        <p:sp>
          <p:nvSpPr>
            <p:cNvPr id="235" name="Google Shape;235;p21"/>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
    <p:spTree>
      <p:nvGrpSpPr>
        <p:cNvPr id="240" name="Shape 240"/>
        <p:cNvGrpSpPr/>
        <p:nvPr/>
      </p:nvGrpSpPr>
      <p:grpSpPr>
        <a:xfrm>
          <a:off x="0" y="0"/>
          <a:ext cx="0" cy="0"/>
          <a:chOff x="0" y="0"/>
          <a:chExt cx="0" cy="0"/>
        </a:xfrm>
      </p:grpSpPr>
      <p:sp>
        <p:nvSpPr>
          <p:cNvPr id="241" name="Google Shape;24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242" name="Google Shape;242;p22"/>
          <p:cNvGrpSpPr/>
          <p:nvPr/>
        </p:nvGrpSpPr>
        <p:grpSpPr>
          <a:xfrm>
            <a:off x="116074" y="58479"/>
            <a:ext cx="8921627" cy="5033415"/>
            <a:chOff x="116074" y="58479"/>
            <a:chExt cx="8921627" cy="5033415"/>
          </a:xfrm>
        </p:grpSpPr>
        <p:sp>
          <p:nvSpPr>
            <p:cNvPr id="243" name="Google Shape;243;p22"/>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2"/>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22"/>
          <p:cNvSpPr txBox="1"/>
          <p:nvPr>
            <p:ph idx="1" type="subTitle"/>
          </p:nvPr>
        </p:nvSpPr>
        <p:spPr>
          <a:xfrm>
            <a:off x="1189850" y="2186950"/>
            <a:ext cx="2815500" cy="12399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2">
    <p:spTree>
      <p:nvGrpSpPr>
        <p:cNvPr id="249" name="Shape 249"/>
        <p:cNvGrpSpPr/>
        <p:nvPr/>
      </p:nvGrpSpPr>
      <p:grpSpPr>
        <a:xfrm>
          <a:off x="0" y="0"/>
          <a:ext cx="0" cy="0"/>
          <a:chOff x="0" y="0"/>
          <a:chExt cx="0" cy="0"/>
        </a:xfrm>
      </p:grpSpPr>
      <p:sp>
        <p:nvSpPr>
          <p:cNvPr id="250" name="Google Shape;25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51" name="Google Shape;251;p23"/>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txBox="1"/>
          <p:nvPr>
            <p:ph idx="1" type="subTitle"/>
          </p:nvPr>
        </p:nvSpPr>
        <p:spPr>
          <a:xfrm>
            <a:off x="5146550" y="2186950"/>
            <a:ext cx="2815500" cy="12399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57" name="Shape 257"/>
        <p:cNvGrpSpPr/>
        <p:nvPr/>
      </p:nvGrpSpPr>
      <p:grpSpPr>
        <a:xfrm>
          <a:off x="0" y="0"/>
          <a:ext cx="0" cy="0"/>
          <a:chOff x="0" y="0"/>
          <a:chExt cx="0" cy="0"/>
        </a:xfrm>
      </p:grpSpPr>
      <p:sp>
        <p:nvSpPr>
          <p:cNvPr id="258" name="Google Shape;258;p24"/>
          <p:cNvSpPr txBox="1"/>
          <p:nvPr>
            <p:ph type="title"/>
          </p:nvPr>
        </p:nvSpPr>
        <p:spPr>
          <a:xfrm>
            <a:off x="1010350" y="2659450"/>
            <a:ext cx="318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59" name="Google Shape;259;p24"/>
          <p:cNvSpPr txBox="1"/>
          <p:nvPr>
            <p:ph hasCustomPrompt="1" idx="2" type="title"/>
          </p:nvPr>
        </p:nvSpPr>
        <p:spPr>
          <a:xfrm>
            <a:off x="1010350" y="887025"/>
            <a:ext cx="31854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60" name="Google Shape;260;p24"/>
          <p:cNvSpPr txBox="1"/>
          <p:nvPr>
            <p:ph idx="1" type="subTitle"/>
          </p:nvPr>
        </p:nvSpPr>
        <p:spPr>
          <a:xfrm>
            <a:off x="1330600" y="3499575"/>
            <a:ext cx="2544900" cy="75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261" name="Google Shape;261;p2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flipH="1">
            <a:off x="4554352" y="10341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flipH="1" rot="10800000">
            <a:off x="6124477" y="-1400800"/>
            <a:ext cx="2298696" cy="5825846"/>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3">
    <p:spTree>
      <p:nvGrpSpPr>
        <p:cNvPr id="268" name="Shape 268"/>
        <p:cNvGrpSpPr/>
        <p:nvPr/>
      </p:nvGrpSpPr>
      <p:grpSpPr>
        <a:xfrm>
          <a:off x="0" y="0"/>
          <a:ext cx="0" cy="0"/>
          <a:chOff x="0" y="0"/>
          <a:chExt cx="0" cy="0"/>
        </a:xfrm>
      </p:grpSpPr>
      <p:sp>
        <p:nvSpPr>
          <p:cNvPr id="269" name="Google Shape;269;p2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71" name="Google Shape;271;p25"/>
          <p:cNvSpPr txBox="1"/>
          <p:nvPr>
            <p:ph idx="1" type="subTitle"/>
          </p:nvPr>
        </p:nvSpPr>
        <p:spPr>
          <a:xfrm>
            <a:off x="1029000" y="2710700"/>
            <a:ext cx="2061000" cy="721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2" name="Google Shape;272;p25"/>
          <p:cNvSpPr txBox="1"/>
          <p:nvPr>
            <p:ph idx="2" type="subTitle"/>
          </p:nvPr>
        </p:nvSpPr>
        <p:spPr>
          <a:xfrm>
            <a:off x="720000" y="2252300"/>
            <a:ext cx="2370000" cy="5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3" name="Google Shape;273;p25"/>
          <p:cNvSpPr txBox="1"/>
          <p:nvPr>
            <p:ph idx="3" type="subTitle"/>
          </p:nvPr>
        </p:nvSpPr>
        <p:spPr>
          <a:xfrm>
            <a:off x="6054000" y="2710700"/>
            <a:ext cx="2061000" cy="721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274" name="Google Shape;274;p25"/>
          <p:cNvSpPr txBox="1"/>
          <p:nvPr>
            <p:ph idx="4" type="subTitle"/>
          </p:nvPr>
        </p:nvSpPr>
        <p:spPr>
          <a:xfrm>
            <a:off x="6054000" y="2252300"/>
            <a:ext cx="2370000" cy="534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275" name="Google Shape;275;p2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spTree>
      <p:nvGrpSpPr>
        <p:cNvPr id="279" name="Shape 279"/>
        <p:cNvGrpSpPr/>
        <p:nvPr/>
      </p:nvGrpSpPr>
      <p:grpSpPr>
        <a:xfrm>
          <a:off x="0" y="0"/>
          <a:ext cx="0" cy="0"/>
          <a:chOff x="0" y="0"/>
          <a:chExt cx="0" cy="0"/>
        </a:xfrm>
      </p:grpSpPr>
      <p:sp>
        <p:nvSpPr>
          <p:cNvPr id="280" name="Google Shape;280;p26"/>
          <p:cNvSpPr/>
          <p:nvPr/>
        </p:nvSpPr>
        <p:spPr>
          <a:xfrm>
            <a:off x="6637212"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357587" y="1523850"/>
            <a:ext cx="2149212" cy="4828780"/>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txBox="1"/>
          <p:nvPr>
            <p:ph type="ctrTitle"/>
          </p:nvPr>
        </p:nvSpPr>
        <p:spPr>
          <a:xfrm>
            <a:off x="2178025" y="723700"/>
            <a:ext cx="4788000" cy="1076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4" name="Google Shape;284;p26"/>
          <p:cNvSpPr txBox="1"/>
          <p:nvPr>
            <p:ph idx="1" type="subTitle"/>
          </p:nvPr>
        </p:nvSpPr>
        <p:spPr>
          <a:xfrm>
            <a:off x="2274425" y="2333150"/>
            <a:ext cx="4595100" cy="93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5" name="Google Shape;285;p26"/>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txBox="1"/>
          <p:nvPr>
            <p:ph idx="2" type="subTitle"/>
          </p:nvPr>
        </p:nvSpPr>
        <p:spPr>
          <a:xfrm>
            <a:off x="2274425" y="1704625"/>
            <a:ext cx="4595100" cy="50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ranienbaum"/>
              <a:buNone/>
              <a:defRPr b="1" sz="2800">
                <a:latin typeface="Oranienbaum"/>
                <a:ea typeface="Oranienbaum"/>
                <a:cs typeface="Oranienbaum"/>
                <a:sym typeface="Oranienbaum"/>
              </a:defRPr>
            </a:lvl1pPr>
            <a:lvl2pPr lvl="1"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2pPr>
            <a:lvl3pPr lvl="2"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3pPr>
            <a:lvl4pPr lvl="3"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4pPr>
            <a:lvl5pPr lvl="4"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5pPr>
            <a:lvl6pPr lvl="5"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6pPr>
            <a:lvl7pPr lvl="6"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7pPr>
            <a:lvl8pPr lvl="7"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8pPr>
            <a:lvl9pPr lvl="8" rtl="0" algn="ctr">
              <a:lnSpc>
                <a:spcPct val="100000"/>
              </a:lnSpc>
              <a:spcBef>
                <a:spcPts val="0"/>
              </a:spcBef>
              <a:spcAft>
                <a:spcPts val="0"/>
              </a:spcAft>
              <a:buSzPts val="2800"/>
              <a:buFont typeface="Oranienbaum"/>
              <a:buNone/>
              <a:defRPr sz="2800">
                <a:latin typeface="Oranienbaum"/>
                <a:ea typeface="Oranienbaum"/>
                <a:cs typeface="Oranienbaum"/>
                <a:sym typeface="Oranienbaum"/>
              </a:defRPr>
            </a:lvl9pPr>
          </a:lstStyle>
          <a:p/>
        </p:txBody>
      </p:sp>
      <p:sp>
        <p:nvSpPr>
          <p:cNvPr id="290" name="Google Shape;290;p26"/>
          <p:cNvSpPr txBox="1"/>
          <p:nvPr/>
        </p:nvSpPr>
        <p:spPr>
          <a:xfrm>
            <a:off x="2400000" y="3701175"/>
            <a:ext cx="43440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l" sz="1200">
                <a:solidFill>
                  <a:schemeClr val="dk1"/>
                </a:solidFill>
                <a:latin typeface="Anaheim"/>
                <a:ea typeface="Anaheim"/>
                <a:cs typeface="Anaheim"/>
                <a:sym typeface="Anaheim"/>
              </a:rPr>
              <a:t>CREDITS:</a:t>
            </a:r>
            <a:r>
              <a:rPr lang="el" sz="1200">
                <a:solidFill>
                  <a:schemeClr val="dk1"/>
                </a:solidFill>
                <a:latin typeface="Anaheim"/>
                <a:ea typeface="Anaheim"/>
                <a:cs typeface="Anaheim"/>
                <a:sym typeface="Anaheim"/>
              </a:rPr>
              <a:t> This presentation template was created by </a:t>
            </a:r>
            <a:r>
              <a:rPr b="1" lang="el" sz="1200">
                <a:solidFill>
                  <a:schemeClr val="dk1"/>
                </a:solidFill>
                <a:uFill>
                  <a:noFill/>
                </a:uFill>
                <a:latin typeface="Anaheim"/>
                <a:ea typeface="Anaheim"/>
                <a:cs typeface="Anaheim"/>
                <a:sym typeface="Anaheim"/>
                <a:hlinkClick r:id="rId2">
                  <a:extLst>
                    <a:ext uri="{A12FA001-AC4F-418D-AE19-62706E023703}">
                      <ahyp:hlinkClr val="tx"/>
                    </a:ext>
                  </a:extLst>
                </a:hlinkClick>
              </a:rPr>
              <a:t>Slidesgo</a:t>
            </a:r>
            <a:r>
              <a:rPr lang="el" sz="1200">
                <a:solidFill>
                  <a:schemeClr val="dk1"/>
                </a:solidFill>
                <a:latin typeface="Anaheim"/>
                <a:ea typeface="Anaheim"/>
                <a:cs typeface="Anaheim"/>
                <a:sym typeface="Anaheim"/>
              </a:rPr>
              <a:t>, including icons by </a:t>
            </a:r>
            <a:r>
              <a:rPr b="1" lang="el" sz="1200">
                <a:solidFill>
                  <a:schemeClr val="dk1"/>
                </a:solidFill>
                <a:uFill>
                  <a:noFill/>
                </a:uFill>
                <a:latin typeface="Anaheim"/>
                <a:ea typeface="Anaheim"/>
                <a:cs typeface="Anaheim"/>
                <a:sym typeface="Anaheim"/>
                <a:hlinkClick r:id="rId3">
                  <a:extLst>
                    <a:ext uri="{A12FA001-AC4F-418D-AE19-62706E023703}">
                      <ahyp:hlinkClr val="tx"/>
                    </a:ext>
                  </a:extLst>
                </a:hlinkClick>
              </a:rPr>
              <a:t>Flaticon</a:t>
            </a:r>
            <a:r>
              <a:rPr lang="el" sz="1200">
                <a:solidFill>
                  <a:schemeClr val="dk1"/>
                </a:solidFill>
                <a:latin typeface="Anaheim"/>
                <a:ea typeface="Anaheim"/>
                <a:cs typeface="Anaheim"/>
                <a:sym typeface="Anaheim"/>
              </a:rPr>
              <a:t> and infographics &amp; images by </a:t>
            </a:r>
            <a:r>
              <a:rPr b="1" lang="el" sz="1200">
                <a:solidFill>
                  <a:schemeClr val="dk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dk1"/>
              </a:solidFill>
              <a:latin typeface="Anaheim"/>
              <a:ea typeface="Anaheim"/>
              <a:cs typeface="Anaheim"/>
              <a:sym typeface="Anahei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291" name="Shape 291"/>
        <p:cNvGrpSpPr/>
        <p:nvPr/>
      </p:nvGrpSpPr>
      <p:grpSpPr>
        <a:xfrm>
          <a:off x="0" y="0"/>
          <a:ext cx="0" cy="0"/>
          <a:chOff x="0" y="0"/>
          <a:chExt cx="0" cy="0"/>
        </a:xfrm>
      </p:grpSpPr>
      <p:sp>
        <p:nvSpPr>
          <p:cNvPr id="292" name="Google Shape;292;p2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297" name="Shape 297"/>
        <p:cNvGrpSpPr/>
        <p:nvPr/>
      </p:nvGrpSpPr>
      <p:grpSpPr>
        <a:xfrm>
          <a:off x="0" y="0"/>
          <a:ext cx="0" cy="0"/>
          <a:chOff x="0" y="0"/>
          <a:chExt cx="0" cy="0"/>
        </a:xfrm>
      </p:grpSpPr>
      <p:sp>
        <p:nvSpPr>
          <p:cNvPr id="298" name="Google Shape;298;p2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8"/>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8"/>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
    <p:spTree>
      <p:nvGrpSpPr>
        <p:cNvPr id="303" name="Shape 303"/>
        <p:cNvGrpSpPr/>
        <p:nvPr/>
      </p:nvGrpSpPr>
      <p:grpSpPr>
        <a:xfrm>
          <a:off x="0" y="0"/>
          <a:ext cx="0" cy="0"/>
          <a:chOff x="0" y="0"/>
          <a:chExt cx="0" cy="0"/>
        </a:xfrm>
      </p:grpSpPr>
      <p:grpSp>
        <p:nvGrpSpPr>
          <p:cNvPr id="304" name="Google Shape;304;p29"/>
          <p:cNvGrpSpPr/>
          <p:nvPr/>
        </p:nvGrpSpPr>
        <p:grpSpPr>
          <a:xfrm>
            <a:off x="116074" y="58479"/>
            <a:ext cx="8921627" cy="5033415"/>
            <a:chOff x="116074" y="58479"/>
            <a:chExt cx="8921627" cy="5033415"/>
          </a:xfrm>
        </p:grpSpPr>
        <p:sp>
          <p:nvSpPr>
            <p:cNvPr id="305" name="Google Shape;305;p2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9"/>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1" name="Google Shape;31;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5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32" name="Google Shape;32;p4"/>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0" name="Google Shape;40;p5"/>
          <p:cNvSpPr txBox="1"/>
          <p:nvPr>
            <p:ph idx="1" type="subTitle"/>
          </p:nvPr>
        </p:nvSpPr>
        <p:spPr>
          <a:xfrm>
            <a:off x="1359850" y="3433125"/>
            <a:ext cx="2887200" cy="11136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a:lvl1pPr>
            <a:lvl2pPr lvl="1" algn="ctr">
              <a:spcBef>
                <a:spcPts val="0"/>
              </a:spcBef>
              <a:spcAft>
                <a:spcPts val="0"/>
              </a:spcAft>
              <a:buSzPts val="1600"/>
              <a:buNone/>
              <a:defRPr/>
            </a:lvl2pPr>
            <a:lvl3pPr lvl="2" algn="ctr">
              <a:spcBef>
                <a:spcPts val="0"/>
              </a:spcBef>
              <a:spcAft>
                <a:spcPts val="0"/>
              </a:spcAft>
              <a:buSzPts val="1600"/>
              <a:buNone/>
              <a:defRPr/>
            </a:lvl3pPr>
            <a:lvl4pPr lvl="3" algn="ctr">
              <a:spcBef>
                <a:spcPts val="0"/>
              </a:spcBef>
              <a:spcAft>
                <a:spcPts val="0"/>
              </a:spcAft>
              <a:buSzPts val="1600"/>
              <a:buNone/>
              <a:defRPr/>
            </a:lvl4pPr>
            <a:lvl5pPr lvl="4" algn="ctr">
              <a:spcBef>
                <a:spcPts val="0"/>
              </a:spcBef>
              <a:spcAft>
                <a:spcPts val="0"/>
              </a:spcAft>
              <a:buSzPts val="1600"/>
              <a:buNone/>
              <a:defRPr/>
            </a:lvl5pPr>
            <a:lvl6pPr lvl="5" algn="ctr">
              <a:spcBef>
                <a:spcPts val="0"/>
              </a:spcBef>
              <a:spcAft>
                <a:spcPts val="0"/>
              </a:spcAft>
              <a:buSzPts val="1600"/>
              <a:buNone/>
              <a:defRPr/>
            </a:lvl6pPr>
            <a:lvl7pPr lvl="6" algn="ctr">
              <a:spcBef>
                <a:spcPts val="0"/>
              </a:spcBef>
              <a:spcAft>
                <a:spcPts val="0"/>
              </a:spcAft>
              <a:buSzPts val="1600"/>
              <a:buNone/>
              <a:defRPr/>
            </a:lvl7pPr>
            <a:lvl8pPr lvl="7" algn="ctr">
              <a:spcBef>
                <a:spcPts val="0"/>
              </a:spcBef>
              <a:spcAft>
                <a:spcPts val="0"/>
              </a:spcAft>
              <a:buSzPts val="1600"/>
              <a:buNone/>
              <a:defRPr/>
            </a:lvl8pPr>
            <a:lvl9pPr lvl="8" algn="ctr">
              <a:spcBef>
                <a:spcPts val="0"/>
              </a:spcBef>
              <a:spcAft>
                <a:spcPts val="0"/>
              </a:spcAft>
              <a:buSzPts val="1600"/>
              <a:buNone/>
              <a:defRPr/>
            </a:lvl9pPr>
          </a:lstStyle>
          <a:p/>
        </p:txBody>
      </p:sp>
      <p:sp>
        <p:nvSpPr>
          <p:cNvPr id="41" name="Google Shape;41;p5"/>
          <p:cNvSpPr txBox="1"/>
          <p:nvPr>
            <p:ph idx="2" type="subTitle"/>
          </p:nvPr>
        </p:nvSpPr>
        <p:spPr>
          <a:xfrm>
            <a:off x="1618413"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2" name="Google Shape;42;p5"/>
          <p:cNvSpPr txBox="1"/>
          <p:nvPr>
            <p:ph idx="3" type="subTitle"/>
          </p:nvPr>
        </p:nvSpPr>
        <p:spPr>
          <a:xfrm>
            <a:off x="4897050" y="3433125"/>
            <a:ext cx="2887200" cy="1113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1600"/>
              <a:buNone/>
              <a:defRPr/>
            </a:lvl2pPr>
            <a:lvl3pPr lvl="2" rtl="0" algn="ctr">
              <a:spcBef>
                <a:spcPts val="0"/>
              </a:spcBef>
              <a:spcAft>
                <a:spcPts val="0"/>
              </a:spcAft>
              <a:buSzPts val="1600"/>
              <a:buNone/>
              <a:defRPr/>
            </a:lvl3pPr>
            <a:lvl4pPr lvl="3" rtl="0" algn="ctr">
              <a:spcBef>
                <a:spcPts val="0"/>
              </a:spcBef>
              <a:spcAft>
                <a:spcPts val="0"/>
              </a:spcAft>
              <a:buSzPts val="1600"/>
              <a:buNone/>
              <a:defRPr/>
            </a:lvl4pPr>
            <a:lvl5pPr lvl="4" rtl="0" algn="ctr">
              <a:spcBef>
                <a:spcPts val="0"/>
              </a:spcBef>
              <a:spcAft>
                <a:spcPts val="0"/>
              </a:spcAft>
              <a:buSzPts val="1600"/>
              <a:buNone/>
              <a:defRPr/>
            </a:lvl5pPr>
            <a:lvl6pPr lvl="5" rtl="0" algn="ctr">
              <a:spcBef>
                <a:spcPts val="0"/>
              </a:spcBef>
              <a:spcAft>
                <a:spcPts val="0"/>
              </a:spcAft>
              <a:buSzPts val="1600"/>
              <a:buNone/>
              <a:defRPr/>
            </a:lvl6pPr>
            <a:lvl7pPr lvl="6" rtl="0" algn="ctr">
              <a:spcBef>
                <a:spcPts val="0"/>
              </a:spcBef>
              <a:spcAft>
                <a:spcPts val="0"/>
              </a:spcAft>
              <a:buSzPts val="1600"/>
              <a:buNone/>
              <a:defRPr/>
            </a:lvl7pPr>
            <a:lvl8pPr lvl="7" rtl="0" algn="ctr">
              <a:spcBef>
                <a:spcPts val="0"/>
              </a:spcBef>
              <a:spcAft>
                <a:spcPts val="0"/>
              </a:spcAft>
              <a:buSzPts val="1600"/>
              <a:buNone/>
              <a:defRPr/>
            </a:lvl8pPr>
            <a:lvl9pPr lvl="8" rtl="0" algn="ctr">
              <a:spcBef>
                <a:spcPts val="0"/>
              </a:spcBef>
              <a:spcAft>
                <a:spcPts val="0"/>
              </a:spcAft>
              <a:buSzPts val="1600"/>
              <a:buNone/>
              <a:defRPr/>
            </a:lvl9pPr>
          </a:lstStyle>
          <a:p/>
        </p:txBody>
      </p:sp>
      <p:sp>
        <p:nvSpPr>
          <p:cNvPr id="43" name="Google Shape;43;p5"/>
          <p:cNvSpPr txBox="1"/>
          <p:nvPr>
            <p:ph idx="4" type="subTitle"/>
          </p:nvPr>
        </p:nvSpPr>
        <p:spPr>
          <a:xfrm>
            <a:off x="5155588" y="2898525"/>
            <a:ext cx="2370000" cy="534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Oranienbaum"/>
              <a:buNone/>
              <a:defRPr b="1" sz="2800">
                <a:latin typeface="Oranienbaum"/>
                <a:ea typeface="Oranienbaum"/>
                <a:cs typeface="Oranienbaum"/>
                <a:sym typeface="Oranienbaum"/>
              </a:defRPr>
            </a:lvl1pPr>
            <a:lvl2pPr lvl="1" rtl="0" algn="ctr">
              <a:spcBef>
                <a:spcPts val="0"/>
              </a:spcBef>
              <a:spcAft>
                <a:spcPts val="0"/>
              </a:spcAft>
              <a:buSzPts val="3000"/>
              <a:buFont typeface="Oranienbaum"/>
              <a:buNone/>
              <a:defRPr sz="3000">
                <a:latin typeface="Oranienbaum"/>
                <a:ea typeface="Oranienbaum"/>
                <a:cs typeface="Oranienbaum"/>
                <a:sym typeface="Oranienbaum"/>
              </a:defRPr>
            </a:lvl2pPr>
            <a:lvl3pPr lvl="2" rtl="0" algn="ctr">
              <a:spcBef>
                <a:spcPts val="0"/>
              </a:spcBef>
              <a:spcAft>
                <a:spcPts val="0"/>
              </a:spcAft>
              <a:buSzPts val="3000"/>
              <a:buFont typeface="Oranienbaum"/>
              <a:buNone/>
              <a:defRPr sz="3000">
                <a:latin typeface="Oranienbaum"/>
                <a:ea typeface="Oranienbaum"/>
                <a:cs typeface="Oranienbaum"/>
                <a:sym typeface="Oranienbaum"/>
              </a:defRPr>
            </a:lvl3pPr>
            <a:lvl4pPr lvl="3" rtl="0" algn="ctr">
              <a:spcBef>
                <a:spcPts val="0"/>
              </a:spcBef>
              <a:spcAft>
                <a:spcPts val="0"/>
              </a:spcAft>
              <a:buSzPts val="3000"/>
              <a:buFont typeface="Oranienbaum"/>
              <a:buNone/>
              <a:defRPr sz="3000">
                <a:latin typeface="Oranienbaum"/>
                <a:ea typeface="Oranienbaum"/>
                <a:cs typeface="Oranienbaum"/>
                <a:sym typeface="Oranienbaum"/>
              </a:defRPr>
            </a:lvl4pPr>
            <a:lvl5pPr lvl="4" rtl="0" algn="ctr">
              <a:spcBef>
                <a:spcPts val="0"/>
              </a:spcBef>
              <a:spcAft>
                <a:spcPts val="0"/>
              </a:spcAft>
              <a:buSzPts val="3000"/>
              <a:buFont typeface="Oranienbaum"/>
              <a:buNone/>
              <a:defRPr sz="3000">
                <a:latin typeface="Oranienbaum"/>
                <a:ea typeface="Oranienbaum"/>
                <a:cs typeface="Oranienbaum"/>
                <a:sym typeface="Oranienbaum"/>
              </a:defRPr>
            </a:lvl5pPr>
            <a:lvl6pPr lvl="5" rtl="0" algn="ctr">
              <a:spcBef>
                <a:spcPts val="0"/>
              </a:spcBef>
              <a:spcAft>
                <a:spcPts val="0"/>
              </a:spcAft>
              <a:buSzPts val="3000"/>
              <a:buFont typeface="Oranienbaum"/>
              <a:buNone/>
              <a:defRPr sz="3000">
                <a:latin typeface="Oranienbaum"/>
                <a:ea typeface="Oranienbaum"/>
                <a:cs typeface="Oranienbaum"/>
                <a:sym typeface="Oranienbaum"/>
              </a:defRPr>
            </a:lvl6pPr>
            <a:lvl7pPr lvl="6" rtl="0" algn="ctr">
              <a:spcBef>
                <a:spcPts val="0"/>
              </a:spcBef>
              <a:spcAft>
                <a:spcPts val="0"/>
              </a:spcAft>
              <a:buSzPts val="3000"/>
              <a:buFont typeface="Oranienbaum"/>
              <a:buNone/>
              <a:defRPr sz="3000">
                <a:latin typeface="Oranienbaum"/>
                <a:ea typeface="Oranienbaum"/>
                <a:cs typeface="Oranienbaum"/>
                <a:sym typeface="Oranienbaum"/>
              </a:defRPr>
            </a:lvl7pPr>
            <a:lvl8pPr lvl="7" rtl="0" algn="ctr">
              <a:spcBef>
                <a:spcPts val="0"/>
              </a:spcBef>
              <a:spcAft>
                <a:spcPts val="0"/>
              </a:spcAft>
              <a:buSzPts val="3000"/>
              <a:buFont typeface="Oranienbaum"/>
              <a:buNone/>
              <a:defRPr sz="3000">
                <a:latin typeface="Oranienbaum"/>
                <a:ea typeface="Oranienbaum"/>
                <a:cs typeface="Oranienbaum"/>
                <a:sym typeface="Oranienbaum"/>
              </a:defRPr>
            </a:lvl8pPr>
            <a:lvl9pPr lvl="8" rtl="0" algn="ctr">
              <a:spcBef>
                <a:spcPts val="0"/>
              </a:spcBef>
              <a:spcAft>
                <a:spcPts val="0"/>
              </a:spcAft>
              <a:buSzPts val="3000"/>
              <a:buFont typeface="Oranienbaum"/>
              <a:buNone/>
              <a:defRPr sz="3000">
                <a:latin typeface="Oranienbaum"/>
                <a:ea typeface="Oranienbaum"/>
                <a:cs typeface="Oranienbaum"/>
                <a:sym typeface="Oranienbaum"/>
              </a:defRPr>
            </a:lvl9pPr>
          </a:lstStyle>
          <a:p/>
        </p:txBody>
      </p:sp>
      <p:sp>
        <p:nvSpPr>
          <p:cNvPr id="44" name="Google Shape;44;p5"/>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50" name="Google Shape;50;p6"/>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5400000">
            <a:off x="491572" y="439372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5400000">
            <a:off x="8195572" y="-202380"/>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800000">
            <a:off x="111672" y="19344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8590622" y="4028695"/>
            <a:ext cx="456865" cy="959034"/>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idx="1" type="body"/>
          </p:nvPr>
        </p:nvSpPr>
        <p:spPr>
          <a:xfrm>
            <a:off x="720000" y="1692550"/>
            <a:ext cx="4655400" cy="2372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a:lvl1pPr>
            <a:lvl2pPr indent="-317500" lvl="1" marL="914400">
              <a:spcBef>
                <a:spcPts val="0"/>
              </a:spcBef>
              <a:spcAft>
                <a:spcPts val="0"/>
              </a:spcAft>
              <a:buClr>
                <a:srgbClr val="595959"/>
              </a:buClr>
              <a:buSzPts val="1400"/>
              <a:buAutoNum type="alphaLcPeriod"/>
              <a:defRPr/>
            </a:lvl2pPr>
            <a:lvl3pPr indent="-317500" lvl="2" marL="1371600">
              <a:spcBef>
                <a:spcPts val="0"/>
              </a:spcBef>
              <a:spcAft>
                <a:spcPts val="0"/>
              </a:spcAft>
              <a:buClr>
                <a:srgbClr val="595959"/>
              </a:buClr>
              <a:buSzPts val="1400"/>
              <a:buAutoNum type="romanLcPeriod"/>
              <a:defRPr/>
            </a:lvl3pPr>
            <a:lvl4pPr indent="-317500" lvl="3" marL="1828800">
              <a:spcBef>
                <a:spcPts val="0"/>
              </a:spcBef>
              <a:spcAft>
                <a:spcPts val="0"/>
              </a:spcAft>
              <a:buClr>
                <a:srgbClr val="595959"/>
              </a:buClr>
              <a:buSzPts val="1400"/>
              <a:buAutoNum type="arabicPeriod"/>
              <a:defRPr/>
            </a:lvl4pPr>
            <a:lvl5pPr indent="-317500" lvl="4" marL="2286000">
              <a:spcBef>
                <a:spcPts val="0"/>
              </a:spcBef>
              <a:spcAft>
                <a:spcPts val="0"/>
              </a:spcAft>
              <a:buClr>
                <a:srgbClr val="595959"/>
              </a:buClr>
              <a:buSzPts val="1400"/>
              <a:buAutoNum type="alphaLcPeriod"/>
              <a:defRPr/>
            </a:lvl5pPr>
            <a:lvl6pPr indent="-317500" lvl="5" marL="2743200">
              <a:spcBef>
                <a:spcPts val="0"/>
              </a:spcBef>
              <a:spcAft>
                <a:spcPts val="0"/>
              </a:spcAft>
              <a:buClr>
                <a:srgbClr val="595959"/>
              </a:buClr>
              <a:buSzPts val="1400"/>
              <a:buAutoNum type="romanLcPeriod"/>
              <a:defRPr/>
            </a:lvl6pPr>
            <a:lvl7pPr indent="-317500" lvl="6" marL="3200400">
              <a:spcBef>
                <a:spcPts val="0"/>
              </a:spcBef>
              <a:spcAft>
                <a:spcPts val="0"/>
              </a:spcAft>
              <a:buClr>
                <a:srgbClr val="595959"/>
              </a:buClr>
              <a:buSzPts val="1400"/>
              <a:buAutoNum type="arabicPeriod"/>
              <a:defRPr/>
            </a:lvl7pPr>
            <a:lvl8pPr indent="-317500" lvl="7" marL="3657600">
              <a:spcBef>
                <a:spcPts val="0"/>
              </a:spcBef>
              <a:spcAft>
                <a:spcPts val="0"/>
              </a:spcAft>
              <a:buClr>
                <a:srgbClr val="595959"/>
              </a:buClr>
              <a:buSzPts val="1400"/>
              <a:buAutoNum type="alphaLcPeriod"/>
              <a:defRPr/>
            </a:lvl8pPr>
            <a:lvl9pPr indent="-317500" lvl="8" marL="4114800">
              <a:spcBef>
                <a:spcPts val="0"/>
              </a:spcBef>
              <a:spcAft>
                <a:spcPts val="0"/>
              </a:spcAft>
              <a:buClr>
                <a:srgbClr val="595959"/>
              </a:buClr>
              <a:buSzPts val="1400"/>
              <a:buAutoNum type="romanLcPeriod"/>
              <a:defRPr/>
            </a:lvl9pPr>
          </a:lstStyle>
          <a:p/>
        </p:txBody>
      </p:sp>
      <p:grpSp>
        <p:nvGrpSpPr>
          <p:cNvPr id="57" name="Google Shape;57;p7"/>
          <p:cNvGrpSpPr/>
          <p:nvPr/>
        </p:nvGrpSpPr>
        <p:grpSpPr>
          <a:xfrm>
            <a:off x="116074" y="58479"/>
            <a:ext cx="8921627" cy="5033415"/>
            <a:chOff x="116074" y="58479"/>
            <a:chExt cx="8921627" cy="5033415"/>
          </a:xfrm>
        </p:grpSpPr>
        <p:sp>
          <p:nvSpPr>
            <p:cNvPr id="58" name="Google Shape;58;p7"/>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5400000">
              <a:off x="348124" y="-49179"/>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rot="10800000">
              <a:off x="8600399" y="1557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p:nvPr/>
          </p:nvSpPr>
          <p:spPr>
            <a:xfrm flipH="1" rot="-5400000">
              <a:off x="8376924" y="4546933"/>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
            <p:cNvSpPr/>
            <p:nvPr/>
          </p:nvSpPr>
          <p:spPr>
            <a:xfrm>
              <a:off x="116074" y="4317271"/>
              <a:ext cx="437302" cy="652618"/>
            </a:xfrm>
            <a:custGeom>
              <a:rect b="b" l="l" r="r" t="t"/>
              <a:pathLst>
                <a:path extrusionOk="0" h="15846" w="10618">
                  <a:moveTo>
                    <a:pt x="5188" y="0"/>
                  </a:moveTo>
                  <a:cubicBezTo>
                    <a:pt x="3806" y="0"/>
                    <a:pt x="2682" y="1111"/>
                    <a:pt x="2669" y="2505"/>
                  </a:cubicBezTo>
                  <a:cubicBezTo>
                    <a:pt x="2669" y="3603"/>
                    <a:pt x="3373" y="4551"/>
                    <a:pt x="4361" y="4889"/>
                  </a:cubicBezTo>
                  <a:cubicBezTo>
                    <a:pt x="1923" y="5105"/>
                    <a:pt x="1613" y="6080"/>
                    <a:pt x="3400" y="6284"/>
                  </a:cubicBezTo>
                  <a:cubicBezTo>
                    <a:pt x="3576" y="8857"/>
                    <a:pt x="3305" y="11024"/>
                    <a:pt x="2235" y="11822"/>
                  </a:cubicBezTo>
                  <a:cubicBezTo>
                    <a:pt x="1165" y="12622"/>
                    <a:pt x="515" y="12879"/>
                    <a:pt x="488" y="13326"/>
                  </a:cubicBezTo>
                  <a:cubicBezTo>
                    <a:pt x="461" y="13773"/>
                    <a:pt x="746" y="14030"/>
                    <a:pt x="1030" y="14125"/>
                  </a:cubicBezTo>
                  <a:cubicBezTo>
                    <a:pt x="123" y="14531"/>
                    <a:pt x="0" y="14897"/>
                    <a:pt x="231" y="15222"/>
                  </a:cubicBezTo>
                  <a:cubicBezTo>
                    <a:pt x="529" y="15629"/>
                    <a:pt x="1436" y="15791"/>
                    <a:pt x="2790" y="15818"/>
                  </a:cubicBezTo>
                  <a:cubicBezTo>
                    <a:pt x="3373" y="15831"/>
                    <a:pt x="4213" y="15845"/>
                    <a:pt x="5107" y="15845"/>
                  </a:cubicBezTo>
                  <a:lnTo>
                    <a:pt x="6474" y="15845"/>
                  </a:lnTo>
                  <a:cubicBezTo>
                    <a:pt x="6488" y="15845"/>
                    <a:pt x="6515" y="15831"/>
                    <a:pt x="6542" y="15831"/>
                  </a:cubicBezTo>
                  <a:lnTo>
                    <a:pt x="7016" y="15831"/>
                  </a:lnTo>
                  <a:cubicBezTo>
                    <a:pt x="7151" y="15818"/>
                    <a:pt x="7273" y="15818"/>
                    <a:pt x="7395" y="15818"/>
                  </a:cubicBezTo>
                  <a:lnTo>
                    <a:pt x="7436" y="15818"/>
                  </a:lnTo>
                  <a:cubicBezTo>
                    <a:pt x="7557" y="15804"/>
                    <a:pt x="7666" y="15804"/>
                    <a:pt x="7774" y="15791"/>
                  </a:cubicBezTo>
                  <a:lnTo>
                    <a:pt x="7855" y="15791"/>
                  </a:lnTo>
                  <a:cubicBezTo>
                    <a:pt x="7964" y="15791"/>
                    <a:pt x="8086" y="15777"/>
                    <a:pt x="8194" y="15764"/>
                  </a:cubicBezTo>
                  <a:lnTo>
                    <a:pt x="8248" y="15764"/>
                  </a:lnTo>
                  <a:cubicBezTo>
                    <a:pt x="8343" y="15764"/>
                    <a:pt x="8438" y="15750"/>
                    <a:pt x="8532" y="15737"/>
                  </a:cubicBezTo>
                  <a:lnTo>
                    <a:pt x="8586" y="15737"/>
                  </a:lnTo>
                  <a:cubicBezTo>
                    <a:pt x="8682" y="15723"/>
                    <a:pt x="8776" y="15723"/>
                    <a:pt x="8857" y="15710"/>
                  </a:cubicBezTo>
                  <a:cubicBezTo>
                    <a:pt x="8884" y="15710"/>
                    <a:pt x="8899" y="15696"/>
                    <a:pt x="8912" y="15696"/>
                  </a:cubicBezTo>
                  <a:cubicBezTo>
                    <a:pt x="9007" y="15683"/>
                    <a:pt x="9088" y="15669"/>
                    <a:pt x="9169" y="15656"/>
                  </a:cubicBezTo>
                  <a:cubicBezTo>
                    <a:pt x="10510" y="15425"/>
                    <a:pt x="10618" y="14450"/>
                    <a:pt x="9521" y="14206"/>
                  </a:cubicBezTo>
                  <a:cubicBezTo>
                    <a:pt x="10036" y="13773"/>
                    <a:pt x="10226" y="12974"/>
                    <a:pt x="9589" y="12757"/>
                  </a:cubicBezTo>
                  <a:cubicBezTo>
                    <a:pt x="8939" y="12541"/>
                    <a:pt x="7801" y="11850"/>
                    <a:pt x="7178" y="10320"/>
                  </a:cubicBezTo>
                  <a:cubicBezTo>
                    <a:pt x="6596" y="8897"/>
                    <a:pt x="6826" y="6595"/>
                    <a:pt x="6853" y="6297"/>
                  </a:cubicBezTo>
                  <a:cubicBezTo>
                    <a:pt x="6853" y="6270"/>
                    <a:pt x="6867" y="6257"/>
                    <a:pt x="6867" y="6257"/>
                  </a:cubicBezTo>
                  <a:cubicBezTo>
                    <a:pt x="6867" y="6257"/>
                    <a:pt x="7896" y="6243"/>
                    <a:pt x="8140" y="5891"/>
                  </a:cubicBezTo>
                  <a:cubicBezTo>
                    <a:pt x="8397" y="5539"/>
                    <a:pt x="7368" y="5038"/>
                    <a:pt x="6000" y="4889"/>
                  </a:cubicBezTo>
                  <a:cubicBezTo>
                    <a:pt x="6975" y="4551"/>
                    <a:pt x="7680" y="3616"/>
                    <a:pt x="7693" y="2519"/>
                  </a:cubicBezTo>
                  <a:cubicBezTo>
                    <a:pt x="7693" y="2438"/>
                    <a:pt x="7680" y="2370"/>
                    <a:pt x="7680" y="2288"/>
                  </a:cubicBezTo>
                  <a:cubicBezTo>
                    <a:pt x="7680" y="2261"/>
                    <a:pt x="7680" y="2234"/>
                    <a:pt x="7666" y="2207"/>
                  </a:cubicBezTo>
                  <a:cubicBezTo>
                    <a:pt x="7666" y="2153"/>
                    <a:pt x="7653" y="2113"/>
                    <a:pt x="7653" y="2059"/>
                  </a:cubicBezTo>
                  <a:cubicBezTo>
                    <a:pt x="7638" y="2032"/>
                    <a:pt x="7638" y="2004"/>
                    <a:pt x="7625" y="1963"/>
                  </a:cubicBezTo>
                  <a:cubicBezTo>
                    <a:pt x="7611" y="1923"/>
                    <a:pt x="7611" y="1869"/>
                    <a:pt x="7598" y="1828"/>
                  </a:cubicBezTo>
                  <a:cubicBezTo>
                    <a:pt x="7584" y="1801"/>
                    <a:pt x="7571" y="1774"/>
                    <a:pt x="7571" y="1747"/>
                  </a:cubicBezTo>
                  <a:cubicBezTo>
                    <a:pt x="7557" y="1692"/>
                    <a:pt x="7530" y="1652"/>
                    <a:pt x="7517" y="1598"/>
                  </a:cubicBezTo>
                  <a:cubicBezTo>
                    <a:pt x="7503" y="1571"/>
                    <a:pt x="7503" y="1557"/>
                    <a:pt x="7490" y="1530"/>
                  </a:cubicBezTo>
                  <a:cubicBezTo>
                    <a:pt x="7463" y="1463"/>
                    <a:pt x="7422" y="1395"/>
                    <a:pt x="7395" y="1327"/>
                  </a:cubicBezTo>
                  <a:cubicBezTo>
                    <a:pt x="7382" y="1313"/>
                    <a:pt x="7382" y="1300"/>
                    <a:pt x="7368" y="1300"/>
                  </a:cubicBezTo>
                  <a:cubicBezTo>
                    <a:pt x="7341" y="1246"/>
                    <a:pt x="7313" y="1192"/>
                    <a:pt x="7273" y="1138"/>
                  </a:cubicBezTo>
                  <a:cubicBezTo>
                    <a:pt x="7259" y="1111"/>
                    <a:pt x="7246" y="1097"/>
                    <a:pt x="7232" y="1069"/>
                  </a:cubicBezTo>
                  <a:cubicBezTo>
                    <a:pt x="7205" y="1029"/>
                    <a:pt x="7178" y="988"/>
                    <a:pt x="7151" y="961"/>
                  </a:cubicBezTo>
                  <a:cubicBezTo>
                    <a:pt x="7124" y="934"/>
                    <a:pt x="7111" y="907"/>
                    <a:pt x="7084" y="880"/>
                  </a:cubicBezTo>
                  <a:cubicBezTo>
                    <a:pt x="7057" y="853"/>
                    <a:pt x="7030" y="826"/>
                    <a:pt x="7003" y="786"/>
                  </a:cubicBezTo>
                  <a:cubicBezTo>
                    <a:pt x="6975" y="772"/>
                    <a:pt x="6961" y="744"/>
                    <a:pt x="6934" y="717"/>
                  </a:cubicBezTo>
                  <a:cubicBezTo>
                    <a:pt x="6907" y="690"/>
                    <a:pt x="6867" y="663"/>
                    <a:pt x="6840" y="636"/>
                  </a:cubicBezTo>
                  <a:lnTo>
                    <a:pt x="6772" y="569"/>
                  </a:lnTo>
                  <a:cubicBezTo>
                    <a:pt x="6718" y="528"/>
                    <a:pt x="6677" y="501"/>
                    <a:pt x="6636" y="474"/>
                  </a:cubicBezTo>
                  <a:lnTo>
                    <a:pt x="6515" y="392"/>
                  </a:lnTo>
                  <a:cubicBezTo>
                    <a:pt x="6488" y="365"/>
                    <a:pt x="6447" y="352"/>
                    <a:pt x="6420" y="325"/>
                  </a:cubicBezTo>
                  <a:cubicBezTo>
                    <a:pt x="6380" y="311"/>
                    <a:pt x="6352" y="298"/>
                    <a:pt x="6311" y="271"/>
                  </a:cubicBezTo>
                  <a:cubicBezTo>
                    <a:pt x="6284" y="257"/>
                    <a:pt x="6244" y="244"/>
                    <a:pt x="6217" y="230"/>
                  </a:cubicBezTo>
                  <a:cubicBezTo>
                    <a:pt x="6176" y="217"/>
                    <a:pt x="6149" y="203"/>
                    <a:pt x="6109" y="190"/>
                  </a:cubicBezTo>
                  <a:cubicBezTo>
                    <a:pt x="6082" y="176"/>
                    <a:pt x="6040" y="163"/>
                    <a:pt x="6000" y="149"/>
                  </a:cubicBezTo>
                  <a:cubicBezTo>
                    <a:pt x="5973" y="136"/>
                    <a:pt x="5932" y="122"/>
                    <a:pt x="5892" y="109"/>
                  </a:cubicBezTo>
                  <a:cubicBezTo>
                    <a:pt x="5892" y="109"/>
                    <a:pt x="5878" y="109"/>
                    <a:pt x="5865" y="94"/>
                  </a:cubicBezTo>
                  <a:lnTo>
                    <a:pt x="5865" y="94"/>
                  </a:lnTo>
                  <a:cubicBezTo>
                    <a:pt x="5865" y="94"/>
                    <a:pt x="5865" y="102"/>
                    <a:pt x="5870" y="106"/>
                  </a:cubicBezTo>
                  <a:lnTo>
                    <a:pt x="5870" y="106"/>
                  </a:lnTo>
                  <a:cubicBezTo>
                    <a:pt x="5656" y="39"/>
                    <a:pt x="5429" y="0"/>
                    <a:pt x="51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grpSp>
        <p:nvGrpSpPr>
          <p:cNvPr id="65" name="Google Shape;65;p8"/>
          <p:cNvGrpSpPr/>
          <p:nvPr/>
        </p:nvGrpSpPr>
        <p:grpSpPr>
          <a:xfrm>
            <a:off x="209625" y="144000"/>
            <a:ext cx="8724275" cy="4855625"/>
            <a:chOff x="209625" y="144000"/>
            <a:chExt cx="8724275" cy="4855625"/>
          </a:xfrm>
        </p:grpSpPr>
        <p:sp>
          <p:nvSpPr>
            <p:cNvPr id="66" name="Google Shape;66;p8"/>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8"/>
          <p:cNvSpPr txBox="1"/>
          <p:nvPr>
            <p:ph type="title"/>
          </p:nvPr>
        </p:nvSpPr>
        <p:spPr>
          <a:xfrm>
            <a:off x="1388100" y="930075"/>
            <a:ext cx="6367800" cy="328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2" name="Shape 72"/>
        <p:cNvGrpSpPr/>
        <p:nvPr/>
      </p:nvGrpSpPr>
      <p:grpSpPr>
        <a:xfrm>
          <a:off x="0" y="0"/>
          <a:ext cx="0" cy="0"/>
          <a:chOff x="0" y="0"/>
          <a:chExt cx="0" cy="0"/>
        </a:xfrm>
      </p:grpSpPr>
      <p:sp>
        <p:nvSpPr>
          <p:cNvPr id="73" name="Google Shape;73;p9"/>
          <p:cNvSpPr/>
          <p:nvPr/>
        </p:nvSpPr>
        <p:spPr>
          <a:xfrm>
            <a:off x="3904176" y="540000"/>
            <a:ext cx="2529280" cy="6410354"/>
          </a:xfrm>
          <a:custGeom>
            <a:rect b="b" l="l" r="r" t="t"/>
            <a:pathLst>
              <a:path extrusionOk="0" h="40711" w="16063">
                <a:moveTo>
                  <a:pt x="8329" y="1"/>
                </a:moveTo>
                <a:cubicBezTo>
                  <a:pt x="7856" y="1"/>
                  <a:pt x="7503" y="14"/>
                  <a:pt x="7260" y="55"/>
                </a:cubicBezTo>
                <a:cubicBezTo>
                  <a:pt x="6704" y="163"/>
                  <a:pt x="6839" y="407"/>
                  <a:pt x="6921" y="515"/>
                </a:cubicBezTo>
                <a:cubicBezTo>
                  <a:pt x="7056" y="718"/>
                  <a:pt x="7233" y="976"/>
                  <a:pt x="7408" y="1219"/>
                </a:cubicBezTo>
                <a:cubicBezTo>
                  <a:pt x="7720" y="1693"/>
                  <a:pt x="7639" y="1842"/>
                  <a:pt x="7585" y="1910"/>
                </a:cubicBezTo>
                <a:cubicBezTo>
                  <a:pt x="7567" y="1927"/>
                  <a:pt x="7543" y="1935"/>
                  <a:pt x="7514" y="1935"/>
                </a:cubicBezTo>
                <a:cubicBezTo>
                  <a:pt x="7319" y="1935"/>
                  <a:pt x="6899" y="1580"/>
                  <a:pt x="6664" y="1368"/>
                </a:cubicBezTo>
                <a:cubicBezTo>
                  <a:pt x="6522" y="1248"/>
                  <a:pt x="6391" y="1168"/>
                  <a:pt x="6299" y="1168"/>
                </a:cubicBezTo>
                <a:cubicBezTo>
                  <a:pt x="6215" y="1168"/>
                  <a:pt x="6162" y="1234"/>
                  <a:pt x="6162" y="1395"/>
                </a:cubicBezTo>
                <a:lnTo>
                  <a:pt x="6162" y="3697"/>
                </a:lnTo>
                <a:cubicBezTo>
                  <a:pt x="6162" y="3831"/>
                  <a:pt x="6213" y="3906"/>
                  <a:pt x="6319" y="3906"/>
                </a:cubicBezTo>
                <a:cubicBezTo>
                  <a:pt x="6417" y="3906"/>
                  <a:pt x="6562" y="3841"/>
                  <a:pt x="6758" y="3697"/>
                </a:cubicBezTo>
                <a:cubicBezTo>
                  <a:pt x="7116" y="3427"/>
                  <a:pt x="7413" y="3207"/>
                  <a:pt x="7532" y="3207"/>
                </a:cubicBezTo>
                <a:cubicBezTo>
                  <a:pt x="7561" y="3207"/>
                  <a:pt x="7579" y="3221"/>
                  <a:pt x="7585" y="3251"/>
                </a:cubicBezTo>
                <a:cubicBezTo>
                  <a:pt x="7598" y="3413"/>
                  <a:pt x="7598" y="3549"/>
                  <a:pt x="7462" y="3711"/>
                </a:cubicBezTo>
                <a:cubicBezTo>
                  <a:pt x="7341" y="3860"/>
                  <a:pt x="7056" y="4158"/>
                  <a:pt x="6866" y="4388"/>
                </a:cubicBezTo>
                <a:cubicBezTo>
                  <a:pt x="6610" y="4699"/>
                  <a:pt x="6812" y="4768"/>
                  <a:pt x="6893" y="4768"/>
                </a:cubicBezTo>
                <a:lnTo>
                  <a:pt x="7354" y="4768"/>
                </a:lnTo>
                <a:lnTo>
                  <a:pt x="7354" y="4808"/>
                </a:lnTo>
                <a:lnTo>
                  <a:pt x="7354" y="5309"/>
                </a:lnTo>
                <a:cubicBezTo>
                  <a:pt x="6880" y="5391"/>
                  <a:pt x="6704" y="6041"/>
                  <a:pt x="7124" y="6230"/>
                </a:cubicBezTo>
                <a:cubicBezTo>
                  <a:pt x="7124" y="6230"/>
                  <a:pt x="3468" y="6691"/>
                  <a:pt x="3427" y="7300"/>
                </a:cubicBezTo>
                <a:cubicBezTo>
                  <a:pt x="3414" y="7747"/>
                  <a:pt x="4564" y="10089"/>
                  <a:pt x="5255" y="11702"/>
                </a:cubicBezTo>
                <a:lnTo>
                  <a:pt x="5255" y="11687"/>
                </a:lnTo>
                <a:cubicBezTo>
                  <a:pt x="5553" y="12365"/>
                  <a:pt x="5702" y="12839"/>
                  <a:pt x="5770" y="13137"/>
                </a:cubicBezTo>
                <a:cubicBezTo>
                  <a:pt x="5566" y="13110"/>
                  <a:pt x="5445" y="13083"/>
                  <a:pt x="5445" y="13083"/>
                </a:cubicBezTo>
                <a:cubicBezTo>
                  <a:pt x="5418" y="13079"/>
                  <a:pt x="5391" y="13077"/>
                  <a:pt x="5364" y="13077"/>
                </a:cubicBezTo>
                <a:cubicBezTo>
                  <a:pt x="5097" y="13077"/>
                  <a:pt x="4857" y="13259"/>
                  <a:pt x="4808" y="13529"/>
                </a:cubicBezTo>
                <a:cubicBezTo>
                  <a:pt x="4768" y="13773"/>
                  <a:pt x="4903" y="14017"/>
                  <a:pt x="5120" y="14112"/>
                </a:cubicBezTo>
                <a:cubicBezTo>
                  <a:pt x="4862" y="14085"/>
                  <a:pt x="4714" y="14058"/>
                  <a:pt x="4714" y="14058"/>
                </a:cubicBezTo>
                <a:cubicBezTo>
                  <a:pt x="4671" y="14052"/>
                  <a:pt x="4629" y="14049"/>
                  <a:pt x="4587" y="14049"/>
                </a:cubicBezTo>
                <a:cubicBezTo>
                  <a:pt x="4162" y="14049"/>
                  <a:pt x="3787" y="14356"/>
                  <a:pt x="3724" y="14775"/>
                </a:cubicBezTo>
                <a:cubicBezTo>
                  <a:pt x="3643" y="15250"/>
                  <a:pt x="3968" y="15696"/>
                  <a:pt x="4443" y="15764"/>
                </a:cubicBezTo>
                <a:cubicBezTo>
                  <a:pt x="4447" y="15769"/>
                  <a:pt x="4452" y="15772"/>
                  <a:pt x="4457" y="15774"/>
                </a:cubicBezTo>
                <a:lnTo>
                  <a:pt x="4457" y="15774"/>
                </a:lnTo>
                <a:cubicBezTo>
                  <a:pt x="4197" y="15749"/>
                  <a:pt x="4050" y="15737"/>
                  <a:pt x="4050" y="15737"/>
                </a:cubicBezTo>
                <a:cubicBezTo>
                  <a:pt x="4008" y="15732"/>
                  <a:pt x="3967" y="15729"/>
                  <a:pt x="3926" y="15729"/>
                </a:cubicBezTo>
                <a:cubicBezTo>
                  <a:pt x="3461" y="15729"/>
                  <a:pt x="3056" y="16077"/>
                  <a:pt x="2993" y="16550"/>
                </a:cubicBezTo>
                <a:cubicBezTo>
                  <a:pt x="2926" y="17064"/>
                  <a:pt x="3291" y="17538"/>
                  <a:pt x="3820" y="17606"/>
                </a:cubicBezTo>
                <a:cubicBezTo>
                  <a:pt x="3860" y="17606"/>
                  <a:pt x="4645" y="17700"/>
                  <a:pt x="5945" y="17769"/>
                </a:cubicBezTo>
                <a:cubicBezTo>
                  <a:pt x="5945" y="17769"/>
                  <a:pt x="5945" y="17863"/>
                  <a:pt x="5960" y="17890"/>
                </a:cubicBezTo>
                <a:cubicBezTo>
                  <a:pt x="6095" y="20788"/>
                  <a:pt x="6135" y="29645"/>
                  <a:pt x="4470" y="32287"/>
                </a:cubicBezTo>
                <a:cubicBezTo>
                  <a:pt x="4437" y="32284"/>
                  <a:pt x="4404" y="32283"/>
                  <a:pt x="4372" y="32283"/>
                </a:cubicBezTo>
                <a:cubicBezTo>
                  <a:pt x="3578" y="32283"/>
                  <a:pt x="2956" y="33072"/>
                  <a:pt x="3372" y="34074"/>
                </a:cubicBezTo>
                <a:cubicBezTo>
                  <a:pt x="1707" y="34141"/>
                  <a:pt x="732" y="35808"/>
                  <a:pt x="2005" y="37054"/>
                </a:cubicBezTo>
                <a:cubicBezTo>
                  <a:pt x="1" y="37960"/>
                  <a:pt x="95" y="39220"/>
                  <a:pt x="2520" y="40006"/>
                </a:cubicBezTo>
                <a:cubicBezTo>
                  <a:pt x="4618" y="40669"/>
                  <a:pt x="7558" y="40710"/>
                  <a:pt x="8329" y="40710"/>
                </a:cubicBezTo>
                <a:lnTo>
                  <a:pt x="9074" y="40710"/>
                </a:lnTo>
                <a:cubicBezTo>
                  <a:pt x="9087" y="40696"/>
                  <a:pt x="9087" y="40696"/>
                  <a:pt x="9101" y="40696"/>
                </a:cubicBezTo>
                <a:lnTo>
                  <a:pt x="9399" y="40696"/>
                </a:lnTo>
                <a:cubicBezTo>
                  <a:pt x="9494" y="40683"/>
                  <a:pt x="9589" y="40683"/>
                  <a:pt x="9697" y="40683"/>
                </a:cubicBezTo>
                <a:lnTo>
                  <a:pt x="9737" y="40683"/>
                </a:lnTo>
                <a:cubicBezTo>
                  <a:pt x="9833" y="40669"/>
                  <a:pt x="9941" y="40669"/>
                  <a:pt x="10049" y="40656"/>
                </a:cubicBezTo>
                <a:lnTo>
                  <a:pt x="10090" y="40656"/>
                </a:lnTo>
                <a:cubicBezTo>
                  <a:pt x="10198" y="40656"/>
                  <a:pt x="10306" y="40642"/>
                  <a:pt x="10415" y="40629"/>
                </a:cubicBezTo>
                <a:lnTo>
                  <a:pt x="10469" y="40629"/>
                </a:lnTo>
                <a:cubicBezTo>
                  <a:pt x="10577" y="40629"/>
                  <a:pt x="10700" y="40615"/>
                  <a:pt x="10808" y="40602"/>
                </a:cubicBezTo>
                <a:lnTo>
                  <a:pt x="10862" y="40602"/>
                </a:lnTo>
                <a:cubicBezTo>
                  <a:pt x="10983" y="40588"/>
                  <a:pt x="11106" y="40575"/>
                  <a:pt x="11214" y="40561"/>
                </a:cubicBezTo>
                <a:lnTo>
                  <a:pt x="11268" y="40561"/>
                </a:lnTo>
                <a:lnTo>
                  <a:pt x="11633" y="40521"/>
                </a:lnTo>
                <a:cubicBezTo>
                  <a:pt x="11661" y="40506"/>
                  <a:pt x="11675" y="40506"/>
                  <a:pt x="11688" y="40506"/>
                </a:cubicBezTo>
                <a:cubicBezTo>
                  <a:pt x="11810" y="40493"/>
                  <a:pt x="11931" y="40479"/>
                  <a:pt x="12067" y="40452"/>
                </a:cubicBezTo>
                <a:lnTo>
                  <a:pt x="12108" y="40452"/>
                </a:lnTo>
                <a:cubicBezTo>
                  <a:pt x="12243" y="40425"/>
                  <a:pt x="12365" y="40412"/>
                  <a:pt x="12487" y="40385"/>
                </a:cubicBezTo>
                <a:lnTo>
                  <a:pt x="12541" y="40385"/>
                </a:lnTo>
                <a:cubicBezTo>
                  <a:pt x="12663" y="40358"/>
                  <a:pt x="12785" y="40331"/>
                  <a:pt x="12921" y="40304"/>
                </a:cubicBezTo>
                <a:lnTo>
                  <a:pt x="12948" y="40304"/>
                </a:lnTo>
                <a:cubicBezTo>
                  <a:pt x="13083" y="40277"/>
                  <a:pt x="13204" y="40250"/>
                  <a:pt x="13327" y="40223"/>
                </a:cubicBezTo>
                <a:cubicBezTo>
                  <a:pt x="13340" y="40223"/>
                  <a:pt x="13354" y="40209"/>
                  <a:pt x="13354" y="40209"/>
                </a:cubicBezTo>
                <a:cubicBezTo>
                  <a:pt x="13489" y="40181"/>
                  <a:pt x="13611" y="40154"/>
                  <a:pt x="13746" y="40114"/>
                </a:cubicBezTo>
                <a:lnTo>
                  <a:pt x="13760" y="40114"/>
                </a:lnTo>
                <a:cubicBezTo>
                  <a:pt x="13882" y="40073"/>
                  <a:pt x="14017" y="40033"/>
                  <a:pt x="14139" y="40006"/>
                </a:cubicBezTo>
                <a:cubicBezTo>
                  <a:pt x="14519" y="39883"/>
                  <a:pt x="14844" y="39748"/>
                  <a:pt x="15100" y="39600"/>
                </a:cubicBezTo>
                <a:cubicBezTo>
                  <a:pt x="15737" y="39261"/>
                  <a:pt x="16062" y="38868"/>
                  <a:pt x="16062" y="38475"/>
                </a:cubicBezTo>
                <a:cubicBezTo>
                  <a:pt x="16062" y="38408"/>
                  <a:pt x="16062" y="38340"/>
                  <a:pt x="16048" y="38272"/>
                </a:cubicBezTo>
                <a:cubicBezTo>
                  <a:pt x="16035" y="38245"/>
                  <a:pt x="16021" y="38204"/>
                  <a:pt x="16008" y="38177"/>
                </a:cubicBezTo>
                <a:cubicBezTo>
                  <a:pt x="15967" y="38042"/>
                  <a:pt x="15873" y="37920"/>
                  <a:pt x="15765" y="37785"/>
                </a:cubicBezTo>
                <a:cubicBezTo>
                  <a:pt x="15521" y="37527"/>
                  <a:pt x="15155" y="37283"/>
                  <a:pt x="14654" y="37054"/>
                </a:cubicBezTo>
                <a:cubicBezTo>
                  <a:pt x="14817" y="36891"/>
                  <a:pt x="14952" y="36729"/>
                  <a:pt x="15046" y="36579"/>
                </a:cubicBezTo>
                <a:cubicBezTo>
                  <a:pt x="15087" y="36498"/>
                  <a:pt x="15127" y="36417"/>
                  <a:pt x="15155" y="36335"/>
                </a:cubicBezTo>
                <a:cubicBezTo>
                  <a:pt x="15344" y="35862"/>
                  <a:pt x="15209" y="35387"/>
                  <a:pt x="14911" y="34995"/>
                </a:cubicBezTo>
                <a:cubicBezTo>
                  <a:pt x="14857" y="34941"/>
                  <a:pt x="14802" y="34873"/>
                  <a:pt x="14735" y="34818"/>
                </a:cubicBezTo>
                <a:cubicBezTo>
                  <a:pt x="14532" y="34602"/>
                  <a:pt x="14261" y="34426"/>
                  <a:pt x="13963" y="34291"/>
                </a:cubicBezTo>
                <a:cubicBezTo>
                  <a:pt x="13882" y="34250"/>
                  <a:pt x="13800" y="34210"/>
                  <a:pt x="13706" y="34183"/>
                </a:cubicBezTo>
                <a:cubicBezTo>
                  <a:pt x="13571" y="34141"/>
                  <a:pt x="13435" y="34101"/>
                  <a:pt x="13286" y="34074"/>
                </a:cubicBezTo>
                <a:cubicBezTo>
                  <a:pt x="13313" y="34006"/>
                  <a:pt x="13340" y="33939"/>
                  <a:pt x="13354" y="33885"/>
                </a:cubicBezTo>
                <a:cubicBezTo>
                  <a:pt x="13394" y="33749"/>
                  <a:pt x="13408" y="33627"/>
                  <a:pt x="13421" y="33518"/>
                </a:cubicBezTo>
                <a:cubicBezTo>
                  <a:pt x="13447" y="32796"/>
                  <a:pt x="12932" y="32283"/>
                  <a:pt x="12286" y="32283"/>
                </a:cubicBezTo>
                <a:cubicBezTo>
                  <a:pt x="12254" y="32283"/>
                  <a:pt x="12222" y="32284"/>
                  <a:pt x="12189" y="32287"/>
                </a:cubicBezTo>
                <a:cubicBezTo>
                  <a:pt x="11579" y="31324"/>
                  <a:pt x="11200" y="29510"/>
                  <a:pt x="10956" y="27465"/>
                </a:cubicBezTo>
                <a:cubicBezTo>
                  <a:pt x="10808" y="26165"/>
                  <a:pt x="10727" y="24770"/>
                  <a:pt x="10685" y="23430"/>
                </a:cubicBezTo>
                <a:cubicBezTo>
                  <a:pt x="10672" y="23050"/>
                  <a:pt x="10658" y="22671"/>
                  <a:pt x="10645" y="22305"/>
                </a:cubicBezTo>
                <a:cubicBezTo>
                  <a:pt x="10618" y="20382"/>
                  <a:pt x="10658" y="18690"/>
                  <a:pt x="10713" y="17755"/>
                </a:cubicBezTo>
                <a:cubicBezTo>
                  <a:pt x="11850" y="17687"/>
                  <a:pt x="12541" y="17606"/>
                  <a:pt x="12596" y="17606"/>
                </a:cubicBezTo>
                <a:cubicBezTo>
                  <a:pt x="13110" y="17538"/>
                  <a:pt x="13475" y="17064"/>
                  <a:pt x="13408" y="16550"/>
                </a:cubicBezTo>
                <a:cubicBezTo>
                  <a:pt x="13358" y="16077"/>
                  <a:pt x="12953" y="15729"/>
                  <a:pt x="12488" y="15729"/>
                </a:cubicBezTo>
                <a:cubicBezTo>
                  <a:pt x="12448" y="15729"/>
                  <a:pt x="12406" y="15732"/>
                  <a:pt x="12365" y="15737"/>
                </a:cubicBezTo>
                <a:cubicBezTo>
                  <a:pt x="12353" y="15737"/>
                  <a:pt x="12223" y="15748"/>
                  <a:pt x="11989" y="15772"/>
                </a:cubicBezTo>
                <a:lnTo>
                  <a:pt x="11989" y="15772"/>
                </a:lnTo>
                <a:cubicBezTo>
                  <a:pt x="12447" y="15677"/>
                  <a:pt x="12757" y="15253"/>
                  <a:pt x="12690" y="14789"/>
                </a:cubicBezTo>
                <a:cubicBezTo>
                  <a:pt x="12616" y="14357"/>
                  <a:pt x="12250" y="14049"/>
                  <a:pt x="11827" y="14049"/>
                </a:cubicBezTo>
                <a:cubicBezTo>
                  <a:pt x="11786" y="14049"/>
                  <a:pt x="11744" y="14052"/>
                  <a:pt x="11702" y="14058"/>
                </a:cubicBezTo>
                <a:cubicBezTo>
                  <a:pt x="11702" y="14058"/>
                  <a:pt x="11552" y="14085"/>
                  <a:pt x="11295" y="14112"/>
                </a:cubicBezTo>
                <a:cubicBezTo>
                  <a:pt x="11512" y="14004"/>
                  <a:pt x="11633" y="13773"/>
                  <a:pt x="11593" y="13529"/>
                </a:cubicBezTo>
                <a:cubicBezTo>
                  <a:pt x="11545" y="13264"/>
                  <a:pt x="11314" y="13074"/>
                  <a:pt x="11063" y="13074"/>
                </a:cubicBezTo>
                <a:cubicBezTo>
                  <a:pt x="11032" y="13074"/>
                  <a:pt x="11001" y="13077"/>
                  <a:pt x="10970" y="13083"/>
                </a:cubicBezTo>
                <a:cubicBezTo>
                  <a:pt x="10956" y="13083"/>
                  <a:pt x="10943" y="13096"/>
                  <a:pt x="10889" y="13096"/>
                </a:cubicBezTo>
                <a:cubicBezTo>
                  <a:pt x="10943" y="12812"/>
                  <a:pt x="11187" y="12202"/>
                  <a:pt x="11498" y="11485"/>
                </a:cubicBezTo>
                <a:lnTo>
                  <a:pt x="11702" y="11037"/>
                </a:lnTo>
                <a:cubicBezTo>
                  <a:pt x="11837" y="10726"/>
                  <a:pt x="11973" y="10414"/>
                  <a:pt x="12121" y="10089"/>
                </a:cubicBezTo>
                <a:cubicBezTo>
                  <a:pt x="12229" y="9860"/>
                  <a:pt x="12338" y="9629"/>
                  <a:pt x="12433" y="9399"/>
                </a:cubicBezTo>
                <a:cubicBezTo>
                  <a:pt x="12473" y="9318"/>
                  <a:pt x="12500" y="9250"/>
                  <a:pt x="12541" y="9168"/>
                </a:cubicBezTo>
                <a:cubicBezTo>
                  <a:pt x="12609" y="9020"/>
                  <a:pt x="12663" y="8885"/>
                  <a:pt x="12731" y="8735"/>
                </a:cubicBezTo>
                <a:lnTo>
                  <a:pt x="12812" y="8533"/>
                </a:lnTo>
                <a:cubicBezTo>
                  <a:pt x="12866" y="8397"/>
                  <a:pt x="12921" y="8275"/>
                  <a:pt x="12975" y="8153"/>
                </a:cubicBezTo>
                <a:cubicBezTo>
                  <a:pt x="12988" y="8099"/>
                  <a:pt x="13015" y="8045"/>
                  <a:pt x="13029" y="7991"/>
                </a:cubicBezTo>
                <a:cubicBezTo>
                  <a:pt x="13137" y="7720"/>
                  <a:pt x="13204" y="7503"/>
                  <a:pt x="13218" y="7368"/>
                </a:cubicBezTo>
                <a:cubicBezTo>
                  <a:pt x="13231" y="7341"/>
                  <a:pt x="13231" y="7327"/>
                  <a:pt x="13231" y="7300"/>
                </a:cubicBezTo>
                <a:cubicBezTo>
                  <a:pt x="13218" y="7232"/>
                  <a:pt x="13164" y="7151"/>
                  <a:pt x="13056" y="7083"/>
                </a:cubicBezTo>
                <a:cubicBezTo>
                  <a:pt x="12934" y="6989"/>
                  <a:pt x="12731" y="6907"/>
                  <a:pt x="12500" y="6826"/>
                </a:cubicBezTo>
                <a:cubicBezTo>
                  <a:pt x="12460" y="6812"/>
                  <a:pt x="12406" y="6799"/>
                  <a:pt x="12352" y="6785"/>
                </a:cubicBezTo>
                <a:cubicBezTo>
                  <a:pt x="12256" y="6758"/>
                  <a:pt x="12148" y="6718"/>
                  <a:pt x="12040" y="6691"/>
                </a:cubicBezTo>
                <a:lnTo>
                  <a:pt x="11715" y="6609"/>
                </a:lnTo>
                <a:cubicBezTo>
                  <a:pt x="10685" y="6379"/>
                  <a:pt x="9535" y="6230"/>
                  <a:pt x="9535" y="6230"/>
                </a:cubicBezTo>
                <a:cubicBezTo>
                  <a:pt x="9683" y="6189"/>
                  <a:pt x="9765" y="6054"/>
                  <a:pt x="9765" y="5905"/>
                </a:cubicBezTo>
                <a:cubicBezTo>
                  <a:pt x="9779" y="5878"/>
                  <a:pt x="9765" y="5851"/>
                  <a:pt x="9765" y="5837"/>
                </a:cubicBezTo>
                <a:cubicBezTo>
                  <a:pt x="9752" y="5647"/>
                  <a:pt x="9656" y="5458"/>
                  <a:pt x="9467" y="5363"/>
                </a:cubicBezTo>
                <a:cubicBezTo>
                  <a:pt x="9427" y="5336"/>
                  <a:pt x="9358" y="5309"/>
                  <a:pt x="9304" y="5309"/>
                </a:cubicBezTo>
                <a:lnTo>
                  <a:pt x="9304" y="4768"/>
                </a:lnTo>
                <a:lnTo>
                  <a:pt x="9765" y="4768"/>
                </a:lnTo>
                <a:cubicBezTo>
                  <a:pt x="9765" y="4768"/>
                  <a:pt x="9914" y="4741"/>
                  <a:pt x="9887" y="4591"/>
                </a:cubicBezTo>
                <a:cubicBezTo>
                  <a:pt x="9873" y="4537"/>
                  <a:pt x="9846" y="4470"/>
                  <a:pt x="9779" y="4388"/>
                </a:cubicBezTo>
                <a:cubicBezTo>
                  <a:pt x="9697" y="4266"/>
                  <a:pt x="9602" y="4145"/>
                  <a:pt x="9508" y="4036"/>
                </a:cubicBezTo>
                <a:cubicBezTo>
                  <a:pt x="9385" y="3901"/>
                  <a:pt x="9264" y="3778"/>
                  <a:pt x="9183" y="3684"/>
                </a:cubicBezTo>
                <a:cubicBezTo>
                  <a:pt x="9169" y="3670"/>
                  <a:pt x="9156" y="3643"/>
                  <a:pt x="9129" y="3630"/>
                </a:cubicBezTo>
                <a:cubicBezTo>
                  <a:pt x="9074" y="3549"/>
                  <a:pt x="9074" y="3372"/>
                  <a:pt x="9074" y="3251"/>
                </a:cubicBezTo>
                <a:cubicBezTo>
                  <a:pt x="9089" y="3248"/>
                  <a:pt x="9106" y="3246"/>
                  <a:pt x="9125" y="3246"/>
                </a:cubicBezTo>
                <a:cubicBezTo>
                  <a:pt x="9288" y="3246"/>
                  <a:pt x="9617" y="3353"/>
                  <a:pt x="9968" y="3643"/>
                </a:cubicBezTo>
                <a:cubicBezTo>
                  <a:pt x="10104" y="3778"/>
                  <a:pt x="10212" y="3847"/>
                  <a:pt x="10306" y="3874"/>
                </a:cubicBezTo>
                <a:cubicBezTo>
                  <a:pt x="10333" y="3887"/>
                  <a:pt x="10360" y="3887"/>
                  <a:pt x="10375" y="3901"/>
                </a:cubicBezTo>
                <a:cubicBezTo>
                  <a:pt x="10415" y="3901"/>
                  <a:pt x="10456" y="3874"/>
                  <a:pt x="10469" y="3847"/>
                </a:cubicBezTo>
                <a:cubicBezTo>
                  <a:pt x="10496" y="3806"/>
                  <a:pt x="10496" y="3765"/>
                  <a:pt x="10496" y="3697"/>
                </a:cubicBezTo>
                <a:lnTo>
                  <a:pt x="10496" y="1328"/>
                </a:lnTo>
                <a:cubicBezTo>
                  <a:pt x="10496" y="1246"/>
                  <a:pt x="10483" y="1192"/>
                  <a:pt x="10456" y="1165"/>
                </a:cubicBezTo>
                <a:cubicBezTo>
                  <a:pt x="10434" y="1149"/>
                  <a:pt x="10409" y="1141"/>
                  <a:pt x="10381" y="1141"/>
                </a:cubicBezTo>
                <a:cubicBezTo>
                  <a:pt x="10338" y="1141"/>
                  <a:pt x="10288" y="1159"/>
                  <a:pt x="10239" y="1192"/>
                </a:cubicBezTo>
                <a:cubicBezTo>
                  <a:pt x="10198" y="1219"/>
                  <a:pt x="10144" y="1274"/>
                  <a:pt x="10090" y="1328"/>
                </a:cubicBezTo>
                <a:cubicBezTo>
                  <a:pt x="10062" y="1355"/>
                  <a:pt x="10049" y="1395"/>
                  <a:pt x="10022" y="1422"/>
                </a:cubicBezTo>
                <a:cubicBezTo>
                  <a:pt x="9995" y="1463"/>
                  <a:pt x="9954" y="1517"/>
                  <a:pt x="9887" y="1572"/>
                </a:cubicBezTo>
                <a:cubicBezTo>
                  <a:pt x="9710" y="1720"/>
                  <a:pt x="9454" y="1869"/>
                  <a:pt x="9277" y="1924"/>
                </a:cubicBezTo>
                <a:cubicBezTo>
                  <a:pt x="9250" y="1937"/>
                  <a:pt x="9237" y="1937"/>
                  <a:pt x="9210" y="1951"/>
                </a:cubicBezTo>
                <a:lnTo>
                  <a:pt x="9114" y="1951"/>
                </a:lnTo>
                <a:cubicBezTo>
                  <a:pt x="9101" y="1951"/>
                  <a:pt x="9087" y="1924"/>
                  <a:pt x="9074" y="1910"/>
                </a:cubicBezTo>
                <a:cubicBezTo>
                  <a:pt x="9060" y="1720"/>
                  <a:pt x="9033" y="1517"/>
                  <a:pt x="9250" y="1219"/>
                </a:cubicBezTo>
                <a:cubicBezTo>
                  <a:pt x="9277" y="1192"/>
                  <a:pt x="9318" y="1151"/>
                  <a:pt x="9345" y="1111"/>
                </a:cubicBezTo>
                <a:cubicBezTo>
                  <a:pt x="9521" y="853"/>
                  <a:pt x="9752" y="555"/>
                  <a:pt x="9792" y="366"/>
                </a:cubicBezTo>
                <a:cubicBezTo>
                  <a:pt x="9806" y="326"/>
                  <a:pt x="9806" y="298"/>
                  <a:pt x="9806" y="271"/>
                </a:cubicBezTo>
                <a:cubicBezTo>
                  <a:pt x="9806" y="244"/>
                  <a:pt x="9792" y="230"/>
                  <a:pt x="9779" y="203"/>
                </a:cubicBezTo>
                <a:cubicBezTo>
                  <a:pt x="9765" y="190"/>
                  <a:pt x="9752" y="176"/>
                  <a:pt x="9737" y="176"/>
                </a:cubicBezTo>
                <a:cubicBezTo>
                  <a:pt x="9724" y="163"/>
                  <a:pt x="9724" y="149"/>
                  <a:pt x="9710" y="149"/>
                </a:cubicBezTo>
                <a:lnTo>
                  <a:pt x="9629" y="109"/>
                </a:lnTo>
                <a:cubicBezTo>
                  <a:pt x="9616" y="109"/>
                  <a:pt x="9602" y="109"/>
                  <a:pt x="9589" y="95"/>
                </a:cubicBezTo>
                <a:cubicBezTo>
                  <a:pt x="9562" y="82"/>
                  <a:pt x="9521" y="82"/>
                  <a:pt x="9467" y="68"/>
                </a:cubicBezTo>
                <a:lnTo>
                  <a:pt x="9440" y="68"/>
                </a:lnTo>
                <a:cubicBezTo>
                  <a:pt x="9385" y="55"/>
                  <a:pt x="9331" y="41"/>
                  <a:pt x="9277" y="41"/>
                </a:cubicBezTo>
                <a:lnTo>
                  <a:pt x="9250" y="41"/>
                </a:lnTo>
                <a:cubicBezTo>
                  <a:pt x="9183" y="28"/>
                  <a:pt x="9101" y="28"/>
                  <a:pt x="9033" y="14"/>
                </a:cubicBezTo>
                <a:lnTo>
                  <a:pt x="9006" y="14"/>
                </a:lnTo>
                <a:cubicBezTo>
                  <a:pt x="8925" y="14"/>
                  <a:pt x="8844" y="14"/>
                  <a:pt x="8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9"/>
          <p:cNvSpPr/>
          <p:nvPr/>
        </p:nvSpPr>
        <p:spPr>
          <a:xfrm rot="-5400000">
            <a:off x="65656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rot="10800000">
            <a:off x="3260709" y="-313806"/>
            <a:ext cx="1242832" cy="2608847"/>
          </a:xfrm>
          <a:custGeom>
            <a:rect b="b" l="l" r="r" t="t"/>
            <a:pathLst>
              <a:path extrusionOk="0" h="23286" w="11093">
                <a:moveTo>
                  <a:pt x="5486" y="0"/>
                </a:moveTo>
                <a:cubicBezTo>
                  <a:pt x="5147" y="14"/>
                  <a:pt x="4876" y="285"/>
                  <a:pt x="4890" y="623"/>
                </a:cubicBezTo>
                <a:cubicBezTo>
                  <a:pt x="4890" y="867"/>
                  <a:pt x="5038" y="1071"/>
                  <a:pt x="5242" y="1165"/>
                </a:cubicBezTo>
                <a:cubicBezTo>
                  <a:pt x="4632" y="1694"/>
                  <a:pt x="2899" y="3359"/>
                  <a:pt x="2534" y="4388"/>
                </a:cubicBezTo>
                <a:cubicBezTo>
                  <a:pt x="1924" y="6136"/>
                  <a:pt x="2940" y="7273"/>
                  <a:pt x="3211" y="7869"/>
                </a:cubicBezTo>
                <a:cubicBezTo>
                  <a:pt x="3238" y="7936"/>
                  <a:pt x="3278" y="8018"/>
                  <a:pt x="3319" y="8113"/>
                </a:cubicBezTo>
                <a:cubicBezTo>
                  <a:pt x="3332" y="8140"/>
                  <a:pt x="3346" y="8153"/>
                  <a:pt x="3346" y="8153"/>
                </a:cubicBezTo>
                <a:cubicBezTo>
                  <a:pt x="3346" y="8153"/>
                  <a:pt x="2940" y="8586"/>
                  <a:pt x="3400" y="8790"/>
                </a:cubicBezTo>
                <a:cubicBezTo>
                  <a:pt x="3400" y="8938"/>
                  <a:pt x="3413" y="9182"/>
                  <a:pt x="3413" y="9182"/>
                </a:cubicBezTo>
                <a:cubicBezTo>
                  <a:pt x="3413" y="9182"/>
                  <a:pt x="2655" y="9480"/>
                  <a:pt x="2940" y="10171"/>
                </a:cubicBezTo>
                <a:cubicBezTo>
                  <a:pt x="1613" y="10347"/>
                  <a:pt x="1748" y="11349"/>
                  <a:pt x="3522" y="11376"/>
                </a:cubicBezTo>
                <a:cubicBezTo>
                  <a:pt x="3807" y="13584"/>
                  <a:pt x="3847" y="16022"/>
                  <a:pt x="2777" y="17795"/>
                </a:cubicBezTo>
                <a:cubicBezTo>
                  <a:pt x="2735" y="17782"/>
                  <a:pt x="2699" y="17776"/>
                  <a:pt x="2668" y="17776"/>
                </a:cubicBezTo>
                <a:cubicBezTo>
                  <a:pt x="2475" y="17776"/>
                  <a:pt x="2458" y="18002"/>
                  <a:pt x="2411" y="18189"/>
                </a:cubicBezTo>
                <a:cubicBezTo>
                  <a:pt x="2371" y="18405"/>
                  <a:pt x="1896" y="18960"/>
                  <a:pt x="1098" y="19462"/>
                </a:cubicBezTo>
                <a:cubicBezTo>
                  <a:pt x="298" y="19962"/>
                  <a:pt x="231" y="20356"/>
                  <a:pt x="488" y="20802"/>
                </a:cubicBezTo>
                <a:cubicBezTo>
                  <a:pt x="732" y="21262"/>
                  <a:pt x="1030" y="21412"/>
                  <a:pt x="1030" y="21412"/>
                </a:cubicBezTo>
                <a:lnTo>
                  <a:pt x="1030" y="21560"/>
                </a:lnTo>
                <a:cubicBezTo>
                  <a:pt x="1030" y="21560"/>
                  <a:pt x="0" y="21981"/>
                  <a:pt x="0" y="22468"/>
                </a:cubicBezTo>
                <a:cubicBezTo>
                  <a:pt x="14" y="22925"/>
                  <a:pt x="1153" y="23286"/>
                  <a:pt x="4764" y="23286"/>
                </a:cubicBezTo>
                <a:cubicBezTo>
                  <a:pt x="5011" y="23286"/>
                  <a:pt x="5269" y="23284"/>
                  <a:pt x="5540" y="23281"/>
                </a:cubicBezTo>
                <a:cubicBezTo>
                  <a:pt x="5811" y="23284"/>
                  <a:pt x="6071" y="23286"/>
                  <a:pt x="6319" y="23286"/>
                </a:cubicBezTo>
                <a:cubicBezTo>
                  <a:pt x="9940" y="23286"/>
                  <a:pt x="11079" y="22925"/>
                  <a:pt x="11093" y="22468"/>
                </a:cubicBezTo>
                <a:cubicBezTo>
                  <a:pt x="11093" y="21981"/>
                  <a:pt x="10049" y="21560"/>
                  <a:pt x="10049" y="21560"/>
                </a:cubicBezTo>
                <a:cubicBezTo>
                  <a:pt x="10049" y="21560"/>
                  <a:pt x="10049" y="21439"/>
                  <a:pt x="10063" y="21412"/>
                </a:cubicBezTo>
                <a:cubicBezTo>
                  <a:pt x="10063" y="21412"/>
                  <a:pt x="10347" y="21262"/>
                  <a:pt x="10605" y="20802"/>
                </a:cubicBezTo>
                <a:cubicBezTo>
                  <a:pt x="10849" y="20356"/>
                  <a:pt x="10795" y="19962"/>
                  <a:pt x="9995" y="19462"/>
                </a:cubicBezTo>
                <a:cubicBezTo>
                  <a:pt x="9197" y="18960"/>
                  <a:pt x="8722" y="18405"/>
                  <a:pt x="8668" y="18189"/>
                </a:cubicBezTo>
                <a:cubicBezTo>
                  <a:pt x="8633" y="18002"/>
                  <a:pt x="8618" y="17776"/>
                  <a:pt x="8425" y="17776"/>
                </a:cubicBezTo>
                <a:cubicBezTo>
                  <a:pt x="8394" y="17776"/>
                  <a:pt x="8358" y="17782"/>
                  <a:pt x="8316" y="17795"/>
                </a:cubicBezTo>
                <a:cubicBezTo>
                  <a:pt x="7246" y="16022"/>
                  <a:pt x="7286" y="13584"/>
                  <a:pt x="7571" y="11376"/>
                </a:cubicBezTo>
                <a:cubicBezTo>
                  <a:pt x="9332" y="11349"/>
                  <a:pt x="9480" y="10347"/>
                  <a:pt x="8153" y="10171"/>
                </a:cubicBezTo>
                <a:cubicBezTo>
                  <a:pt x="8438" y="9480"/>
                  <a:pt x="7680" y="9182"/>
                  <a:pt x="7680" y="9182"/>
                </a:cubicBezTo>
                <a:cubicBezTo>
                  <a:pt x="7680" y="9182"/>
                  <a:pt x="7680" y="8938"/>
                  <a:pt x="7693" y="8790"/>
                </a:cubicBezTo>
                <a:cubicBezTo>
                  <a:pt x="8153" y="8586"/>
                  <a:pt x="7747" y="8153"/>
                  <a:pt x="7747" y="8153"/>
                </a:cubicBezTo>
                <a:cubicBezTo>
                  <a:pt x="7747" y="8153"/>
                  <a:pt x="7761" y="8140"/>
                  <a:pt x="7774" y="8113"/>
                </a:cubicBezTo>
                <a:cubicBezTo>
                  <a:pt x="7815" y="8018"/>
                  <a:pt x="7855" y="7936"/>
                  <a:pt x="7882" y="7869"/>
                </a:cubicBezTo>
                <a:cubicBezTo>
                  <a:pt x="8153" y="7273"/>
                  <a:pt x="9169" y="6136"/>
                  <a:pt x="8546" y="4388"/>
                </a:cubicBezTo>
                <a:cubicBezTo>
                  <a:pt x="8180" y="3359"/>
                  <a:pt x="6461" y="1694"/>
                  <a:pt x="5851" y="1165"/>
                </a:cubicBezTo>
                <a:cubicBezTo>
                  <a:pt x="6055" y="1071"/>
                  <a:pt x="6203" y="867"/>
                  <a:pt x="6203" y="623"/>
                </a:cubicBezTo>
                <a:cubicBezTo>
                  <a:pt x="6217" y="285"/>
                  <a:pt x="5946" y="14"/>
                  <a:pt x="5607" y="0"/>
                </a:cubicBezTo>
                <a:cubicBezTo>
                  <a:pt x="5580" y="0"/>
                  <a:pt x="5567" y="14"/>
                  <a:pt x="5540" y="14"/>
                </a:cubicBezTo>
                <a:cubicBezTo>
                  <a:pt x="5526" y="14"/>
                  <a:pt x="5499" y="0"/>
                  <a:pt x="54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6345932" y="2088501"/>
            <a:ext cx="1937723" cy="4353526"/>
          </a:xfrm>
          <a:custGeom>
            <a:rect b="b" l="l" r="r" t="t"/>
            <a:pathLst>
              <a:path extrusionOk="0" h="38219" w="17011">
                <a:moveTo>
                  <a:pt x="8708" y="1"/>
                </a:moveTo>
                <a:cubicBezTo>
                  <a:pt x="8302" y="1"/>
                  <a:pt x="7760" y="299"/>
                  <a:pt x="7720" y="976"/>
                </a:cubicBezTo>
                <a:cubicBezTo>
                  <a:pt x="7679" y="1653"/>
                  <a:pt x="8100" y="1937"/>
                  <a:pt x="8100" y="1937"/>
                </a:cubicBezTo>
                <a:lnTo>
                  <a:pt x="8100" y="2439"/>
                </a:lnTo>
                <a:cubicBezTo>
                  <a:pt x="7314" y="2601"/>
                  <a:pt x="6542" y="3291"/>
                  <a:pt x="6542" y="3291"/>
                </a:cubicBezTo>
                <a:cubicBezTo>
                  <a:pt x="6542" y="3291"/>
                  <a:pt x="6339" y="2926"/>
                  <a:pt x="6027" y="2682"/>
                </a:cubicBezTo>
                <a:cubicBezTo>
                  <a:pt x="5979" y="2643"/>
                  <a:pt x="5925" y="2624"/>
                  <a:pt x="5871" y="2624"/>
                </a:cubicBezTo>
                <a:cubicBezTo>
                  <a:pt x="5664" y="2624"/>
                  <a:pt x="5442" y="2884"/>
                  <a:pt x="5431" y="3237"/>
                </a:cubicBezTo>
                <a:cubicBezTo>
                  <a:pt x="5421" y="3527"/>
                  <a:pt x="5347" y="3714"/>
                  <a:pt x="5247" y="3714"/>
                </a:cubicBezTo>
                <a:cubicBezTo>
                  <a:pt x="5216" y="3714"/>
                  <a:pt x="5182" y="3696"/>
                  <a:pt x="5147" y="3657"/>
                </a:cubicBezTo>
                <a:cubicBezTo>
                  <a:pt x="4662" y="3211"/>
                  <a:pt x="4324" y="3049"/>
                  <a:pt x="4134" y="3049"/>
                </a:cubicBezTo>
                <a:cubicBezTo>
                  <a:pt x="3920" y="3049"/>
                  <a:pt x="3892" y="3252"/>
                  <a:pt x="4050" y="3481"/>
                </a:cubicBezTo>
                <a:cubicBezTo>
                  <a:pt x="4348" y="3914"/>
                  <a:pt x="5256" y="5093"/>
                  <a:pt x="5581" y="5743"/>
                </a:cubicBezTo>
                <a:cubicBezTo>
                  <a:pt x="5810" y="6204"/>
                  <a:pt x="5919" y="7571"/>
                  <a:pt x="5960" y="8465"/>
                </a:cubicBezTo>
                <a:cubicBezTo>
                  <a:pt x="5960" y="8560"/>
                  <a:pt x="5987" y="9250"/>
                  <a:pt x="5987" y="9250"/>
                </a:cubicBezTo>
                <a:cubicBezTo>
                  <a:pt x="5973" y="9250"/>
                  <a:pt x="5960" y="9264"/>
                  <a:pt x="5946" y="9264"/>
                </a:cubicBezTo>
                <a:cubicBezTo>
                  <a:pt x="5729" y="9223"/>
                  <a:pt x="5621" y="9196"/>
                  <a:pt x="5608" y="9196"/>
                </a:cubicBezTo>
                <a:cubicBezTo>
                  <a:pt x="5567" y="9186"/>
                  <a:pt x="5525" y="9182"/>
                  <a:pt x="5484" y="9182"/>
                </a:cubicBezTo>
                <a:cubicBezTo>
                  <a:pt x="5242" y="9182"/>
                  <a:pt x="5015" y="9345"/>
                  <a:pt x="4958" y="9589"/>
                </a:cubicBezTo>
                <a:cubicBezTo>
                  <a:pt x="4889" y="9887"/>
                  <a:pt x="5066" y="10171"/>
                  <a:pt x="5350" y="10252"/>
                </a:cubicBezTo>
                <a:cubicBezTo>
                  <a:pt x="5391" y="10252"/>
                  <a:pt x="5621" y="10306"/>
                  <a:pt x="6014" y="10375"/>
                </a:cubicBezTo>
                <a:cubicBezTo>
                  <a:pt x="6027" y="10429"/>
                  <a:pt x="6041" y="10496"/>
                  <a:pt x="6054" y="10604"/>
                </a:cubicBezTo>
                <a:cubicBezTo>
                  <a:pt x="5824" y="10564"/>
                  <a:pt x="5689" y="10523"/>
                  <a:pt x="5689" y="10523"/>
                </a:cubicBezTo>
                <a:cubicBezTo>
                  <a:pt x="5623" y="10508"/>
                  <a:pt x="5557" y="10500"/>
                  <a:pt x="5491" y="10500"/>
                </a:cubicBezTo>
                <a:cubicBezTo>
                  <a:pt x="5100" y="10500"/>
                  <a:pt x="4738" y="10766"/>
                  <a:pt x="4646" y="11160"/>
                </a:cubicBezTo>
                <a:cubicBezTo>
                  <a:pt x="4524" y="11634"/>
                  <a:pt x="4808" y="12094"/>
                  <a:pt x="5283" y="12217"/>
                </a:cubicBezTo>
                <a:cubicBezTo>
                  <a:pt x="5323" y="12217"/>
                  <a:pt x="5689" y="12311"/>
                  <a:pt x="6285" y="12392"/>
                </a:cubicBezTo>
                <a:cubicBezTo>
                  <a:pt x="6298" y="12514"/>
                  <a:pt x="6312" y="12636"/>
                  <a:pt x="6325" y="12771"/>
                </a:cubicBezTo>
                <a:cubicBezTo>
                  <a:pt x="5283" y="12677"/>
                  <a:pt x="4633" y="12569"/>
                  <a:pt x="4605" y="12555"/>
                </a:cubicBezTo>
                <a:cubicBezTo>
                  <a:pt x="4555" y="12546"/>
                  <a:pt x="4505" y="12542"/>
                  <a:pt x="4455" y="12542"/>
                </a:cubicBezTo>
                <a:cubicBezTo>
                  <a:pt x="4040" y="12542"/>
                  <a:pt x="3676" y="12836"/>
                  <a:pt x="3603" y="13259"/>
                </a:cubicBezTo>
                <a:cubicBezTo>
                  <a:pt x="3508" y="13733"/>
                  <a:pt x="3820" y="14180"/>
                  <a:pt x="4293" y="14261"/>
                </a:cubicBezTo>
                <a:cubicBezTo>
                  <a:pt x="4375" y="14275"/>
                  <a:pt x="5187" y="14423"/>
                  <a:pt x="6460" y="14532"/>
                </a:cubicBezTo>
                <a:cubicBezTo>
                  <a:pt x="6447" y="16997"/>
                  <a:pt x="6081" y="21994"/>
                  <a:pt x="4971" y="26111"/>
                </a:cubicBezTo>
                <a:cubicBezTo>
                  <a:pt x="4443" y="27831"/>
                  <a:pt x="3996" y="29483"/>
                  <a:pt x="3996" y="29483"/>
                </a:cubicBezTo>
                <a:cubicBezTo>
                  <a:pt x="3996" y="29483"/>
                  <a:pt x="3264" y="29916"/>
                  <a:pt x="3075" y="30960"/>
                </a:cubicBezTo>
                <a:cubicBezTo>
                  <a:pt x="2872" y="32002"/>
                  <a:pt x="1531" y="32666"/>
                  <a:pt x="1139" y="32977"/>
                </a:cubicBezTo>
                <a:cubicBezTo>
                  <a:pt x="745" y="33289"/>
                  <a:pt x="868" y="33708"/>
                  <a:pt x="1639" y="34237"/>
                </a:cubicBezTo>
                <a:cubicBezTo>
                  <a:pt x="109" y="34968"/>
                  <a:pt x="1" y="36187"/>
                  <a:pt x="2087" y="37365"/>
                </a:cubicBezTo>
                <a:cubicBezTo>
                  <a:pt x="3345" y="38069"/>
                  <a:pt x="6569" y="38219"/>
                  <a:pt x="8695" y="38219"/>
                </a:cubicBezTo>
                <a:lnTo>
                  <a:pt x="9427" y="38219"/>
                </a:lnTo>
                <a:cubicBezTo>
                  <a:pt x="9494" y="38219"/>
                  <a:pt x="9562" y="38205"/>
                  <a:pt x="9629" y="38205"/>
                </a:cubicBezTo>
                <a:lnTo>
                  <a:pt x="9873" y="38205"/>
                </a:lnTo>
                <a:cubicBezTo>
                  <a:pt x="9941" y="38205"/>
                  <a:pt x="10009" y="38192"/>
                  <a:pt x="10077" y="38192"/>
                </a:cubicBezTo>
                <a:lnTo>
                  <a:pt x="10293" y="38192"/>
                </a:lnTo>
                <a:cubicBezTo>
                  <a:pt x="10321" y="38192"/>
                  <a:pt x="10334" y="38177"/>
                  <a:pt x="10348" y="38177"/>
                </a:cubicBezTo>
                <a:lnTo>
                  <a:pt x="10577" y="38177"/>
                </a:lnTo>
                <a:cubicBezTo>
                  <a:pt x="10646" y="38164"/>
                  <a:pt x="10700" y="38164"/>
                  <a:pt x="10767" y="38164"/>
                </a:cubicBezTo>
                <a:lnTo>
                  <a:pt x="10821" y="38164"/>
                </a:lnTo>
                <a:cubicBezTo>
                  <a:pt x="10875" y="38150"/>
                  <a:pt x="10943" y="38150"/>
                  <a:pt x="10998" y="38150"/>
                </a:cubicBezTo>
                <a:lnTo>
                  <a:pt x="11065" y="38150"/>
                </a:lnTo>
                <a:cubicBezTo>
                  <a:pt x="11119" y="38137"/>
                  <a:pt x="11173" y="38137"/>
                  <a:pt x="11241" y="38137"/>
                </a:cubicBezTo>
                <a:cubicBezTo>
                  <a:pt x="11254" y="38137"/>
                  <a:pt x="11282" y="38137"/>
                  <a:pt x="11309" y="38123"/>
                </a:cubicBezTo>
                <a:lnTo>
                  <a:pt x="11471" y="38123"/>
                </a:lnTo>
                <a:cubicBezTo>
                  <a:pt x="11498" y="38110"/>
                  <a:pt x="11525" y="38110"/>
                  <a:pt x="11552" y="38110"/>
                </a:cubicBezTo>
                <a:cubicBezTo>
                  <a:pt x="11607" y="38110"/>
                  <a:pt x="11648" y="38096"/>
                  <a:pt x="11702" y="38096"/>
                </a:cubicBezTo>
                <a:lnTo>
                  <a:pt x="11796" y="38096"/>
                </a:lnTo>
                <a:cubicBezTo>
                  <a:pt x="11837" y="38083"/>
                  <a:pt x="11891" y="38083"/>
                  <a:pt x="11946" y="38083"/>
                </a:cubicBezTo>
                <a:cubicBezTo>
                  <a:pt x="11973" y="38069"/>
                  <a:pt x="12000" y="38069"/>
                  <a:pt x="12027" y="38069"/>
                </a:cubicBezTo>
                <a:cubicBezTo>
                  <a:pt x="12081" y="38069"/>
                  <a:pt x="12121" y="38056"/>
                  <a:pt x="12175" y="38056"/>
                </a:cubicBezTo>
                <a:cubicBezTo>
                  <a:pt x="12202" y="38056"/>
                  <a:pt x="12244" y="38056"/>
                  <a:pt x="12271" y="38042"/>
                </a:cubicBezTo>
                <a:cubicBezTo>
                  <a:pt x="12311" y="38042"/>
                  <a:pt x="12365" y="38042"/>
                  <a:pt x="12406" y="38029"/>
                </a:cubicBezTo>
                <a:cubicBezTo>
                  <a:pt x="12446" y="38029"/>
                  <a:pt x="12473" y="38029"/>
                  <a:pt x="12500" y="38015"/>
                </a:cubicBezTo>
                <a:cubicBezTo>
                  <a:pt x="12555" y="38015"/>
                  <a:pt x="12596" y="38015"/>
                  <a:pt x="12636" y="38002"/>
                </a:cubicBezTo>
                <a:cubicBezTo>
                  <a:pt x="12677" y="38002"/>
                  <a:pt x="12704" y="38002"/>
                  <a:pt x="12731" y="37988"/>
                </a:cubicBezTo>
                <a:cubicBezTo>
                  <a:pt x="12785" y="37988"/>
                  <a:pt x="12825" y="37988"/>
                  <a:pt x="12867" y="37975"/>
                </a:cubicBezTo>
                <a:cubicBezTo>
                  <a:pt x="12894" y="37975"/>
                  <a:pt x="12934" y="37975"/>
                  <a:pt x="12961" y="37961"/>
                </a:cubicBezTo>
                <a:cubicBezTo>
                  <a:pt x="13002" y="37961"/>
                  <a:pt x="13042" y="37948"/>
                  <a:pt x="13083" y="37948"/>
                </a:cubicBezTo>
                <a:cubicBezTo>
                  <a:pt x="13123" y="37948"/>
                  <a:pt x="13150" y="37934"/>
                  <a:pt x="13192" y="37934"/>
                </a:cubicBezTo>
                <a:cubicBezTo>
                  <a:pt x="13232" y="37934"/>
                  <a:pt x="13273" y="37921"/>
                  <a:pt x="13300" y="37921"/>
                </a:cubicBezTo>
                <a:cubicBezTo>
                  <a:pt x="13340" y="37907"/>
                  <a:pt x="13381" y="37907"/>
                  <a:pt x="13408" y="37894"/>
                </a:cubicBezTo>
                <a:cubicBezTo>
                  <a:pt x="13448" y="37894"/>
                  <a:pt x="13475" y="37894"/>
                  <a:pt x="13517" y="37880"/>
                </a:cubicBezTo>
                <a:cubicBezTo>
                  <a:pt x="13557" y="37880"/>
                  <a:pt x="13584" y="37867"/>
                  <a:pt x="13625" y="37867"/>
                </a:cubicBezTo>
                <a:cubicBezTo>
                  <a:pt x="13652" y="37852"/>
                  <a:pt x="13692" y="37852"/>
                  <a:pt x="13719" y="37852"/>
                </a:cubicBezTo>
                <a:cubicBezTo>
                  <a:pt x="13760" y="37839"/>
                  <a:pt x="13787" y="37839"/>
                  <a:pt x="13828" y="37825"/>
                </a:cubicBezTo>
                <a:cubicBezTo>
                  <a:pt x="13855" y="37825"/>
                  <a:pt x="13896" y="37812"/>
                  <a:pt x="13923" y="37812"/>
                </a:cubicBezTo>
                <a:cubicBezTo>
                  <a:pt x="13963" y="37798"/>
                  <a:pt x="13990" y="37798"/>
                  <a:pt x="14031" y="37785"/>
                </a:cubicBezTo>
                <a:cubicBezTo>
                  <a:pt x="14058" y="37785"/>
                  <a:pt x="14085" y="37771"/>
                  <a:pt x="14125" y="37771"/>
                </a:cubicBezTo>
                <a:cubicBezTo>
                  <a:pt x="14153" y="37758"/>
                  <a:pt x="14180" y="37758"/>
                  <a:pt x="14221" y="37744"/>
                </a:cubicBezTo>
                <a:cubicBezTo>
                  <a:pt x="14248" y="37744"/>
                  <a:pt x="14275" y="37731"/>
                  <a:pt x="14302" y="37731"/>
                </a:cubicBezTo>
                <a:cubicBezTo>
                  <a:pt x="14342" y="37717"/>
                  <a:pt x="14369" y="37704"/>
                  <a:pt x="14396" y="37704"/>
                </a:cubicBezTo>
                <a:cubicBezTo>
                  <a:pt x="14423" y="37690"/>
                  <a:pt x="14451" y="37690"/>
                  <a:pt x="14478" y="37677"/>
                </a:cubicBezTo>
                <a:cubicBezTo>
                  <a:pt x="14519" y="37677"/>
                  <a:pt x="14546" y="37663"/>
                  <a:pt x="14573" y="37650"/>
                </a:cubicBezTo>
                <a:cubicBezTo>
                  <a:pt x="14600" y="37650"/>
                  <a:pt x="14627" y="37636"/>
                  <a:pt x="14654" y="37636"/>
                </a:cubicBezTo>
                <a:cubicBezTo>
                  <a:pt x="14681" y="37623"/>
                  <a:pt x="14708" y="37623"/>
                  <a:pt x="14735" y="37609"/>
                </a:cubicBezTo>
                <a:cubicBezTo>
                  <a:pt x="14763" y="37596"/>
                  <a:pt x="14790" y="37596"/>
                  <a:pt x="14817" y="37582"/>
                </a:cubicBezTo>
                <a:cubicBezTo>
                  <a:pt x="14844" y="37569"/>
                  <a:pt x="14871" y="37569"/>
                  <a:pt x="14898" y="37555"/>
                </a:cubicBezTo>
                <a:cubicBezTo>
                  <a:pt x="14925" y="37542"/>
                  <a:pt x="14938" y="37542"/>
                  <a:pt x="14965" y="37527"/>
                </a:cubicBezTo>
                <a:cubicBezTo>
                  <a:pt x="14992" y="37527"/>
                  <a:pt x="15019" y="37514"/>
                  <a:pt x="15046" y="37500"/>
                </a:cubicBezTo>
                <a:cubicBezTo>
                  <a:pt x="15060" y="37487"/>
                  <a:pt x="15088" y="37487"/>
                  <a:pt x="15101" y="37473"/>
                </a:cubicBezTo>
                <a:cubicBezTo>
                  <a:pt x="15128" y="37460"/>
                  <a:pt x="15155" y="37446"/>
                  <a:pt x="15182" y="37446"/>
                </a:cubicBezTo>
                <a:cubicBezTo>
                  <a:pt x="15196" y="37433"/>
                  <a:pt x="15209" y="37433"/>
                  <a:pt x="15223" y="37419"/>
                </a:cubicBezTo>
                <a:cubicBezTo>
                  <a:pt x="15263" y="37406"/>
                  <a:pt x="15304" y="37379"/>
                  <a:pt x="15344" y="37365"/>
                </a:cubicBezTo>
                <a:cubicBezTo>
                  <a:pt x="15873" y="37067"/>
                  <a:pt x="16252" y="36783"/>
                  <a:pt x="16523" y="36485"/>
                </a:cubicBezTo>
                <a:cubicBezTo>
                  <a:pt x="16617" y="36377"/>
                  <a:pt x="16699" y="36268"/>
                  <a:pt x="16753" y="36160"/>
                </a:cubicBezTo>
                <a:cubicBezTo>
                  <a:pt x="16807" y="36092"/>
                  <a:pt x="16834" y="36025"/>
                  <a:pt x="16861" y="35956"/>
                </a:cubicBezTo>
                <a:cubicBezTo>
                  <a:pt x="17011" y="35564"/>
                  <a:pt x="16929" y="35198"/>
                  <a:pt x="16672" y="34873"/>
                </a:cubicBezTo>
                <a:cubicBezTo>
                  <a:pt x="16617" y="34806"/>
                  <a:pt x="16563" y="34752"/>
                  <a:pt x="16496" y="34698"/>
                </a:cubicBezTo>
                <a:cubicBezTo>
                  <a:pt x="16319" y="34535"/>
                  <a:pt x="16076" y="34372"/>
                  <a:pt x="15792" y="34237"/>
                </a:cubicBezTo>
                <a:cubicBezTo>
                  <a:pt x="16577" y="33708"/>
                  <a:pt x="16686" y="33289"/>
                  <a:pt x="16292" y="32977"/>
                </a:cubicBezTo>
                <a:cubicBezTo>
                  <a:pt x="15900" y="32666"/>
                  <a:pt x="14559" y="32002"/>
                  <a:pt x="14369" y="30960"/>
                </a:cubicBezTo>
                <a:cubicBezTo>
                  <a:pt x="14167" y="29916"/>
                  <a:pt x="13448" y="29483"/>
                  <a:pt x="13448" y="29483"/>
                </a:cubicBezTo>
                <a:cubicBezTo>
                  <a:pt x="13448" y="29483"/>
                  <a:pt x="13002" y="27831"/>
                  <a:pt x="12460" y="26111"/>
                </a:cubicBezTo>
                <a:cubicBezTo>
                  <a:pt x="11363" y="22007"/>
                  <a:pt x="10984" y="17011"/>
                  <a:pt x="10984" y="14546"/>
                </a:cubicBezTo>
                <a:cubicBezTo>
                  <a:pt x="11621" y="14492"/>
                  <a:pt x="12284" y="14423"/>
                  <a:pt x="12961" y="14315"/>
                </a:cubicBezTo>
                <a:cubicBezTo>
                  <a:pt x="13435" y="14234"/>
                  <a:pt x="13760" y="13787"/>
                  <a:pt x="13679" y="13313"/>
                </a:cubicBezTo>
                <a:cubicBezTo>
                  <a:pt x="13617" y="12883"/>
                  <a:pt x="13244" y="12586"/>
                  <a:pt x="12820" y="12586"/>
                </a:cubicBezTo>
                <a:cubicBezTo>
                  <a:pt x="12777" y="12586"/>
                  <a:pt x="12734" y="12589"/>
                  <a:pt x="12690" y="12596"/>
                </a:cubicBezTo>
                <a:cubicBezTo>
                  <a:pt x="12148" y="12690"/>
                  <a:pt x="11607" y="12744"/>
                  <a:pt x="11065" y="12798"/>
                </a:cubicBezTo>
                <a:cubicBezTo>
                  <a:pt x="11092" y="12663"/>
                  <a:pt x="11106" y="12542"/>
                  <a:pt x="11119" y="12406"/>
                </a:cubicBezTo>
                <a:cubicBezTo>
                  <a:pt x="11404" y="12365"/>
                  <a:pt x="11688" y="12311"/>
                  <a:pt x="11973" y="12257"/>
                </a:cubicBezTo>
                <a:cubicBezTo>
                  <a:pt x="12446" y="12162"/>
                  <a:pt x="12744" y="11702"/>
                  <a:pt x="12650" y="11227"/>
                </a:cubicBezTo>
                <a:cubicBezTo>
                  <a:pt x="12556" y="10829"/>
                  <a:pt x="12199" y="10543"/>
                  <a:pt x="11806" y="10543"/>
                </a:cubicBezTo>
                <a:cubicBezTo>
                  <a:pt x="11745" y="10543"/>
                  <a:pt x="11683" y="10550"/>
                  <a:pt x="11621" y="10564"/>
                </a:cubicBezTo>
                <a:lnTo>
                  <a:pt x="11417" y="10604"/>
                </a:lnTo>
                <a:lnTo>
                  <a:pt x="11417" y="10388"/>
                </a:lnTo>
                <a:cubicBezTo>
                  <a:pt x="11579" y="10361"/>
                  <a:pt x="11742" y="10321"/>
                  <a:pt x="11904" y="10293"/>
                </a:cubicBezTo>
                <a:cubicBezTo>
                  <a:pt x="12202" y="10225"/>
                  <a:pt x="12392" y="9941"/>
                  <a:pt x="12325" y="9643"/>
                </a:cubicBezTo>
                <a:cubicBezTo>
                  <a:pt x="12277" y="9391"/>
                  <a:pt x="12038" y="9214"/>
                  <a:pt x="11786" y="9214"/>
                </a:cubicBezTo>
                <a:cubicBezTo>
                  <a:pt x="11754" y="9214"/>
                  <a:pt x="11721" y="9217"/>
                  <a:pt x="11688" y="9223"/>
                </a:cubicBezTo>
                <a:cubicBezTo>
                  <a:pt x="11621" y="9237"/>
                  <a:pt x="11566" y="9250"/>
                  <a:pt x="11512" y="9264"/>
                </a:cubicBezTo>
                <a:cubicBezTo>
                  <a:pt x="11485" y="9264"/>
                  <a:pt x="11471" y="9264"/>
                  <a:pt x="11458" y="9250"/>
                </a:cubicBezTo>
                <a:cubicBezTo>
                  <a:pt x="11458" y="9169"/>
                  <a:pt x="11458" y="8952"/>
                  <a:pt x="11471" y="8654"/>
                </a:cubicBezTo>
                <a:cubicBezTo>
                  <a:pt x="11471" y="8519"/>
                  <a:pt x="11485" y="8343"/>
                  <a:pt x="11498" y="8167"/>
                </a:cubicBezTo>
                <a:cubicBezTo>
                  <a:pt x="11498" y="8004"/>
                  <a:pt x="11512" y="7815"/>
                  <a:pt x="11525" y="7625"/>
                </a:cubicBezTo>
                <a:cubicBezTo>
                  <a:pt x="11552" y="7246"/>
                  <a:pt x="11594" y="6854"/>
                  <a:pt x="11648" y="6529"/>
                </a:cubicBezTo>
                <a:cubicBezTo>
                  <a:pt x="11688" y="6271"/>
                  <a:pt x="11742" y="6054"/>
                  <a:pt x="11796" y="5892"/>
                </a:cubicBezTo>
                <a:cubicBezTo>
                  <a:pt x="11810" y="5837"/>
                  <a:pt x="11837" y="5783"/>
                  <a:pt x="11850" y="5743"/>
                </a:cubicBezTo>
                <a:cubicBezTo>
                  <a:pt x="12189" y="5093"/>
                  <a:pt x="13083" y="3914"/>
                  <a:pt x="13381" y="3481"/>
                </a:cubicBezTo>
                <a:cubicBezTo>
                  <a:pt x="13435" y="3400"/>
                  <a:pt x="13475" y="3318"/>
                  <a:pt x="13490" y="3251"/>
                </a:cubicBezTo>
                <a:lnTo>
                  <a:pt x="13490" y="3197"/>
                </a:lnTo>
                <a:cubicBezTo>
                  <a:pt x="13479" y="3109"/>
                  <a:pt x="13416" y="3052"/>
                  <a:pt x="13302" y="3052"/>
                </a:cubicBezTo>
                <a:cubicBezTo>
                  <a:pt x="13136" y="3052"/>
                  <a:pt x="12859" y="3173"/>
                  <a:pt x="12473" y="3495"/>
                </a:cubicBezTo>
                <a:cubicBezTo>
                  <a:pt x="12406" y="3549"/>
                  <a:pt x="12352" y="3603"/>
                  <a:pt x="12284" y="3657"/>
                </a:cubicBezTo>
                <a:cubicBezTo>
                  <a:pt x="12250" y="3691"/>
                  <a:pt x="12226" y="3715"/>
                  <a:pt x="12203" y="3715"/>
                </a:cubicBezTo>
                <a:cubicBezTo>
                  <a:pt x="12199" y="3715"/>
                  <a:pt x="12194" y="3714"/>
                  <a:pt x="12189" y="3712"/>
                </a:cubicBezTo>
                <a:cubicBezTo>
                  <a:pt x="12162" y="3712"/>
                  <a:pt x="12148" y="3685"/>
                  <a:pt x="12121" y="3643"/>
                </a:cubicBezTo>
                <a:cubicBezTo>
                  <a:pt x="12108" y="3630"/>
                  <a:pt x="12108" y="3603"/>
                  <a:pt x="12094" y="3576"/>
                </a:cubicBezTo>
                <a:cubicBezTo>
                  <a:pt x="12067" y="3495"/>
                  <a:pt x="12040" y="3373"/>
                  <a:pt x="12013" y="3237"/>
                </a:cubicBezTo>
                <a:cubicBezTo>
                  <a:pt x="11959" y="3048"/>
                  <a:pt x="11864" y="2912"/>
                  <a:pt x="11756" y="2818"/>
                </a:cubicBezTo>
                <a:cubicBezTo>
                  <a:pt x="11648" y="2722"/>
                  <a:pt x="11512" y="2682"/>
                  <a:pt x="11404" y="2682"/>
                </a:cubicBezTo>
                <a:cubicBezTo>
                  <a:pt x="11282" y="2682"/>
                  <a:pt x="11119" y="2899"/>
                  <a:pt x="11011" y="3075"/>
                </a:cubicBezTo>
                <a:cubicBezTo>
                  <a:pt x="10984" y="3116"/>
                  <a:pt x="10971" y="3143"/>
                  <a:pt x="10956" y="3170"/>
                </a:cubicBezTo>
                <a:cubicBezTo>
                  <a:pt x="10943" y="3183"/>
                  <a:pt x="10929" y="3197"/>
                  <a:pt x="10929" y="3210"/>
                </a:cubicBezTo>
                <a:lnTo>
                  <a:pt x="10889" y="3291"/>
                </a:lnTo>
                <a:cubicBezTo>
                  <a:pt x="10889" y="3291"/>
                  <a:pt x="10131" y="2601"/>
                  <a:pt x="9331" y="2439"/>
                </a:cubicBezTo>
                <a:lnTo>
                  <a:pt x="9331" y="1937"/>
                </a:lnTo>
                <a:cubicBezTo>
                  <a:pt x="9331" y="1937"/>
                  <a:pt x="9440" y="1870"/>
                  <a:pt x="9548" y="1707"/>
                </a:cubicBezTo>
                <a:cubicBezTo>
                  <a:pt x="9643" y="1558"/>
                  <a:pt x="9738" y="1314"/>
                  <a:pt x="9725" y="976"/>
                </a:cubicBezTo>
                <a:cubicBezTo>
                  <a:pt x="9711" y="895"/>
                  <a:pt x="9698" y="814"/>
                  <a:pt x="9683" y="745"/>
                </a:cubicBezTo>
                <a:cubicBezTo>
                  <a:pt x="9670" y="718"/>
                  <a:pt x="9670" y="705"/>
                  <a:pt x="9656" y="678"/>
                </a:cubicBezTo>
                <a:cubicBezTo>
                  <a:pt x="9643" y="637"/>
                  <a:pt x="9629" y="583"/>
                  <a:pt x="9616" y="543"/>
                </a:cubicBezTo>
                <a:cubicBezTo>
                  <a:pt x="9602" y="516"/>
                  <a:pt x="9575" y="501"/>
                  <a:pt x="9562" y="474"/>
                </a:cubicBezTo>
                <a:cubicBezTo>
                  <a:pt x="9548" y="447"/>
                  <a:pt x="9521" y="407"/>
                  <a:pt x="9508" y="380"/>
                </a:cubicBezTo>
                <a:lnTo>
                  <a:pt x="9440" y="312"/>
                </a:lnTo>
                <a:lnTo>
                  <a:pt x="9386" y="258"/>
                </a:lnTo>
                <a:cubicBezTo>
                  <a:pt x="9345" y="231"/>
                  <a:pt x="9318" y="204"/>
                  <a:pt x="9291" y="176"/>
                </a:cubicBezTo>
                <a:cubicBezTo>
                  <a:pt x="9277" y="176"/>
                  <a:pt x="9250" y="163"/>
                  <a:pt x="9237" y="149"/>
                </a:cubicBezTo>
                <a:cubicBezTo>
                  <a:pt x="9196" y="122"/>
                  <a:pt x="9156" y="109"/>
                  <a:pt x="9115" y="95"/>
                </a:cubicBezTo>
                <a:cubicBezTo>
                  <a:pt x="9115" y="82"/>
                  <a:pt x="9102" y="82"/>
                  <a:pt x="9088" y="82"/>
                </a:cubicBezTo>
                <a:cubicBezTo>
                  <a:pt x="9048" y="55"/>
                  <a:pt x="8993" y="41"/>
                  <a:pt x="8952" y="28"/>
                </a:cubicBezTo>
                <a:lnTo>
                  <a:pt x="8939" y="28"/>
                </a:lnTo>
                <a:cubicBezTo>
                  <a:pt x="8885" y="14"/>
                  <a:pt x="8844" y="14"/>
                  <a:pt x="87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flipH="1" rot="5400000">
            <a:off x="1080039" y="140623"/>
            <a:ext cx="1498325" cy="2218378"/>
          </a:xfrm>
          <a:custGeom>
            <a:rect b="b" l="l" r="r" t="t"/>
            <a:pathLst>
              <a:path extrusionOk="0" h="13815" w="9331">
                <a:moveTo>
                  <a:pt x="4456" y="1"/>
                </a:moveTo>
                <a:lnTo>
                  <a:pt x="3128" y="14"/>
                </a:lnTo>
                <a:lnTo>
                  <a:pt x="3128" y="461"/>
                </a:lnTo>
                <a:lnTo>
                  <a:pt x="2830" y="461"/>
                </a:lnTo>
                <a:lnTo>
                  <a:pt x="2830" y="14"/>
                </a:lnTo>
                <a:lnTo>
                  <a:pt x="1043" y="14"/>
                </a:lnTo>
                <a:lnTo>
                  <a:pt x="1043" y="1314"/>
                </a:lnTo>
                <a:cubicBezTo>
                  <a:pt x="1043" y="1314"/>
                  <a:pt x="1747" y="1720"/>
                  <a:pt x="1882" y="1734"/>
                </a:cubicBezTo>
                <a:cubicBezTo>
                  <a:pt x="1626" y="1747"/>
                  <a:pt x="1503" y="2018"/>
                  <a:pt x="2018" y="2059"/>
                </a:cubicBezTo>
                <a:cubicBezTo>
                  <a:pt x="2018" y="2059"/>
                  <a:pt x="2384" y="7002"/>
                  <a:pt x="1301" y="9643"/>
                </a:cubicBezTo>
                <a:cubicBezTo>
                  <a:pt x="759" y="10956"/>
                  <a:pt x="1" y="11377"/>
                  <a:pt x="732" y="11918"/>
                </a:cubicBezTo>
                <a:lnTo>
                  <a:pt x="732" y="12162"/>
                </a:lnTo>
                <a:lnTo>
                  <a:pt x="732" y="12229"/>
                </a:lnTo>
                <a:lnTo>
                  <a:pt x="732" y="12433"/>
                </a:lnTo>
                <a:lnTo>
                  <a:pt x="732" y="12500"/>
                </a:lnTo>
                <a:cubicBezTo>
                  <a:pt x="732" y="12500"/>
                  <a:pt x="55" y="12690"/>
                  <a:pt x="55" y="13069"/>
                </a:cubicBezTo>
                <a:cubicBezTo>
                  <a:pt x="55" y="13448"/>
                  <a:pt x="501" y="13800"/>
                  <a:pt x="4497" y="13814"/>
                </a:cubicBezTo>
                <a:lnTo>
                  <a:pt x="4781" y="13814"/>
                </a:lnTo>
                <a:cubicBezTo>
                  <a:pt x="8220" y="13800"/>
                  <a:pt x="9331" y="13421"/>
                  <a:pt x="9168" y="12988"/>
                </a:cubicBezTo>
                <a:cubicBezTo>
                  <a:pt x="9020" y="12581"/>
                  <a:pt x="8275" y="12473"/>
                  <a:pt x="8275" y="12473"/>
                </a:cubicBezTo>
                <a:lnTo>
                  <a:pt x="8275" y="12446"/>
                </a:lnTo>
                <a:lnTo>
                  <a:pt x="8275" y="12338"/>
                </a:lnTo>
                <a:lnTo>
                  <a:pt x="8275" y="12310"/>
                </a:lnTo>
                <a:lnTo>
                  <a:pt x="8275" y="11985"/>
                </a:lnTo>
                <a:lnTo>
                  <a:pt x="8275" y="11904"/>
                </a:lnTo>
                <a:cubicBezTo>
                  <a:pt x="8830" y="11688"/>
                  <a:pt x="8843" y="11214"/>
                  <a:pt x="7991" y="10022"/>
                </a:cubicBezTo>
                <a:cubicBezTo>
                  <a:pt x="6853" y="8424"/>
                  <a:pt x="6609" y="3454"/>
                  <a:pt x="6731" y="2045"/>
                </a:cubicBezTo>
                <a:cubicBezTo>
                  <a:pt x="7029" y="1951"/>
                  <a:pt x="6920" y="1788"/>
                  <a:pt x="6745" y="1720"/>
                </a:cubicBezTo>
                <a:cubicBezTo>
                  <a:pt x="6826" y="1680"/>
                  <a:pt x="7097" y="1517"/>
                  <a:pt x="7287" y="1409"/>
                </a:cubicBezTo>
                <a:cubicBezTo>
                  <a:pt x="7381" y="1341"/>
                  <a:pt x="7449" y="1301"/>
                  <a:pt x="7449" y="1301"/>
                </a:cubicBezTo>
                <a:lnTo>
                  <a:pt x="7449" y="1"/>
                </a:lnTo>
                <a:lnTo>
                  <a:pt x="5824" y="1"/>
                </a:lnTo>
                <a:lnTo>
                  <a:pt x="5824" y="407"/>
                </a:lnTo>
                <a:lnTo>
                  <a:pt x="5607" y="407"/>
                </a:lnTo>
                <a:lnTo>
                  <a:pt x="55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txBox="1"/>
          <p:nvPr>
            <p:ph type="title"/>
          </p:nvPr>
        </p:nvSpPr>
        <p:spPr>
          <a:xfrm>
            <a:off x="720000" y="2310300"/>
            <a:ext cx="4045200" cy="1482300"/>
          </a:xfrm>
          <a:prstGeom prst="rect">
            <a:avLst/>
          </a:prstGeom>
        </p:spPr>
        <p:txBody>
          <a:bodyPr anchorCtr="0" anchor="b" bIns="91425" lIns="91425" spcFirstLastPara="1" rIns="91425" wrap="square" tIns="91425">
            <a:noAutofit/>
          </a:bodyPr>
          <a:lstStyle>
            <a:lvl1pPr lvl="0" algn="l">
              <a:spcBef>
                <a:spcPts val="0"/>
              </a:spcBef>
              <a:spcAft>
                <a:spcPts val="0"/>
              </a:spcAft>
              <a:buSzPts val="4200"/>
              <a:buNone/>
              <a:defRPr sz="8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9" name="Google Shape;79;p9"/>
          <p:cNvSpPr txBox="1"/>
          <p:nvPr>
            <p:ph idx="1" type="subTitle"/>
          </p:nvPr>
        </p:nvSpPr>
        <p:spPr>
          <a:xfrm>
            <a:off x="720000" y="3651600"/>
            <a:ext cx="3475200" cy="951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p9"/>
          <p:cNvSpPr/>
          <p:nvPr/>
        </p:nvSpPr>
        <p:spPr>
          <a:xfrm>
            <a:off x="333900" y="268500"/>
            <a:ext cx="8476200" cy="4606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p:nvPr/>
        </p:nvSpPr>
        <p:spPr>
          <a:xfrm>
            <a:off x="209625"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209625"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p:nvPr/>
        </p:nvSpPr>
        <p:spPr>
          <a:xfrm>
            <a:off x="8686100" y="144000"/>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8686100" y="4751825"/>
            <a:ext cx="247800" cy="247800"/>
          </a:xfrm>
          <a:prstGeom prst="diamond">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85" name="Shape 85"/>
        <p:cNvGrpSpPr/>
        <p:nvPr/>
      </p:nvGrpSpPr>
      <p:grpSpPr>
        <a:xfrm>
          <a:off x="0" y="0"/>
          <a:ext cx="0" cy="0"/>
          <a:chOff x="0" y="0"/>
          <a:chExt cx="0" cy="0"/>
        </a:xfrm>
      </p:grpSpPr>
      <p:sp>
        <p:nvSpPr>
          <p:cNvPr id="86" name="Google Shape;86;p10"/>
          <p:cNvSpPr txBox="1"/>
          <p:nvPr>
            <p:ph idx="1" type="body"/>
          </p:nvPr>
        </p:nvSpPr>
        <p:spPr>
          <a:xfrm>
            <a:off x="947925" y="922700"/>
            <a:ext cx="3265500" cy="11223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600"/>
              <a:buNone/>
              <a:defRPr b="1" sz="2900">
                <a:solidFill>
                  <a:schemeClr val="lt2"/>
                </a:solidFill>
                <a:latin typeface="Oranienbaum"/>
                <a:ea typeface="Oranienbaum"/>
                <a:cs typeface="Oranienbaum"/>
                <a:sym typeface="Oranienbaum"/>
              </a:defRPr>
            </a:lvl1pPr>
          </a:lstStyle>
          <a:p/>
        </p:txBody>
      </p:sp>
      <p:sp>
        <p:nvSpPr>
          <p:cNvPr id="87" name="Google Shape;87;p10"/>
          <p:cNvSpPr/>
          <p:nvPr/>
        </p:nvSpPr>
        <p:spPr>
          <a:xfrm>
            <a:off x="333900" y="268500"/>
            <a:ext cx="8476200" cy="4606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a:off x="209625"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209625"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8686100" y="144000"/>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p:nvPr/>
        </p:nvSpPr>
        <p:spPr>
          <a:xfrm>
            <a:off x="8686100" y="4751825"/>
            <a:ext cx="247800" cy="247800"/>
          </a:xfrm>
          <a:prstGeom prst="diamond">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3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1pPr>
            <a:lvl2pPr lvl="1"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2pPr>
            <a:lvl3pPr lvl="2"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3pPr>
            <a:lvl4pPr lvl="3"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4pPr>
            <a:lvl5pPr lvl="4"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5pPr>
            <a:lvl6pPr lvl="5"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6pPr>
            <a:lvl7pPr lvl="6"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7pPr>
            <a:lvl8pPr lvl="7"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8pPr>
            <a:lvl9pPr lvl="8" algn="ctr">
              <a:spcBef>
                <a:spcPts val="0"/>
              </a:spcBef>
              <a:spcAft>
                <a:spcPts val="0"/>
              </a:spcAft>
              <a:buClr>
                <a:schemeClr val="dk1"/>
              </a:buClr>
              <a:buSzPts val="3200"/>
              <a:buFont typeface="Oranienbaum"/>
              <a:buNone/>
              <a:defRPr b="1" sz="3200">
                <a:solidFill>
                  <a:schemeClr val="dk1"/>
                </a:solidFill>
                <a:latin typeface="Oranienbaum"/>
                <a:ea typeface="Oranienbaum"/>
                <a:cs typeface="Oranienbaum"/>
                <a:sym typeface="Oranienbaum"/>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1pPr>
            <a:lvl2pPr indent="-330200" lvl="1" marL="914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2pPr>
            <a:lvl3pPr indent="-330200" lvl="2" marL="1371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3pPr>
            <a:lvl4pPr indent="-330200" lvl="3" marL="1828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4pPr>
            <a:lvl5pPr indent="-330200" lvl="4" marL="22860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5pPr>
            <a:lvl6pPr indent="-330200" lvl="5" marL="27432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6pPr>
            <a:lvl7pPr indent="-330200" lvl="6" marL="32004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7pPr>
            <a:lvl8pPr indent="-330200" lvl="7" marL="36576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8pPr>
            <a:lvl9pPr indent="-330200" lvl="8" marL="4114800">
              <a:lnSpc>
                <a:spcPct val="100000"/>
              </a:lnSpc>
              <a:spcBef>
                <a:spcPts val="0"/>
              </a:spcBef>
              <a:spcAft>
                <a:spcPts val="0"/>
              </a:spcAft>
              <a:buClr>
                <a:schemeClr val="dk1"/>
              </a:buClr>
              <a:buSzPts val="1600"/>
              <a:buFont typeface="Anaheim"/>
              <a:buChar char="■"/>
              <a:defRPr sz="1600">
                <a:solidFill>
                  <a:schemeClr val="dk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fb9V8AslIA-0K4Me0OyzcCSDxSFfrKPt/view" TargetMode="External"/><Relationship Id="rId4" Type="http://schemas.openxmlformats.org/officeDocument/2006/relationships/image" Target="../media/image21.jpg"/><Relationship Id="rId9" Type="http://schemas.openxmlformats.org/officeDocument/2006/relationships/hyperlink" Target="http://drive.google.com/file/d/1U-XCuitT6Ps3kPPyEzAUv_1mYseEtPIl/view" TargetMode="External"/><Relationship Id="rId5" Type="http://schemas.openxmlformats.org/officeDocument/2006/relationships/hyperlink" Target="http://drive.google.com/file/d/1Q40udZ2oOrw-_gdEkonGJ1qFn9oQOao7/view" TargetMode="External"/><Relationship Id="rId6" Type="http://schemas.openxmlformats.org/officeDocument/2006/relationships/image" Target="../media/image18.jpg"/><Relationship Id="rId7" Type="http://schemas.openxmlformats.org/officeDocument/2006/relationships/hyperlink" Target="http://drive.google.com/file/d/1K4X_XpXZN2kpq36ozKkSPKvNM3l6T7VD/view" TargetMode="External"/><Relationship Id="rId8" Type="http://schemas.openxmlformats.org/officeDocument/2006/relationships/image" Target="../media/image29.jpg"/><Relationship Id="rId10" Type="http://schemas.openxmlformats.org/officeDocument/2006/relationships/image" Target="../media/image2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8.png"/><Relationship Id="rId6"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atabase.nikonoel.f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6.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ctrTitle"/>
          </p:nvPr>
        </p:nvSpPr>
        <p:spPr>
          <a:xfrm>
            <a:off x="2178025" y="1180900"/>
            <a:ext cx="4788000" cy="2244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l"/>
              <a:t>Neural Network </a:t>
            </a:r>
            <a:r>
              <a:rPr lang="el"/>
              <a:t>Chess bot</a:t>
            </a:r>
            <a:endParaRPr/>
          </a:p>
        </p:txBody>
      </p:sp>
      <p:sp>
        <p:nvSpPr>
          <p:cNvPr id="315" name="Google Shape;315;p30"/>
          <p:cNvSpPr txBox="1"/>
          <p:nvPr>
            <p:ph idx="1" type="subTitle"/>
          </p:nvPr>
        </p:nvSpPr>
        <p:spPr>
          <a:xfrm>
            <a:off x="2274425" y="3461900"/>
            <a:ext cx="4595100" cy="50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sz="2400"/>
              <a:t>João Gaspar, Gabriel Santos, Panagiotis Lekos</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392" name="Google Shape;392;p39"/>
          <p:cNvSpPr txBox="1"/>
          <p:nvPr>
            <p:ph idx="1" type="body"/>
          </p:nvPr>
        </p:nvSpPr>
        <p:spPr>
          <a:xfrm>
            <a:off x="689375" y="1173150"/>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Chosen Architecture: </a:t>
            </a:r>
            <a:br>
              <a:rPr lang="el"/>
            </a:br>
            <a:r>
              <a:rPr b="1" i="1" lang="el"/>
              <a:t>CNN</a:t>
            </a:r>
            <a:endParaRPr b="1" i="1"/>
          </a:p>
          <a:p>
            <a:pPr indent="-304800" lvl="0" marL="457200" rtl="0" algn="l">
              <a:spcBef>
                <a:spcPts val="1200"/>
              </a:spcBef>
              <a:spcAft>
                <a:spcPts val="0"/>
              </a:spcAft>
              <a:buSzPts val="1200"/>
              <a:buAutoNum type="arabicPeriod"/>
            </a:pPr>
            <a:r>
              <a:rPr lang="el"/>
              <a:t>Layers</a:t>
            </a:r>
            <a:endParaRPr/>
          </a:p>
          <a:p>
            <a:pPr indent="-304800" lvl="1" marL="914400" rtl="0" algn="l">
              <a:spcBef>
                <a:spcPts val="0"/>
              </a:spcBef>
              <a:spcAft>
                <a:spcPts val="0"/>
              </a:spcAft>
              <a:buSzPts val="1200"/>
              <a:buAutoNum type="alphaLcPeriod"/>
            </a:pPr>
            <a:r>
              <a:rPr lang="el" sz="1200"/>
              <a:t>Input: 12×8×8 bitboards (piece positions)</a:t>
            </a:r>
            <a:endParaRPr sz="1200"/>
          </a:p>
          <a:p>
            <a:pPr indent="-304800" lvl="1" marL="914400" rtl="0" algn="l">
              <a:spcBef>
                <a:spcPts val="0"/>
              </a:spcBef>
              <a:spcAft>
                <a:spcPts val="0"/>
              </a:spcAft>
              <a:buSzPts val="1200"/>
              <a:buAutoNum type="alphaLcPeriod"/>
            </a:pPr>
            <a:r>
              <a:rPr lang="el" sz="1200"/>
              <a:t>Conv1:</a:t>
            </a:r>
            <a:br>
              <a:rPr lang="el" sz="1200"/>
            </a:br>
            <a:r>
              <a:rPr lang="el" sz="1200"/>
              <a:t>3x3 kernel → </a:t>
            </a:r>
            <a:r>
              <a:rPr lang="el" sz="1200"/>
              <a:t>64 channels</a:t>
            </a:r>
            <a:br>
              <a:rPr lang="el" sz="1200"/>
            </a:br>
            <a:r>
              <a:rPr lang="el" sz="1200"/>
              <a:t>BatchNorm + ReLU</a:t>
            </a:r>
            <a:endParaRPr sz="1200"/>
          </a:p>
          <a:p>
            <a:pPr indent="-304800" lvl="1" marL="914400" rtl="0" algn="l">
              <a:spcBef>
                <a:spcPts val="0"/>
              </a:spcBef>
              <a:spcAft>
                <a:spcPts val="0"/>
              </a:spcAft>
              <a:buSzPts val="1200"/>
              <a:buAutoNum type="alphaLcPeriod"/>
            </a:pPr>
            <a:r>
              <a:rPr lang="el" sz="1200"/>
              <a:t>Conv2:</a:t>
            </a:r>
            <a:br>
              <a:rPr lang="el" sz="1200"/>
            </a:br>
            <a:r>
              <a:rPr lang="el" sz="1200"/>
              <a:t>3x3 kernel → 128 channels</a:t>
            </a:r>
            <a:br>
              <a:rPr lang="el" sz="1200"/>
            </a:br>
            <a:r>
              <a:rPr lang="el" sz="1200"/>
              <a:t>BatchNormalization Process  + ReLU</a:t>
            </a:r>
            <a:endParaRPr sz="1200"/>
          </a:p>
          <a:p>
            <a:pPr indent="-304800" lvl="1" marL="914400" rtl="0" algn="l">
              <a:spcBef>
                <a:spcPts val="0"/>
              </a:spcBef>
              <a:spcAft>
                <a:spcPts val="0"/>
              </a:spcAft>
              <a:buSzPts val="1200"/>
              <a:buAutoNum type="alphaLcPeriod"/>
            </a:pPr>
            <a:r>
              <a:rPr lang="el" sz="1200"/>
              <a:t>Flatten → 8192 (8×8×128) - dim vector</a:t>
            </a:r>
            <a:endParaRPr sz="1200"/>
          </a:p>
          <a:p>
            <a:pPr indent="-304800" lvl="1" marL="914400" rtl="0" algn="l">
              <a:spcBef>
                <a:spcPts val="0"/>
              </a:spcBef>
              <a:spcAft>
                <a:spcPts val="0"/>
              </a:spcAft>
              <a:buSzPts val="1200"/>
              <a:buAutoNum type="alphaLcPeriod"/>
            </a:pPr>
            <a:r>
              <a:rPr lang="el" sz="1200"/>
              <a:t>FC1: 256 nodes (ReLU)</a:t>
            </a:r>
            <a:endParaRPr sz="1200"/>
          </a:p>
          <a:p>
            <a:pPr indent="-304800" lvl="1" marL="914400" rtl="0" algn="l">
              <a:spcBef>
                <a:spcPts val="0"/>
              </a:spcBef>
              <a:spcAft>
                <a:spcPts val="0"/>
              </a:spcAft>
              <a:buSzPts val="1200"/>
              <a:buAutoNum type="alphaLcPeriod"/>
            </a:pPr>
            <a:r>
              <a:rPr lang="el" sz="1200"/>
              <a:t>Output: ~1950 nodes (Softmax for move probabilities)</a:t>
            </a:r>
            <a:br>
              <a:rPr lang="el"/>
            </a:br>
            <a:endParaRPr/>
          </a:p>
          <a:p>
            <a:pPr indent="-304800" lvl="0" marL="457200" rtl="0" algn="l">
              <a:spcBef>
                <a:spcPts val="0"/>
              </a:spcBef>
              <a:spcAft>
                <a:spcPts val="0"/>
              </a:spcAft>
              <a:buSzPts val="1200"/>
              <a:buAutoNum type="arabicPeriod"/>
            </a:pPr>
            <a:r>
              <a:rPr lang="el"/>
              <a:t>Classification type of problem</a:t>
            </a:r>
            <a:endParaRPr/>
          </a:p>
          <a:p>
            <a:pPr indent="-304800" lvl="0" marL="457200" rtl="0" algn="l">
              <a:spcBef>
                <a:spcPts val="0"/>
              </a:spcBef>
              <a:spcAft>
                <a:spcPts val="0"/>
              </a:spcAft>
              <a:buSzPts val="1200"/>
              <a:buAutoNum type="arabicPeriod"/>
            </a:pPr>
            <a:r>
              <a:rPr lang="el"/>
              <a:t>Cross Entropy Loss Function</a:t>
            </a:r>
            <a:endParaRPr/>
          </a:p>
        </p:txBody>
      </p:sp>
      <p:sp>
        <p:nvSpPr>
          <p:cNvPr id="393" name="Google Shape;393;p39"/>
          <p:cNvSpPr txBox="1"/>
          <p:nvPr/>
        </p:nvSpPr>
        <p:spPr>
          <a:xfrm>
            <a:off x="5732850" y="1443475"/>
            <a:ext cx="20634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300">
                <a:solidFill>
                  <a:schemeClr val="dk1"/>
                </a:solidFill>
                <a:latin typeface="Anaheim"/>
                <a:ea typeface="Anaheim"/>
                <a:cs typeface="Anaheim"/>
                <a:sym typeface="Anaheim"/>
              </a:rPr>
              <a:t>We have 12 channels one for each piece and where the piece is at in the bitmap while Nikolai had an extra channel to where other pieces could move to.</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t/>
            </a:r>
            <a:endParaRPr sz="1600">
              <a:solidFill>
                <a:schemeClr val="dk1"/>
              </a:solidFill>
              <a:latin typeface="Anaheim"/>
              <a:ea typeface="Anaheim"/>
              <a:cs typeface="Anaheim"/>
              <a:sym typeface="Anaheim"/>
            </a:endParaRPr>
          </a:p>
        </p:txBody>
      </p:sp>
      <p:sp>
        <p:nvSpPr>
          <p:cNvPr id="394" name="Google Shape;394;p39"/>
          <p:cNvSpPr/>
          <p:nvPr/>
        </p:nvSpPr>
        <p:spPr>
          <a:xfrm>
            <a:off x="2143125" y="1657800"/>
            <a:ext cx="3528600" cy="3153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400" name="Google Shape;400;p4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304800" lvl="0" marL="457200" rtl="0" algn="l">
              <a:spcBef>
                <a:spcPts val="1200"/>
              </a:spcBef>
              <a:spcAft>
                <a:spcPts val="0"/>
              </a:spcAft>
              <a:buSzPts val="1200"/>
              <a:buAutoNum type="arabicPeriod"/>
            </a:pPr>
            <a:r>
              <a:rPr lang="el"/>
              <a:t>Batch Size (why we chose it)</a:t>
            </a:r>
            <a:endParaRPr/>
          </a:p>
          <a:p>
            <a:pPr indent="-304800" lvl="0" marL="457200" rtl="0" algn="l">
              <a:spcBef>
                <a:spcPts val="0"/>
              </a:spcBef>
              <a:spcAft>
                <a:spcPts val="0"/>
              </a:spcAft>
              <a:buSzPts val="1200"/>
              <a:buAutoNum type="arabicPeriod"/>
            </a:pPr>
            <a:r>
              <a:rPr lang="el"/>
              <a:t>Learning Rate</a:t>
            </a:r>
            <a:endParaRPr/>
          </a:p>
          <a:p>
            <a:pPr indent="-304800" lvl="0" marL="457200" rtl="0" algn="l">
              <a:spcBef>
                <a:spcPts val="0"/>
              </a:spcBef>
              <a:spcAft>
                <a:spcPts val="0"/>
              </a:spcAft>
              <a:buSzPts val="1200"/>
              <a:buAutoNum type="arabicPeriod"/>
            </a:pPr>
            <a:r>
              <a:rPr lang="el"/>
              <a:t>Number of Convolutional Layers</a:t>
            </a:r>
            <a:endParaRPr/>
          </a:p>
          <a:p>
            <a:pPr indent="-304800" lvl="0" marL="457200" rtl="0" algn="l">
              <a:spcBef>
                <a:spcPts val="0"/>
              </a:spcBef>
              <a:spcAft>
                <a:spcPts val="0"/>
              </a:spcAft>
              <a:buSzPts val="1200"/>
              <a:buAutoNum type="arabicPeriod"/>
            </a:pPr>
            <a:r>
              <a:rPr lang="el"/>
              <a:t>Number of fully connected Layers</a:t>
            </a:r>
            <a:endParaRPr/>
          </a:p>
          <a:p>
            <a:pPr indent="-304800" lvl="0" marL="457200" rtl="0" algn="l">
              <a:spcBef>
                <a:spcPts val="0"/>
              </a:spcBef>
              <a:spcAft>
                <a:spcPts val="0"/>
              </a:spcAft>
              <a:buSzPts val="1200"/>
              <a:buAutoNum type="arabicPeriod"/>
            </a:pPr>
            <a:r>
              <a:rPr lang="el"/>
              <a:t>Convolutional Layer Kernel Size</a:t>
            </a:r>
            <a:endParaRPr/>
          </a:p>
          <a:p>
            <a:pPr indent="-304800" lvl="0" marL="457200" rtl="0" algn="l">
              <a:spcBef>
                <a:spcPts val="0"/>
              </a:spcBef>
              <a:spcAft>
                <a:spcPts val="0"/>
              </a:spcAft>
              <a:buSzPts val="1200"/>
              <a:buAutoNum type="arabicPeriod"/>
            </a:pPr>
            <a:r>
              <a:rPr lang="el"/>
              <a:t>Convolutional Layer Kernel padding</a:t>
            </a:r>
            <a:endParaRPr/>
          </a:p>
          <a:p>
            <a:pPr indent="-304800" lvl="0" marL="457200" rtl="0" algn="l">
              <a:spcBef>
                <a:spcPts val="0"/>
              </a:spcBef>
              <a:spcAft>
                <a:spcPts val="0"/>
              </a:spcAft>
              <a:buSzPts val="1200"/>
              <a:buAutoNum type="arabicPeriod"/>
            </a:pPr>
            <a:r>
              <a:rPr lang="el"/>
              <a:t>Number of Channels in each Convolutional Layer</a:t>
            </a:r>
            <a:endParaRPr/>
          </a:p>
        </p:txBody>
      </p:sp>
      <p:sp>
        <p:nvSpPr>
          <p:cNvPr id="401" name="Google Shape;401;p40"/>
          <p:cNvSpPr txBox="1"/>
          <p:nvPr/>
        </p:nvSpPr>
        <p:spPr>
          <a:xfrm>
            <a:off x="858600" y="3266600"/>
            <a:ext cx="7426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t/>
            </a:r>
            <a:endParaRPr i="1" sz="1300">
              <a:solidFill>
                <a:schemeClr val="dk1"/>
              </a:solidFill>
              <a:latin typeface="Anaheim"/>
              <a:ea typeface="Anaheim"/>
              <a:cs typeface="Anaheim"/>
              <a:sym typeface="Anaheim"/>
            </a:endParaRPr>
          </a:p>
          <a:p>
            <a:pPr indent="0" lvl="0" marL="0" rtl="0" algn="l">
              <a:spcBef>
                <a:spcPts val="0"/>
              </a:spcBef>
              <a:spcAft>
                <a:spcPts val="0"/>
              </a:spcAft>
              <a:buNone/>
            </a:pPr>
            <a:r>
              <a:rPr i="1" lang="el" sz="1300">
                <a:solidFill>
                  <a:schemeClr val="dk1"/>
                </a:solidFill>
                <a:latin typeface="Anaheim"/>
                <a:ea typeface="Anaheim"/>
                <a:cs typeface="Anaheim"/>
                <a:sym typeface="Anaheim"/>
              </a:rPr>
              <a:t>Not always the results from validation </a:t>
            </a:r>
            <a:r>
              <a:rPr i="1" lang="el" sz="1300">
                <a:solidFill>
                  <a:schemeClr val="dk1"/>
                </a:solidFill>
                <a:latin typeface="Anaheim"/>
                <a:ea typeface="Anaheim"/>
                <a:cs typeface="Anaheim"/>
                <a:sym typeface="Anaheim"/>
              </a:rPr>
              <a:t>loss (</a:t>
            </a:r>
            <a:r>
              <a:rPr b="1" i="1" lang="el" sz="1300">
                <a:solidFill>
                  <a:schemeClr val="dk1"/>
                </a:solidFill>
                <a:latin typeface="Anaheim"/>
                <a:ea typeface="Anaheim"/>
                <a:cs typeface="Anaheim"/>
                <a:sym typeface="Anaheim"/>
              </a:rPr>
              <a:t>underfit and overfit problems</a:t>
            </a:r>
            <a:r>
              <a:rPr i="1" lang="el" sz="1300">
                <a:solidFill>
                  <a:schemeClr val="dk1"/>
                </a:solidFill>
                <a:latin typeface="Anaheim"/>
                <a:ea typeface="Anaheim"/>
                <a:cs typeface="Anaheim"/>
                <a:sym typeface="Anaheim"/>
              </a:rPr>
              <a:t>)</a:t>
            </a:r>
            <a:r>
              <a:rPr i="1" lang="el" sz="1300">
                <a:solidFill>
                  <a:schemeClr val="dk1"/>
                </a:solidFill>
                <a:latin typeface="Anaheim"/>
                <a:ea typeface="Anaheim"/>
                <a:cs typeface="Anaheim"/>
                <a:sym typeface="Anaheim"/>
              </a:rPr>
              <a:t>, batch loss, accuracy, etc, are valid/objective metrics for a better playing model (One of our first models had a lower amount of loss and higher accuracy than our current, but objectively was awful)</a:t>
            </a:r>
            <a:endParaRPr i="1" sz="1300">
              <a:solidFill>
                <a:schemeClr val="dk1"/>
              </a:solidFill>
              <a:latin typeface="Anaheim"/>
              <a:ea typeface="Anaheim"/>
              <a:cs typeface="Anaheim"/>
              <a:sym typeface="Anahei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407" name="Google Shape;407;p4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0" lvl="0" marL="0" rtl="0" algn="l">
              <a:spcBef>
                <a:spcPts val="1200"/>
              </a:spcBef>
              <a:spcAft>
                <a:spcPts val="0"/>
              </a:spcAft>
              <a:buNone/>
            </a:pPr>
            <a:r>
              <a:rPr lang="el"/>
              <a:t>Tested different values of Batch Size and</a:t>
            </a:r>
            <a:br>
              <a:rPr lang="el"/>
            </a:br>
            <a:r>
              <a:rPr lang="el"/>
              <a:t>Learning Rate to optimize the Loss.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l"/>
              <a:t>Ended up with:</a:t>
            </a:r>
            <a:endParaRPr/>
          </a:p>
          <a:p>
            <a:pPr indent="-304800" lvl="0" marL="457200" rtl="0" algn="l">
              <a:spcBef>
                <a:spcPts val="1200"/>
              </a:spcBef>
              <a:spcAft>
                <a:spcPts val="0"/>
              </a:spcAft>
              <a:buSzPts val="1200"/>
              <a:buAutoNum type="arabicPeriod"/>
            </a:pPr>
            <a:r>
              <a:rPr lang="el"/>
              <a:t>Learning Rate: 0.0001</a:t>
            </a:r>
            <a:endParaRPr/>
          </a:p>
          <a:p>
            <a:pPr indent="-304800" lvl="0" marL="457200" rtl="0" algn="l">
              <a:spcBef>
                <a:spcPts val="0"/>
              </a:spcBef>
              <a:spcAft>
                <a:spcPts val="0"/>
              </a:spcAft>
              <a:buSzPts val="1200"/>
              <a:buAutoNum type="arabicPeriod"/>
            </a:pPr>
            <a:r>
              <a:rPr lang="el"/>
              <a:t>Batch Size: 64</a:t>
            </a:r>
            <a:endParaRPr/>
          </a:p>
        </p:txBody>
      </p:sp>
      <p:pic>
        <p:nvPicPr>
          <p:cNvPr id="408" name="Google Shape;408;p41" title="dd.png"/>
          <p:cNvPicPr preferRelativeResize="0"/>
          <p:nvPr/>
        </p:nvPicPr>
        <p:blipFill>
          <a:blip r:embed="rId3">
            <a:alphaModFix/>
          </a:blip>
          <a:stretch>
            <a:fillRect/>
          </a:stretch>
        </p:blipFill>
        <p:spPr>
          <a:xfrm>
            <a:off x="3995900" y="1963575"/>
            <a:ext cx="4631652" cy="260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Architecture</a:t>
            </a:r>
            <a:endParaRPr/>
          </a:p>
          <a:p>
            <a:pPr indent="0" lvl="0" marL="0" rtl="0" algn="ctr">
              <a:spcBef>
                <a:spcPts val="0"/>
              </a:spcBef>
              <a:spcAft>
                <a:spcPts val="0"/>
              </a:spcAft>
              <a:buNone/>
            </a:pPr>
            <a:r>
              <a:t/>
            </a:r>
            <a:endParaRPr/>
          </a:p>
        </p:txBody>
      </p:sp>
      <p:sp>
        <p:nvSpPr>
          <p:cNvPr id="414" name="Google Shape;414;p42"/>
          <p:cNvSpPr txBox="1"/>
          <p:nvPr>
            <p:ph idx="1" type="body"/>
          </p:nvPr>
        </p:nvSpPr>
        <p:spPr>
          <a:xfrm>
            <a:off x="720000" y="1152475"/>
            <a:ext cx="2149800" cy="20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Hyperparameters:</a:t>
            </a:r>
            <a:endParaRPr/>
          </a:p>
          <a:p>
            <a:pPr indent="0" lvl="0" marL="0" rtl="0" algn="l">
              <a:spcBef>
                <a:spcPts val="1200"/>
              </a:spcBef>
              <a:spcAft>
                <a:spcPts val="0"/>
              </a:spcAft>
              <a:buNone/>
            </a:pPr>
            <a:r>
              <a:rPr lang="el"/>
              <a:t>Tested different kernel sizes</a:t>
            </a:r>
            <a:endParaRPr/>
          </a:p>
          <a:p>
            <a:pPr indent="-304800" lvl="0" marL="457200" rtl="0" algn="l">
              <a:spcBef>
                <a:spcPts val="1200"/>
              </a:spcBef>
              <a:spcAft>
                <a:spcPts val="0"/>
              </a:spcAft>
              <a:buSzPts val="1200"/>
              <a:buChar char="●"/>
            </a:pPr>
            <a:r>
              <a:rPr lang="el"/>
              <a:t>3x3: 1.6435 loss</a:t>
            </a:r>
            <a:endParaRPr/>
          </a:p>
          <a:p>
            <a:pPr indent="-304800" lvl="0" marL="457200" rtl="0" algn="l">
              <a:spcBef>
                <a:spcPts val="0"/>
              </a:spcBef>
              <a:spcAft>
                <a:spcPts val="0"/>
              </a:spcAft>
              <a:buSzPts val="1200"/>
              <a:buChar char="●"/>
            </a:pPr>
            <a:r>
              <a:rPr lang="el"/>
              <a:t>5x5: 1.5557 loss</a:t>
            </a:r>
            <a:endParaRPr/>
          </a:p>
          <a:p>
            <a:pPr indent="-304800" lvl="0" marL="457200" rtl="0" algn="l">
              <a:spcBef>
                <a:spcPts val="0"/>
              </a:spcBef>
              <a:spcAft>
                <a:spcPts val="0"/>
              </a:spcAft>
              <a:buSzPts val="1200"/>
              <a:buChar char="●"/>
            </a:pPr>
            <a:r>
              <a:rPr lang="el"/>
              <a:t>7x7: 1.4718 loss</a:t>
            </a:r>
            <a:endParaRPr/>
          </a:p>
          <a:p>
            <a:pPr indent="0" lvl="0" marL="0" rtl="0" algn="l">
              <a:spcBef>
                <a:spcPts val="1200"/>
              </a:spcBef>
              <a:spcAft>
                <a:spcPts val="0"/>
              </a:spcAft>
              <a:buNone/>
            </a:pPr>
            <a:r>
              <a:rPr lang="el"/>
              <a:t>With </a:t>
            </a:r>
            <a:r>
              <a:rPr lang="el"/>
              <a:t>padding sizes</a:t>
            </a:r>
            <a:r>
              <a:rPr lang="el"/>
              <a:t> that </a:t>
            </a:r>
            <a:r>
              <a:rPr lang="el"/>
              <a:t>outputted</a:t>
            </a:r>
            <a:r>
              <a:rPr lang="el"/>
              <a:t> 8x8 channels</a:t>
            </a:r>
            <a:endParaRPr/>
          </a:p>
          <a:p>
            <a:pPr indent="0" lvl="0" marL="0" rtl="0" algn="l">
              <a:spcBef>
                <a:spcPts val="1200"/>
              </a:spcBef>
              <a:spcAft>
                <a:spcPts val="1200"/>
              </a:spcAft>
              <a:buNone/>
            </a:pPr>
            <a:r>
              <a:t/>
            </a:r>
            <a:endParaRPr/>
          </a:p>
        </p:txBody>
      </p:sp>
      <p:pic>
        <p:nvPicPr>
          <p:cNvPr id="415" name="Google Shape;415;p42" title="hyperparameters_kernel (1).png"/>
          <p:cNvPicPr preferRelativeResize="0"/>
          <p:nvPr/>
        </p:nvPicPr>
        <p:blipFill rotWithShape="1">
          <a:blip r:embed="rId3">
            <a:alphaModFix/>
          </a:blip>
          <a:srcRect b="0" l="-380" r="380" t="0"/>
          <a:stretch/>
        </p:blipFill>
        <p:spPr>
          <a:xfrm>
            <a:off x="3199275" y="1321650"/>
            <a:ext cx="5331048" cy="2998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- 3x3 Kernel</a:t>
            </a:r>
            <a:endParaRPr/>
          </a:p>
          <a:p>
            <a:pPr indent="0" lvl="0" marL="0" rtl="0" algn="ctr">
              <a:spcBef>
                <a:spcPts val="0"/>
              </a:spcBef>
              <a:spcAft>
                <a:spcPts val="0"/>
              </a:spcAft>
              <a:buNone/>
            </a:pPr>
            <a:r>
              <a:t/>
            </a:r>
            <a:endParaRPr/>
          </a:p>
        </p:txBody>
      </p:sp>
      <p:pic>
        <p:nvPicPr>
          <p:cNvPr id="421" name="Google Shape;421;p43" title="Training_Loss_80epoch.png"/>
          <p:cNvPicPr preferRelativeResize="0"/>
          <p:nvPr/>
        </p:nvPicPr>
        <p:blipFill>
          <a:blip r:embed="rId3">
            <a:alphaModFix/>
          </a:blip>
          <a:stretch>
            <a:fillRect/>
          </a:stretch>
        </p:blipFill>
        <p:spPr>
          <a:xfrm>
            <a:off x="1014650" y="1127909"/>
            <a:ext cx="6973600" cy="3081650"/>
          </a:xfrm>
          <a:prstGeom prst="rect">
            <a:avLst/>
          </a:prstGeom>
          <a:noFill/>
          <a:ln>
            <a:noFill/>
          </a:ln>
        </p:spPr>
      </p:pic>
      <p:sp>
        <p:nvSpPr>
          <p:cNvPr id="422" name="Google Shape;422;p43"/>
          <p:cNvSpPr txBox="1"/>
          <p:nvPr/>
        </p:nvSpPr>
        <p:spPr>
          <a:xfrm>
            <a:off x="3159900" y="4319725"/>
            <a:ext cx="282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300">
                <a:solidFill>
                  <a:schemeClr val="dk1"/>
                </a:solidFill>
                <a:latin typeface="Anaheim"/>
                <a:ea typeface="Anaheim"/>
                <a:cs typeface="Anaheim"/>
                <a:sym typeface="Anaheim"/>
              </a:rPr>
              <a:t>Validation loss vs Training loss</a:t>
            </a:r>
            <a:endParaRPr i="1" sz="1300">
              <a:solidFill>
                <a:schemeClr val="dk1"/>
              </a:solidFill>
              <a:latin typeface="Anaheim"/>
              <a:ea typeface="Anaheim"/>
              <a:cs typeface="Anaheim"/>
              <a:sym typeface="Anahei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- 3x3 Kernel</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428" name="Google Shape;428;p44" title="Training_Accuracy_80epoch.png"/>
          <p:cNvPicPr preferRelativeResize="0"/>
          <p:nvPr/>
        </p:nvPicPr>
        <p:blipFill>
          <a:blip r:embed="rId3">
            <a:alphaModFix/>
          </a:blip>
          <a:stretch>
            <a:fillRect/>
          </a:stretch>
        </p:blipFill>
        <p:spPr>
          <a:xfrm>
            <a:off x="1007000" y="1082000"/>
            <a:ext cx="7034324" cy="3108474"/>
          </a:xfrm>
          <a:prstGeom prst="rect">
            <a:avLst/>
          </a:prstGeom>
          <a:noFill/>
          <a:ln>
            <a:noFill/>
          </a:ln>
        </p:spPr>
      </p:pic>
      <p:sp>
        <p:nvSpPr>
          <p:cNvPr id="429" name="Google Shape;429;p44"/>
          <p:cNvSpPr txBox="1"/>
          <p:nvPr/>
        </p:nvSpPr>
        <p:spPr>
          <a:xfrm>
            <a:off x="3159900" y="4319725"/>
            <a:ext cx="2948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300">
                <a:solidFill>
                  <a:schemeClr val="dk1"/>
                </a:solidFill>
                <a:latin typeface="Anaheim"/>
                <a:ea typeface="Anaheim"/>
                <a:cs typeface="Anaheim"/>
                <a:sym typeface="Anaheim"/>
              </a:rPr>
              <a:t>Validation accuracy vs Training accuracy</a:t>
            </a:r>
            <a:endParaRPr i="1" sz="1300">
              <a:solidFill>
                <a:schemeClr val="dk1"/>
              </a:solidFill>
              <a:latin typeface="Anaheim"/>
              <a:ea typeface="Anaheim"/>
              <a:cs typeface="Anaheim"/>
              <a:sym typeface="Anahei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- 7x7 Kernel</a:t>
            </a:r>
            <a:endParaRPr/>
          </a:p>
          <a:p>
            <a:pPr indent="0" lvl="0" marL="0" rtl="0" algn="ctr">
              <a:spcBef>
                <a:spcPts val="0"/>
              </a:spcBef>
              <a:spcAft>
                <a:spcPts val="0"/>
              </a:spcAft>
              <a:buNone/>
            </a:pPr>
            <a:r>
              <a:t/>
            </a:r>
            <a:endParaRPr/>
          </a:p>
        </p:txBody>
      </p:sp>
      <p:pic>
        <p:nvPicPr>
          <p:cNvPr id="435" name="Google Shape;435;p45" title="ModelTraining_7x7Kernel.png"/>
          <p:cNvPicPr preferRelativeResize="0"/>
          <p:nvPr/>
        </p:nvPicPr>
        <p:blipFill>
          <a:blip r:embed="rId3">
            <a:alphaModFix/>
          </a:blip>
          <a:stretch>
            <a:fillRect/>
          </a:stretch>
        </p:blipFill>
        <p:spPr>
          <a:xfrm>
            <a:off x="1776976" y="1274400"/>
            <a:ext cx="5472026" cy="32831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Model Training - 7x7 Kernel</a:t>
            </a:r>
            <a:endParaRPr/>
          </a:p>
          <a:p>
            <a:pPr indent="0" lvl="0" marL="0" rtl="0" algn="ctr">
              <a:spcBef>
                <a:spcPts val="0"/>
              </a:spcBef>
              <a:spcAft>
                <a:spcPts val="0"/>
              </a:spcAft>
              <a:buNone/>
            </a:pPr>
            <a:r>
              <a:t/>
            </a:r>
            <a:endParaRPr/>
          </a:p>
        </p:txBody>
      </p:sp>
      <p:pic>
        <p:nvPicPr>
          <p:cNvPr id="441" name="Google Shape;441;p46"/>
          <p:cNvPicPr preferRelativeResize="0"/>
          <p:nvPr/>
        </p:nvPicPr>
        <p:blipFill>
          <a:blip r:embed="rId3">
            <a:alphaModFix/>
          </a:blip>
          <a:stretch>
            <a:fillRect/>
          </a:stretch>
        </p:blipFill>
        <p:spPr>
          <a:xfrm>
            <a:off x="1692675" y="1171150"/>
            <a:ext cx="5758649" cy="362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Tests</a:t>
            </a:r>
            <a:endParaRPr/>
          </a:p>
        </p:txBody>
      </p:sp>
      <p:sp>
        <p:nvSpPr>
          <p:cNvPr id="447" name="Google Shape;447;p4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Tests made against Nikolai’s bot - 35 epochs 7x7 Kernel - Final model</a:t>
            </a:r>
            <a:endParaRPr/>
          </a:p>
          <a:p>
            <a:pPr indent="0" lvl="0" marL="0" rtl="0" algn="l">
              <a:spcBef>
                <a:spcPts val="1200"/>
              </a:spcBef>
              <a:spcAft>
                <a:spcPts val="1200"/>
              </a:spcAft>
              <a:buNone/>
            </a:pPr>
            <a:r>
              <a:rPr lang="el"/>
              <a:t>We also tested 160 epochs in the first model, and 80 in the 3x3</a:t>
            </a:r>
            <a:endParaRPr/>
          </a:p>
        </p:txBody>
      </p:sp>
      <p:pic>
        <p:nvPicPr>
          <p:cNvPr id="448" name="Google Shape;448;p47" title="Screencast from 2025-06-01 22-18-46.mp4">
            <a:hlinkClick r:id="rId3"/>
          </p:cNvPr>
          <p:cNvPicPr preferRelativeResize="0"/>
          <p:nvPr/>
        </p:nvPicPr>
        <p:blipFill>
          <a:blip r:embed="rId4">
            <a:alphaModFix/>
          </a:blip>
          <a:stretch>
            <a:fillRect/>
          </a:stretch>
        </p:blipFill>
        <p:spPr>
          <a:xfrm>
            <a:off x="395975" y="2180575"/>
            <a:ext cx="1863625" cy="1882625"/>
          </a:xfrm>
          <a:prstGeom prst="rect">
            <a:avLst/>
          </a:prstGeom>
          <a:noFill/>
          <a:ln>
            <a:noFill/>
          </a:ln>
        </p:spPr>
      </p:pic>
      <p:pic>
        <p:nvPicPr>
          <p:cNvPr id="449" name="Google Shape;449;p47" title="Screencast from 2025-06-01 22-27-20.mp4">
            <a:hlinkClick r:id="rId5"/>
          </p:cNvPr>
          <p:cNvPicPr preferRelativeResize="0"/>
          <p:nvPr/>
        </p:nvPicPr>
        <p:blipFill>
          <a:blip r:embed="rId6">
            <a:alphaModFix/>
          </a:blip>
          <a:stretch>
            <a:fillRect/>
          </a:stretch>
        </p:blipFill>
        <p:spPr>
          <a:xfrm>
            <a:off x="2502725" y="2180575"/>
            <a:ext cx="1863625" cy="1882628"/>
          </a:xfrm>
          <a:prstGeom prst="rect">
            <a:avLst/>
          </a:prstGeom>
          <a:noFill/>
          <a:ln>
            <a:noFill/>
          </a:ln>
        </p:spPr>
      </p:pic>
      <p:pic>
        <p:nvPicPr>
          <p:cNvPr id="450" name="Google Shape;450;p47" title="Screencast from 2025-06-01 22-06-35.mp4">
            <a:hlinkClick r:id="rId7"/>
          </p:cNvPr>
          <p:cNvPicPr preferRelativeResize="0"/>
          <p:nvPr/>
        </p:nvPicPr>
        <p:blipFill>
          <a:blip r:embed="rId8">
            <a:alphaModFix/>
          </a:blip>
          <a:stretch>
            <a:fillRect/>
          </a:stretch>
        </p:blipFill>
        <p:spPr>
          <a:xfrm>
            <a:off x="4609475" y="2180525"/>
            <a:ext cx="1863625" cy="1882736"/>
          </a:xfrm>
          <a:prstGeom prst="rect">
            <a:avLst/>
          </a:prstGeom>
          <a:noFill/>
          <a:ln>
            <a:noFill/>
          </a:ln>
        </p:spPr>
      </p:pic>
      <p:pic>
        <p:nvPicPr>
          <p:cNvPr id="451" name="Google Shape;451;p47" title="Screencast from 2025-06-01 22-00-18.mp4">
            <a:hlinkClick r:id="rId9"/>
          </p:cNvPr>
          <p:cNvPicPr preferRelativeResize="0"/>
          <p:nvPr/>
        </p:nvPicPr>
        <p:blipFill>
          <a:blip r:embed="rId10">
            <a:alphaModFix/>
          </a:blip>
          <a:stretch>
            <a:fillRect/>
          </a:stretch>
        </p:blipFill>
        <p:spPr>
          <a:xfrm>
            <a:off x="6716215" y="2157300"/>
            <a:ext cx="1919435" cy="192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0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Tests</a:t>
            </a:r>
            <a:endParaRPr/>
          </a:p>
        </p:txBody>
      </p:sp>
      <p:sp>
        <p:nvSpPr>
          <p:cNvPr id="457" name="Google Shape;457;p48"/>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Evaluating models can be really subjective.</a:t>
            </a:r>
            <a:endParaRPr/>
          </a:p>
          <a:p>
            <a:pPr indent="0" lvl="0" marL="0" rtl="0" algn="l">
              <a:spcBef>
                <a:spcPts val="1200"/>
              </a:spcBef>
              <a:spcAft>
                <a:spcPts val="0"/>
              </a:spcAft>
              <a:buNone/>
            </a:pPr>
            <a:r>
              <a:rPr lang="el"/>
              <a:t>Stockfish became a way to “objectively” evaluate chess moves (almost like FIDE).</a:t>
            </a:r>
            <a:endParaRPr/>
          </a:p>
          <a:p>
            <a:pPr indent="0" lvl="0" marL="0" rtl="0" algn="l">
              <a:spcBef>
                <a:spcPts val="1200"/>
              </a:spcBef>
              <a:spcAft>
                <a:spcPts val="1200"/>
              </a:spcAft>
              <a:buNone/>
            </a:pPr>
            <a:r>
              <a:rPr lang="el"/>
              <a:t>100-900 Beginner, 1000-1400 I</a:t>
            </a:r>
            <a:r>
              <a:rPr lang="el"/>
              <a:t>ntermediate,</a:t>
            </a:r>
            <a:r>
              <a:rPr lang="el"/>
              <a:t> 1500-1900 Expert / Master, 2000-2500 Grandmaster 2500-+</a:t>
            </a:r>
            <a:endParaRPr/>
          </a:p>
        </p:txBody>
      </p:sp>
      <p:pic>
        <p:nvPicPr>
          <p:cNvPr id="458" name="Google Shape;458;p48"/>
          <p:cNvPicPr preferRelativeResize="0"/>
          <p:nvPr/>
        </p:nvPicPr>
        <p:blipFill>
          <a:blip r:embed="rId3">
            <a:alphaModFix/>
          </a:blip>
          <a:stretch>
            <a:fillRect/>
          </a:stretch>
        </p:blipFill>
        <p:spPr>
          <a:xfrm>
            <a:off x="662725" y="2325550"/>
            <a:ext cx="1896475" cy="2399992"/>
          </a:xfrm>
          <a:prstGeom prst="rect">
            <a:avLst/>
          </a:prstGeom>
          <a:noFill/>
          <a:ln>
            <a:noFill/>
          </a:ln>
        </p:spPr>
      </p:pic>
      <p:pic>
        <p:nvPicPr>
          <p:cNvPr id="459" name="Google Shape;459;p48"/>
          <p:cNvPicPr preferRelativeResize="0"/>
          <p:nvPr/>
        </p:nvPicPr>
        <p:blipFill>
          <a:blip r:embed="rId4">
            <a:alphaModFix/>
          </a:blip>
          <a:stretch>
            <a:fillRect/>
          </a:stretch>
        </p:blipFill>
        <p:spPr>
          <a:xfrm>
            <a:off x="2659312" y="2325553"/>
            <a:ext cx="1896475" cy="2399984"/>
          </a:xfrm>
          <a:prstGeom prst="rect">
            <a:avLst/>
          </a:prstGeom>
          <a:noFill/>
          <a:ln>
            <a:noFill/>
          </a:ln>
        </p:spPr>
      </p:pic>
      <p:pic>
        <p:nvPicPr>
          <p:cNvPr id="460" name="Google Shape;460;p48"/>
          <p:cNvPicPr preferRelativeResize="0"/>
          <p:nvPr/>
        </p:nvPicPr>
        <p:blipFill>
          <a:blip r:embed="rId5">
            <a:alphaModFix/>
          </a:blip>
          <a:stretch>
            <a:fillRect/>
          </a:stretch>
        </p:blipFill>
        <p:spPr>
          <a:xfrm>
            <a:off x="4655900" y="2325550"/>
            <a:ext cx="1896475" cy="2399966"/>
          </a:xfrm>
          <a:prstGeom prst="rect">
            <a:avLst/>
          </a:prstGeom>
          <a:noFill/>
          <a:ln>
            <a:noFill/>
          </a:ln>
        </p:spPr>
      </p:pic>
      <p:pic>
        <p:nvPicPr>
          <p:cNvPr id="461" name="Google Shape;461;p48"/>
          <p:cNvPicPr preferRelativeResize="0"/>
          <p:nvPr/>
        </p:nvPicPr>
        <p:blipFill>
          <a:blip r:embed="rId6">
            <a:alphaModFix/>
          </a:blip>
          <a:stretch>
            <a:fillRect/>
          </a:stretch>
        </p:blipFill>
        <p:spPr>
          <a:xfrm>
            <a:off x="6652475" y="2325550"/>
            <a:ext cx="1896500" cy="23999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Goals and Vision</a:t>
            </a:r>
            <a:endParaRPr/>
          </a:p>
        </p:txBody>
      </p:sp>
      <p:sp>
        <p:nvSpPr>
          <p:cNvPr id="321" name="Google Shape;321;p31"/>
          <p:cNvSpPr txBox="1"/>
          <p:nvPr>
            <p:ph idx="1" type="body"/>
          </p:nvPr>
        </p:nvSpPr>
        <p:spPr>
          <a:xfrm>
            <a:off x="480325" y="1385700"/>
            <a:ext cx="4671600" cy="412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l" sz="1450"/>
              <a:t>Create a Chess bot that is playing both</a:t>
            </a:r>
            <a:endParaRPr sz="1450"/>
          </a:p>
        </p:txBody>
      </p:sp>
      <p:pic>
        <p:nvPicPr>
          <p:cNvPr id="322" name="Google Shape;322;p31"/>
          <p:cNvPicPr preferRelativeResize="0"/>
          <p:nvPr/>
        </p:nvPicPr>
        <p:blipFill>
          <a:blip r:embed="rId3">
            <a:alphaModFix/>
          </a:blip>
          <a:stretch>
            <a:fillRect/>
          </a:stretch>
        </p:blipFill>
        <p:spPr>
          <a:xfrm>
            <a:off x="6862325" y="2335775"/>
            <a:ext cx="572700" cy="572700"/>
          </a:xfrm>
          <a:prstGeom prst="rect">
            <a:avLst/>
          </a:prstGeom>
          <a:noFill/>
          <a:ln>
            <a:noFill/>
          </a:ln>
        </p:spPr>
      </p:pic>
      <p:pic>
        <p:nvPicPr>
          <p:cNvPr id="323" name="Google Shape;323;p31"/>
          <p:cNvPicPr preferRelativeResize="0"/>
          <p:nvPr/>
        </p:nvPicPr>
        <p:blipFill>
          <a:blip r:embed="rId4">
            <a:alphaModFix/>
          </a:blip>
          <a:stretch>
            <a:fillRect/>
          </a:stretch>
        </p:blipFill>
        <p:spPr>
          <a:xfrm>
            <a:off x="1556575" y="2335775"/>
            <a:ext cx="572700" cy="572700"/>
          </a:xfrm>
          <a:prstGeom prst="rect">
            <a:avLst/>
          </a:prstGeom>
          <a:noFill/>
          <a:ln>
            <a:noFill/>
          </a:ln>
        </p:spPr>
      </p:pic>
      <p:pic>
        <p:nvPicPr>
          <p:cNvPr id="324" name="Google Shape;324;p31"/>
          <p:cNvPicPr preferRelativeResize="0"/>
          <p:nvPr/>
        </p:nvPicPr>
        <p:blipFill>
          <a:blip r:embed="rId5">
            <a:alphaModFix/>
          </a:blip>
          <a:stretch>
            <a:fillRect/>
          </a:stretch>
        </p:blipFill>
        <p:spPr>
          <a:xfrm>
            <a:off x="4209450" y="2335766"/>
            <a:ext cx="572700" cy="572700"/>
          </a:xfrm>
          <a:prstGeom prst="rect">
            <a:avLst/>
          </a:prstGeom>
          <a:noFill/>
          <a:ln>
            <a:noFill/>
          </a:ln>
        </p:spPr>
      </p:pic>
      <p:sp>
        <p:nvSpPr>
          <p:cNvPr id="325" name="Google Shape;325;p31"/>
          <p:cNvSpPr txBox="1"/>
          <p:nvPr/>
        </p:nvSpPr>
        <p:spPr>
          <a:xfrm>
            <a:off x="718725" y="3234450"/>
            <a:ext cx="2346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Mimic decision patterns of human Players</a:t>
            </a:r>
            <a:endParaRPr sz="1600">
              <a:solidFill>
                <a:schemeClr val="dk1"/>
              </a:solidFill>
              <a:latin typeface="Anaheim"/>
              <a:ea typeface="Anaheim"/>
              <a:cs typeface="Anaheim"/>
              <a:sym typeface="Anaheim"/>
            </a:endParaRPr>
          </a:p>
        </p:txBody>
      </p:sp>
      <p:sp>
        <p:nvSpPr>
          <p:cNvPr id="326" name="Google Shape;326;p31"/>
          <p:cNvSpPr txBox="1"/>
          <p:nvPr/>
        </p:nvSpPr>
        <p:spPr>
          <a:xfrm>
            <a:off x="2975250" y="3234438"/>
            <a:ext cx="3041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High Quality Moves</a:t>
            </a:r>
            <a:endParaRPr sz="1600">
              <a:solidFill>
                <a:schemeClr val="dk1"/>
              </a:solidFill>
              <a:latin typeface="Anaheim"/>
              <a:ea typeface="Anaheim"/>
              <a:cs typeface="Anaheim"/>
              <a:sym typeface="Anaheim"/>
            </a:endParaRPr>
          </a:p>
          <a:p>
            <a:pPr indent="0" lvl="0" marL="0" rtl="0" algn="ctr">
              <a:spcBef>
                <a:spcPts val="0"/>
              </a:spcBef>
              <a:spcAft>
                <a:spcPts val="0"/>
              </a:spcAft>
              <a:buNone/>
            </a:pPr>
            <a:r>
              <a:rPr lang="el" sz="1600">
                <a:solidFill>
                  <a:schemeClr val="dk1"/>
                </a:solidFill>
                <a:latin typeface="Anaheim"/>
                <a:ea typeface="Anaheim"/>
                <a:cs typeface="Anaheim"/>
                <a:sym typeface="Anaheim"/>
              </a:rPr>
              <a:t>Achieve Competitive Performance</a:t>
            </a:r>
            <a:endParaRPr sz="1600">
              <a:solidFill>
                <a:schemeClr val="dk1"/>
              </a:solidFill>
              <a:latin typeface="Anaheim"/>
              <a:ea typeface="Anaheim"/>
              <a:cs typeface="Anaheim"/>
              <a:sym typeface="Anaheim"/>
            </a:endParaRPr>
          </a:p>
        </p:txBody>
      </p:sp>
      <p:sp>
        <p:nvSpPr>
          <p:cNvPr id="327" name="Google Shape;327;p31"/>
          <p:cNvSpPr txBox="1"/>
          <p:nvPr/>
        </p:nvSpPr>
        <p:spPr>
          <a:xfrm>
            <a:off x="6016350" y="3234450"/>
            <a:ext cx="2387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Learn openings</a:t>
            </a:r>
            <a:br>
              <a:rPr lang="el" sz="1600">
                <a:solidFill>
                  <a:schemeClr val="dk1"/>
                </a:solidFill>
                <a:latin typeface="Anaheim"/>
                <a:ea typeface="Anaheim"/>
                <a:cs typeface="Anaheim"/>
                <a:sym typeface="Anaheim"/>
              </a:rPr>
            </a:br>
            <a:r>
              <a:rPr lang="el" sz="1600">
                <a:solidFill>
                  <a:schemeClr val="dk1"/>
                </a:solidFill>
                <a:latin typeface="Anaheim"/>
                <a:ea typeface="Anaheim"/>
                <a:cs typeface="Anaheim"/>
                <a:sym typeface="Anaheim"/>
              </a:rPr>
              <a:t>Achieve opening theory</a:t>
            </a:r>
            <a:endParaRPr sz="1600">
              <a:solidFill>
                <a:schemeClr val="dk1"/>
              </a:solidFill>
              <a:latin typeface="Anaheim"/>
              <a:ea typeface="Anaheim"/>
              <a:cs typeface="Anaheim"/>
              <a:sym typeface="Anahei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Next  steps </a:t>
            </a:r>
            <a:endParaRPr/>
          </a:p>
        </p:txBody>
      </p:sp>
      <p:sp>
        <p:nvSpPr>
          <p:cNvPr id="467" name="Google Shape;467;p49"/>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468" name="Google Shape;468;p49"/>
          <p:cNvPicPr preferRelativeResize="0"/>
          <p:nvPr/>
        </p:nvPicPr>
        <p:blipFill>
          <a:blip r:embed="rId3">
            <a:alphaModFix/>
          </a:blip>
          <a:stretch>
            <a:fillRect/>
          </a:stretch>
        </p:blipFill>
        <p:spPr>
          <a:xfrm>
            <a:off x="6862325" y="2335775"/>
            <a:ext cx="572700" cy="572700"/>
          </a:xfrm>
          <a:prstGeom prst="rect">
            <a:avLst/>
          </a:prstGeom>
          <a:noFill/>
          <a:ln>
            <a:noFill/>
          </a:ln>
        </p:spPr>
      </p:pic>
      <p:pic>
        <p:nvPicPr>
          <p:cNvPr id="469" name="Google Shape;469;p49"/>
          <p:cNvPicPr preferRelativeResize="0"/>
          <p:nvPr/>
        </p:nvPicPr>
        <p:blipFill>
          <a:blip r:embed="rId4">
            <a:alphaModFix/>
          </a:blip>
          <a:stretch>
            <a:fillRect/>
          </a:stretch>
        </p:blipFill>
        <p:spPr>
          <a:xfrm>
            <a:off x="1556575" y="2335775"/>
            <a:ext cx="572700" cy="572700"/>
          </a:xfrm>
          <a:prstGeom prst="rect">
            <a:avLst/>
          </a:prstGeom>
          <a:noFill/>
          <a:ln>
            <a:noFill/>
          </a:ln>
        </p:spPr>
      </p:pic>
      <p:pic>
        <p:nvPicPr>
          <p:cNvPr id="470" name="Google Shape;470;p49"/>
          <p:cNvPicPr preferRelativeResize="0"/>
          <p:nvPr/>
        </p:nvPicPr>
        <p:blipFill>
          <a:blip r:embed="rId5">
            <a:alphaModFix/>
          </a:blip>
          <a:stretch>
            <a:fillRect/>
          </a:stretch>
        </p:blipFill>
        <p:spPr>
          <a:xfrm>
            <a:off x="4209450" y="2335766"/>
            <a:ext cx="572700" cy="572700"/>
          </a:xfrm>
          <a:prstGeom prst="rect">
            <a:avLst/>
          </a:prstGeom>
          <a:noFill/>
          <a:ln>
            <a:noFill/>
          </a:ln>
        </p:spPr>
      </p:pic>
      <p:sp>
        <p:nvSpPr>
          <p:cNvPr id="471" name="Google Shape;471;p49"/>
          <p:cNvSpPr txBox="1"/>
          <p:nvPr/>
        </p:nvSpPr>
        <p:spPr>
          <a:xfrm>
            <a:off x="718725" y="3234450"/>
            <a:ext cx="2346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Reinforcement</a:t>
            </a:r>
            <a:r>
              <a:rPr lang="el" sz="1600">
                <a:solidFill>
                  <a:schemeClr val="dk1"/>
                </a:solidFill>
                <a:latin typeface="Anaheim"/>
                <a:ea typeface="Anaheim"/>
                <a:cs typeface="Anaheim"/>
                <a:sym typeface="Anaheim"/>
              </a:rPr>
              <a:t> Learning </a:t>
            </a:r>
            <a:endParaRPr sz="1600">
              <a:solidFill>
                <a:schemeClr val="dk1"/>
              </a:solidFill>
              <a:latin typeface="Anaheim"/>
              <a:ea typeface="Anaheim"/>
              <a:cs typeface="Anaheim"/>
              <a:sym typeface="Anaheim"/>
            </a:endParaRPr>
          </a:p>
        </p:txBody>
      </p:sp>
      <p:sp>
        <p:nvSpPr>
          <p:cNvPr id="472" name="Google Shape;472;p49"/>
          <p:cNvSpPr txBox="1"/>
          <p:nvPr/>
        </p:nvSpPr>
        <p:spPr>
          <a:xfrm>
            <a:off x="2975250" y="3234438"/>
            <a:ext cx="3041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Experiment more (dataset, arquitecture, etc)</a:t>
            </a:r>
            <a:endParaRPr sz="1600">
              <a:solidFill>
                <a:schemeClr val="dk1"/>
              </a:solidFill>
              <a:latin typeface="Anaheim"/>
              <a:ea typeface="Anaheim"/>
              <a:cs typeface="Anaheim"/>
              <a:sym typeface="Anaheim"/>
            </a:endParaRPr>
          </a:p>
        </p:txBody>
      </p:sp>
      <p:sp>
        <p:nvSpPr>
          <p:cNvPr id="473" name="Google Shape;473;p49"/>
          <p:cNvSpPr txBox="1"/>
          <p:nvPr/>
        </p:nvSpPr>
        <p:spPr>
          <a:xfrm>
            <a:off x="6016350" y="3234450"/>
            <a:ext cx="2387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l" sz="1600">
                <a:solidFill>
                  <a:schemeClr val="dk1"/>
                </a:solidFill>
                <a:latin typeface="Anaheim"/>
                <a:ea typeface="Anaheim"/>
                <a:cs typeface="Anaheim"/>
                <a:sym typeface="Anaheim"/>
              </a:rPr>
              <a:t>Endgame model, white model, evaluation model (heuristics), search tree</a:t>
            </a:r>
            <a:endParaRPr sz="1600">
              <a:solidFill>
                <a:schemeClr val="dk1"/>
              </a:solidFill>
              <a:latin typeface="Anaheim"/>
              <a:ea typeface="Anaheim"/>
              <a:cs typeface="Anaheim"/>
              <a:sym typeface="Anahei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Conclusion</a:t>
            </a:r>
            <a:endParaRPr/>
          </a:p>
        </p:txBody>
      </p:sp>
      <p:sp>
        <p:nvSpPr>
          <p:cNvPr id="479" name="Google Shape;479;p50"/>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It’s very hard to evaluate chess, objectively who wins was better, you cannot win by being worse. A move that’s considered good today might not be in tomorrow’s standards under other super computer’s evaluation.</a:t>
            </a:r>
            <a:endParaRPr/>
          </a:p>
          <a:p>
            <a:pPr indent="0" lvl="0" marL="0" rtl="0" algn="l">
              <a:spcBef>
                <a:spcPts val="1200"/>
              </a:spcBef>
              <a:spcAft>
                <a:spcPts val="0"/>
              </a:spcAft>
              <a:buNone/>
            </a:pPr>
            <a:r>
              <a:rPr lang="el"/>
              <a:t>We are happy with what we built and since the main objective was to play like a human, we can 100% confirm that we accomplished that objective. Humans make blunders as well, and what normally distinguishes, or makes a player become better, isn’t it’s </a:t>
            </a:r>
            <a:r>
              <a:rPr lang="el"/>
              <a:t>ceiling</a:t>
            </a:r>
            <a:r>
              <a:rPr lang="el"/>
              <a:t> (the quality of good moves) but it’s floor (the amount of bad moves), persistence is better. You’re better by making less bad moves.</a:t>
            </a:r>
            <a:endParaRPr/>
          </a:p>
          <a:p>
            <a:pPr indent="0" lvl="0" marL="0" rtl="0" algn="l">
              <a:spcBef>
                <a:spcPts val="1200"/>
              </a:spcBef>
              <a:spcAft>
                <a:spcPts val="0"/>
              </a:spcAft>
              <a:buNone/>
            </a:pPr>
            <a:r>
              <a:rPr lang="el"/>
              <a:t>Our bot makes blunders but proved itself to play really well and even apply theory, and play objectively better moves.</a:t>
            </a:r>
            <a:endParaRPr/>
          </a:p>
          <a:p>
            <a:pPr indent="0" lvl="0" marL="0" rtl="0" algn="l">
              <a:spcBef>
                <a:spcPts val="1200"/>
              </a:spcBef>
              <a:spcAft>
                <a:spcPts val="0"/>
              </a:spcAft>
              <a:buNone/>
            </a:pPr>
            <a:r>
              <a:rPr lang="el"/>
              <a:t>We learned about different approaches, we learned about chess, we worked our way with python and deepened our knowledges.</a:t>
            </a:r>
            <a:endParaRPr/>
          </a:p>
          <a:p>
            <a:pPr indent="0" lvl="0" marL="0" rtl="0" algn="l">
              <a:spcBef>
                <a:spcPts val="1200"/>
              </a:spcBef>
              <a:spcAft>
                <a:spcPts val="1200"/>
              </a:spcAft>
              <a:buNone/>
            </a:pPr>
            <a:r>
              <a:rPr lang="el"/>
              <a:t>We explored possibilities and read articles, we thought, and found solutions to our problems, and we consider that to be a bigger win than any chess game.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State of the Art</a:t>
            </a:r>
            <a:endParaRPr/>
          </a:p>
        </p:txBody>
      </p:sp>
      <p:sp>
        <p:nvSpPr>
          <p:cNvPr id="333" name="Google Shape;333;p32"/>
          <p:cNvSpPr txBox="1"/>
          <p:nvPr>
            <p:ph idx="1" type="body"/>
          </p:nvPr>
        </p:nvSpPr>
        <p:spPr>
          <a:xfrm>
            <a:off x="720000" y="1017725"/>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l"/>
              <a:t>Stockfish</a:t>
            </a:r>
            <a:endParaRPr/>
          </a:p>
          <a:p>
            <a:pPr indent="-304800" lvl="1" marL="914400" rtl="0" algn="l">
              <a:spcBef>
                <a:spcPts val="0"/>
              </a:spcBef>
              <a:spcAft>
                <a:spcPts val="0"/>
              </a:spcAft>
              <a:buSzPts val="1200"/>
              <a:buAutoNum type="alphaLcPeriod"/>
            </a:pPr>
            <a:r>
              <a:rPr lang="el"/>
              <a:t>Tree searc</a:t>
            </a:r>
            <a:r>
              <a:rPr lang="el"/>
              <a:t>h</a:t>
            </a:r>
            <a:endParaRPr/>
          </a:p>
          <a:p>
            <a:pPr indent="-304800" lvl="1" marL="914400" rtl="0" algn="l">
              <a:spcBef>
                <a:spcPts val="0"/>
              </a:spcBef>
              <a:spcAft>
                <a:spcPts val="0"/>
              </a:spcAft>
              <a:buSzPts val="1200"/>
              <a:buAutoNum type="alphaLcPeriod"/>
            </a:pPr>
            <a:r>
              <a:rPr lang="el"/>
              <a:t>Using Efficiently Updatable Neural Network</a:t>
            </a:r>
            <a:endParaRPr/>
          </a:p>
          <a:p>
            <a:pPr indent="-304800" lvl="1" marL="914400" rtl="0" algn="l">
              <a:spcBef>
                <a:spcPts val="0"/>
              </a:spcBef>
              <a:spcAft>
                <a:spcPts val="0"/>
              </a:spcAft>
              <a:buSzPts val="1200"/>
              <a:buAutoNum type="alphaLcPeriod"/>
            </a:pPr>
            <a:r>
              <a:rPr lang="el"/>
              <a:t>Evaluating millions of positions per second</a:t>
            </a:r>
            <a:endParaRPr/>
          </a:p>
          <a:p>
            <a:pPr indent="-304800" lvl="0" marL="457200" rtl="0" algn="l">
              <a:spcBef>
                <a:spcPts val="0"/>
              </a:spcBef>
              <a:spcAft>
                <a:spcPts val="0"/>
              </a:spcAft>
              <a:buSzPts val="1200"/>
              <a:buAutoNum type="arabicPeriod"/>
            </a:pPr>
            <a:r>
              <a:rPr lang="el"/>
              <a:t>Alphazero</a:t>
            </a:r>
            <a:endParaRPr/>
          </a:p>
          <a:p>
            <a:pPr indent="-304800" lvl="1" marL="914400" rtl="0" algn="l">
              <a:spcBef>
                <a:spcPts val="0"/>
              </a:spcBef>
              <a:spcAft>
                <a:spcPts val="0"/>
              </a:spcAft>
              <a:buSzPts val="1200"/>
              <a:buAutoNum type="alphaLcPeriod"/>
            </a:pPr>
            <a:r>
              <a:rPr lang="el"/>
              <a:t>Reinforcement Learning</a:t>
            </a:r>
            <a:endParaRPr/>
          </a:p>
          <a:p>
            <a:pPr indent="-304800" lvl="1" marL="914400" rtl="0" algn="l">
              <a:spcBef>
                <a:spcPts val="0"/>
              </a:spcBef>
              <a:spcAft>
                <a:spcPts val="0"/>
              </a:spcAft>
              <a:buSzPts val="1200"/>
              <a:buAutoNum type="alphaLcPeriod"/>
            </a:pPr>
            <a:r>
              <a:rPr lang="el"/>
              <a:t>Deep Neural Network</a:t>
            </a:r>
            <a:endParaRPr/>
          </a:p>
          <a:p>
            <a:pPr indent="-304800" lvl="1" marL="914400" rtl="0" algn="l">
              <a:spcBef>
                <a:spcPts val="0"/>
              </a:spcBef>
              <a:spcAft>
                <a:spcPts val="0"/>
              </a:spcAft>
              <a:buSzPts val="1200"/>
              <a:buAutoNum type="alphaLcPeriod"/>
            </a:pPr>
            <a:r>
              <a:rPr lang="el"/>
              <a:t>Monte Carlo Tree Search</a:t>
            </a:r>
            <a:endParaRPr/>
          </a:p>
          <a:p>
            <a:pPr indent="-304800" lvl="1" marL="914400" rtl="0" algn="l">
              <a:spcBef>
                <a:spcPts val="0"/>
              </a:spcBef>
              <a:spcAft>
                <a:spcPts val="0"/>
              </a:spcAft>
              <a:buSzPts val="1200"/>
              <a:buAutoNum type="alphaLcPeriod"/>
            </a:pPr>
            <a:r>
              <a:rPr lang="el"/>
              <a:t>Superhuman performance</a:t>
            </a:r>
            <a:endParaRPr/>
          </a:p>
          <a:p>
            <a:pPr indent="-304800" lvl="0" marL="457200" rtl="0" algn="l">
              <a:spcBef>
                <a:spcPts val="0"/>
              </a:spcBef>
              <a:spcAft>
                <a:spcPts val="0"/>
              </a:spcAft>
              <a:buSzPts val="1200"/>
              <a:buAutoNum type="arabicPeriod"/>
            </a:pPr>
            <a:r>
              <a:rPr lang="el"/>
              <a:t>Leela Chess Zero</a:t>
            </a:r>
            <a:endParaRPr/>
          </a:p>
          <a:p>
            <a:pPr indent="-304800" lvl="1" marL="914400" rtl="0" algn="l">
              <a:spcBef>
                <a:spcPts val="0"/>
              </a:spcBef>
              <a:spcAft>
                <a:spcPts val="0"/>
              </a:spcAft>
              <a:buSzPts val="1200"/>
              <a:buAutoNum type="alphaLcPeriod"/>
            </a:pPr>
            <a:r>
              <a:rPr lang="el"/>
              <a:t>Follows AlphaZero’s principles</a:t>
            </a:r>
            <a:endParaRPr/>
          </a:p>
          <a:p>
            <a:pPr indent="-304800" lvl="1" marL="914400" rtl="0" algn="l">
              <a:spcBef>
                <a:spcPts val="0"/>
              </a:spcBef>
              <a:spcAft>
                <a:spcPts val="0"/>
              </a:spcAft>
              <a:buSzPts val="1200"/>
              <a:buAutoNum type="alphaLcPeriod"/>
            </a:pPr>
            <a:r>
              <a:rPr lang="el"/>
              <a:t>distributed training with community-contributed games</a:t>
            </a:r>
            <a:endParaRPr/>
          </a:p>
          <a:p>
            <a:pPr indent="-304800" lvl="0" marL="457200" rtl="0" algn="l">
              <a:spcBef>
                <a:spcPts val="0"/>
              </a:spcBef>
              <a:spcAft>
                <a:spcPts val="0"/>
              </a:spcAft>
              <a:buSzPts val="1200"/>
              <a:buAutoNum type="arabicPeriod"/>
            </a:pPr>
            <a:r>
              <a:rPr lang="el"/>
              <a:t>Maia Chess</a:t>
            </a:r>
            <a:endParaRPr/>
          </a:p>
          <a:p>
            <a:pPr indent="-304800" lvl="1" marL="914400" rtl="0" algn="l">
              <a:spcBef>
                <a:spcPts val="0"/>
              </a:spcBef>
              <a:spcAft>
                <a:spcPts val="0"/>
              </a:spcAft>
              <a:buSzPts val="1200"/>
              <a:buAutoNum type="alphaLcPeriod"/>
            </a:pPr>
            <a:r>
              <a:rPr lang="el"/>
              <a:t>Focused on human-like move prediction</a:t>
            </a:r>
            <a:endParaRPr/>
          </a:p>
          <a:p>
            <a:pPr indent="-304800" lvl="1" marL="914400" rtl="0" algn="l">
              <a:spcBef>
                <a:spcPts val="0"/>
              </a:spcBef>
              <a:spcAft>
                <a:spcPts val="0"/>
              </a:spcAft>
              <a:buSzPts val="1200"/>
              <a:buAutoNum type="alphaLcPeriod"/>
            </a:pPr>
            <a:r>
              <a:rPr lang="el"/>
              <a:t>Convolutional Neural Network</a:t>
            </a:r>
            <a:endParaRPr/>
          </a:p>
        </p:txBody>
      </p:sp>
      <p:sp>
        <p:nvSpPr>
          <p:cNvPr id="334" name="Google Shape;334;p32"/>
          <p:cNvSpPr txBox="1"/>
          <p:nvPr/>
        </p:nvSpPr>
        <p:spPr>
          <a:xfrm>
            <a:off x="6035700" y="4434125"/>
            <a:ext cx="2608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200">
                <a:solidFill>
                  <a:schemeClr val="dk1"/>
                </a:solidFill>
                <a:latin typeface="Anaheim"/>
                <a:ea typeface="Anaheim"/>
                <a:cs typeface="Anaheim"/>
                <a:sym typeface="Anaheim"/>
              </a:rPr>
              <a:t>Honorable mention to Nikolai’s bot.</a:t>
            </a:r>
            <a:endParaRPr i="1" sz="1200">
              <a:solidFill>
                <a:schemeClr val="dk1"/>
              </a:solidFill>
              <a:latin typeface="Anaheim"/>
              <a:ea typeface="Anaheim"/>
              <a:cs typeface="Anaheim"/>
              <a:sym typeface="Anaheim"/>
            </a:endParaRPr>
          </a:p>
        </p:txBody>
      </p:sp>
      <p:pic>
        <p:nvPicPr>
          <p:cNvPr id="335" name="Google Shape;335;p32" title="output-onlinepngtools.png"/>
          <p:cNvPicPr preferRelativeResize="0"/>
          <p:nvPr/>
        </p:nvPicPr>
        <p:blipFill>
          <a:blip r:embed="rId3">
            <a:alphaModFix/>
          </a:blip>
          <a:stretch>
            <a:fillRect/>
          </a:stretch>
        </p:blipFill>
        <p:spPr>
          <a:xfrm>
            <a:off x="5769148" y="796850"/>
            <a:ext cx="2848275" cy="1896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Core Approach</a:t>
            </a:r>
            <a:endParaRPr/>
          </a:p>
        </p:txBody>
      </p:sp>
      <p:sp>
        <p:nvSpPr>
          <p:cNvPr id="341" name="Google Shape;341;p33"/>
          <p:cNvSpPr txBox="1"/>
          <p:nvPr>
            <p:ph idx="1" type="body"/>
          </p:nvPr>
        </p:nvSpPr>
        <p:spPr>
          <a:xfrm>
            <a:off x="720000" y="1222400"/>
            <a:ext cx="77040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l"/>
              <a:t>Convolutional Neural Network</a:t>
            </a:r>
            <a:endParaRPr/>
          </a:p>
          <a:p>
            <a:pPr indent="-304800" lvl="0" marL="457200" rtl="0" algn="l">
              <a:spcBef>
                <a:spcPts val="0"/>
              </a:spcBef>
              <a:spcAft>
                <a:spcPts val="0"/>
              </a:spcAft>
              <a:buSzPts val="1200"/>
              <a:buAutoNum type="arabicPeriod"/>
            </a:pPr>
            <a:r>
              <a:rPr lang="el"/>
              <a:t>Dataset pre processing</a:t>
            </a:r>
            <a:endParaRPr/>
          </a:p>
          <a:p>
            <a:pPr indent="-304800" lvl="0" marL="457200" rtl="0" algn="l">
              <a:spcBef>
                <a:spcPts val="0"/>
              </a:spcBef>
              <a:spcAft>
                <a:spcPts val="0"/>
              </a:spcAft>
              <a:buSzPts val="1200"/>
              <a:buAutoNum type="arabicPeriod"/>
            </a:pPr>
            <a:r>
              <a:rPr lang="el"/>
              <a:t>Predict human moves from board states</a:t>
            </a:r>
            <a:endParaRPr/>
          </a:p>
          <a:p>
            <a:pPr indent="-304800" lvl="0" marL="457200" rtl="0" algn="l">
              <a:spcBef>
                <a:spcPts val="0"/>
              </a:spcBef>
              <a:spcAft>
                <a:spcPts val="0"/>
              </a:spcAft>
              <a:buSzPts val="1200"/>
              <a:buAutoNum type="arabicPeriod"/>
            </a:pPr>
            <a:r>
              <a:rPr lang="el"/>
              <a:t>Legal move masking</a:t>
            </a:r>
            <a:endParaRPr/>
          </a:p>
          <a:p>
            <a:pPr indent="-304800" lvl="0" marL="457200" rtl="0" algn="l">
              <a:spcBef>
                <a:spcPts val="0"/>
              </a:spcBef>
              <a:spcAft>
                <a:spcPts val="0"/>
              </a:spcAft>
              <a:buSzPts val="1200"/>
              <a:buAutoNum type="arabicPeriod"/>
            </a:pPr>
            <a:r>
              <a:rPr lang="el"/>
              <a:t>Dual models (Black/White)</a:t>
            </a:r>
            <a:endParaRPr/>
          </a:p>
          <a:p>
            <a:pPr indent="-304800" lvl="0" marL="457200" rtl="0" algn="l">
              <a:spcBef>
                <a:spcPts val="0"/>
              </a:spcBef>
              <a:spcAft>
                <a:spcPts val="0"/>
              </a:spcAft>
              <a:buSzPts val="1200"/>
              <a:buAutoNum type="arabicPeriod"/>
            </a:pPr>
            <a:r>
              <a:rPr lang="el"/>
              <a:t>Dataset and training optimization</a:t>
            </a:r>
            <a:endParaRPr/>
          </a:p>
        </p:txBody>
      </p:sp>
      <p:pic>
        <p:nvPicPr>
          <p:cNvPr id="342" name="Google Shape;342;p33"/>
          <p:cNvPicPr preferRelativeResize="0"/>
          <p:nvPr/>
        </p:nvPicPr>
        <p:blipFill>
          <a:blip r:embed="rId3">
            <a:alphaModFix/>
          </a:blip>
          <a:stretch>
            <a:fillRect/>
          </a:stretch>
        </p:blipFill>
        <p:spPr>
          <a:xfrm>
            <a:off x="6210675" y="1123025"/>
            <a:ext cx="1933675" cy="1933675"/>
          </a:xfrm>
          <a:prstGeom prst="rect">
            <a:avLst/>
          </a:prstGeom>
          <a:noFill/>
          <a:ln>
            <a:noFill/>
          </a:ln>
        </p:spPr>
      </p:pic>
      <p:pic>
        <p:nvPicPr>
          <p:cNvPr id="343" name="Google Shape;343;p33"/>
          <p:cNvPicPr preferRelativeResize="0"/>
          <p:nvPr/>
        </p:nvPicPr>
        <p:blipFill>
          <a:blip r:embed="rId4">
            <a:alphaModFix/>
          </a:blip>
          <a:stretch>
            <a:fillRect/>
          </a:stretch>
        </p:blipFill>
        <p:spPr>
          <a:xfrm rot="-1288949">
            <a:off x="1027363" y="3585778"/>
            <a:ext cx="991655" cy="991655"/>
          </a:xfrm>
          <a:prstGeom prst="rect">
            <a:avLst/>
          </a:prstGeom>
          <a:noFill/>
          <a:ln>
            <a:noFill/>
          </a:ln>
        </p:spPr>
      </p:pic>
      <p:pic>
        <p:nvPicPr>
          <p:cNvPr id="344" name="Google Shape;344;p33"/>
          <p:cNvPicPr preferRelativeResize="0"/>
          <p:nvPr/>
        </p:nvPicPr>
        <p:blipFill>
          <a:blip r:embed="rId5">
            <a:alphaModFix/>
          </a:blip>
          <a:stretch>
            <a:fillRect/>
          </a:stretch>
        </p:blipFill>
        <p:spPr>
          <a:xfrm rot="1227778">
            <a:off x="1983515" y="3553055"/>
            <a:ext cx="1057122" cy="1057114"/>
          </a:xfrm>
          <a:prstGeom prst="rect">
            <a:avLst/>
          </a:prstGeom>
          <a:noFill/>
          <a:ln>
            <a:noFill/>
          </a:ln>
        </p:spPr>
      </p:pic>
      <p:pic>
        <p:nvPicPr>
          <p:cNvPr id="345" name="Google Shape;345;p33"/>
          <p:cNvPicPr preferRelativeResize="0"/>
          <p:nvPr/>
        </p:nvPicPr>
        <p:blipFill>
          <a:blip r:embed="rId6">
            <a:alphaModFix/>
          </a:blip>
          <a:stretch>
            <a:fillRect/>
          </a:stretch>
        </p:blipFill>
        <p:spPr>
          <a:xfrm rot="431649">
            <a:off x="1240348" y="3757300"/>
            <a:ext cx="749726" cy="858375"/>
          </a:xfrm>
          <a:prstGeom prst="rect">
            <a:avLst/>
          </a:prstGeom>
          <a:noFill/>
          <a:ln>
            <a:noFill/>
          </a:ln>
        </p:spPr>
      </p:pic>
      <p:pic>
        <p:nvPicPr>
          <p:cNvPr id="346" name="Google Shape;346;p33"/>
          <p:cNvPicPr preferRelativeResize="0"/>
          <p:nvPr/>
        </p:nvPicPr>
        <p:blipFill>
          <a:blip r:embed="rId7">
            <a:alphaModFix/>
          </a:blip>
          <a:stretch>
            <a:fillRect/>
          </a:stretch>
        </p:blipFill>
        <p:spPr>
          <a:xfrm>
            <a:off x="1809188" y="3595526"/>
            <a:ext cx="1285926" cy="1285926"/>
          </a:xfrm>
          <a:prstGeom prst="rect">
            <a:avLst/>
          </a:prstGeom>
          <a:noFill/>
          <a:ln>
            <a:noFill/>
          </a:ln>
        </p:spPr>
      </p:pic>
      <p:sp>
        <p:nvSpPr>
          <p:cNvPr id="347" name="Google Shape;347;p33"/>
          <p:cNvSpPr txBox="1"/>
          <p:nvPr/>
        </p:nvSpPr>
        <p:spPr>
          <a:xfrm>
            <a:off x="3170025" y="3909425"/>
            <a:ext cx="575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200">
                <a:solidFill>
                  <a:schemeClr val="dk1"/>
                </a:solidFill>
                <a:latin typeface="Anaheim"/>
                <a:ea typeface="Anaheim"/>
                <a:cs typeface="Anaheim"/>
                <a:sym typeface="Anaheim"/>
              </a:rPr>
              <a:t>It was simpler to start as black just to also test a more defensive approach, and a response approach, so we also don’t have to force first moves as white</a:t>
            </a:r>
            <a:endParaRPr i="1" sz="1200">
              <a:solidFill>
                <a:schemeClr val="dk1"/>
              </a:solidFill>
              <a:latin typeface="Anaheim"/>
              <a:ea typeface="Anaheim"/>
              <a:cs typeface="Anaheim"/>
              <a:sym typeface="Anahei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Dataset</a:t>
            </a:r>
            <a:endParaRPr/>
          </a:p>
        </p:txBody>
      </p:sp>
      <p:sp>
        <p:nvSpPr>
          <p:cNvPr id="353" name="Google Shape;353;p3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First approach: </a:t>
            </a:r>
            <a:r>
              <a:rPr lang="el"/>
              <a:t>Kaggle (Lichess games</a:t>
            </a:r>
            <a:r>
              <a:rPr lang="el"/>
              <a:t>)</a:t>
            </a:r>
            <a:endParaRPr/>
          </a:p>
          <a:p>
            <a:pPr indent="-304800" lvl="0" marL="457200" rtl="0" algn="l">
              <a:spcBef>
                <a:spcPts val="1200"/>
              </a:spcBef>
              <a:spcAft>
                <a:spcPts val="0"/>
              </a:spcAft>
              <a:buSzPts val="1200"/>
              <a:buAutoNum type="arabicPeriod"/>
            </a:pPr>
            <a:r>
              <a:rPr lang="el"/>
              <a:t>Size: 6.5 Million games</a:t>
            </a:r>
            <a:endParaRPr/>
          </a:p>
          <a:p>
            <a:pPr indent="-304800" lvl="0" marL="457200" rtl="0" algn="l">
              <a:spcBef>
                <a:spcPts val="0"/>
              </a:spcBef>
              <a:spcAft>
                <a:spcPts val="0"/>
              </a:spcAft>
              <a:buSzPts val="1200"/>
              <a:buAutoNum type="arabicPeriod"/>
            </a:pPr>
            <a:r>
              <a:rPr lang="el"/>
              <a:t>Problems</a:t>
            </a:r>
            <a:endParaRPr/>
          </a:p>
          <a:p>
            <a:pPr indent="-304800" lvl="1" marL="914400" rtl="0" algn="l">
              <a:spcBef>
                <a:spcPts val="0"/>
              </a:spcBef>
              <a:spcAft>
                <a:spcPts val="0"/>
              </a:spcAft>
              <a:buSzPts val="1200"/>
              <a:buAutoNum type="alphaLcPeriod"/>
            </a:pPr>
            <a:r>
              <a:rPr lang="el"/>
              <a:t>Included bullet/blitz games (low-quality moves)</a:t>
            </a:r>
            <a:endParaRPr/>
          </a:p>
          <a:p>
            <a:pPr indent="-304800" lvl="1" marL="914400" rtl="0" algn="l">
              <a:spcBef>
                <a:spcPts val="0"/>
              </a:spcBef>
              <a:spcAft>
                <a:spcPts val="0"/>
              </a:spcAft>
              <a:buSzPts val="1200"/>
              <a:buAutoNum type="alphaLcPeriod"/>
            </a:pPr>
            <a:r>
              <a:rPr lang="el"/>
              <a:t>Required heavy filtering → 2.5M moves extracted in 45 mins</a:t>
            </a:r>
            <a:endParaRPr/>
          </a:p>
          <a:p>
            <a:pPr indent="-304800" lvl="1" marL="914400" rtl="0" algn="l">
              <a:spcBef>
                <a:spcPts val="0"/>
              </a:spcBef>
              <a:spcAft>
                <a:spcPts val="0"/>
              </a:spcAft>
              <a:buSzPts val="1200"/>
              <a:buAutoNum type="alphaLcPeriod"/>
            </a:pPr>
            <a:r>
              <a:rPr lang="el"/>
              <a:t>Games from whatever ELO (although they were filtered)</a:t>
            </a:r>
            <a:endParaRPr/>
          </a:p>
          <a:p>
            <a:pPr indent="0" lvl="0" marL="0" rtl="0" algn="l">
              <a:spcBef>
                <a:spcPts val="1200"/>
              </a:spcBef>
              <a:spcAft>
                <a:spcPts val="0"/>
              </a:spcAft>
              <a:buNone/>
            </a:pPr>
            <a:r>
              <a:rPr lang="el"/>
              <a:t>Second approach: (</a:t>
            </a:r>
            <a:r>
              <a:rPr lang="el" u="sng">
                <a:solidFill>
                  <a:schemeClr val="hlink"/>
                </a:solidFill>
                <a:hlinkClick r:id="rId3"/>
              </a:rPr>
              <a:t>https://database.nikonoel.fr/</a:t>
            </a:r>
            <a:r>
              <a:rPr lang="el"/>
              <a:t> - database of elite Lichess games)</a:t>
            </a:r>
            <a:endParaRPr/>
          </a:p>
          <a:p>
            <a:pPr indent="-304800" lvl="0" marL="457200" rtl="0" algn="l">
              <a:spcBef>
                <a:spcPts val="1200"/>
              </a:spcBef>
              <a:spcAft>
                <a:spcPts val="0"/>
              </a:spcAft>
              <a:buSzPts val="1200"/>
              <a:buAutoNum type="arabicPeriod"/>
            </a:pPr>
            <a:r>
              <a:rPr lang="el"/>
              <a:t>Size: 10 Million moves</a:t>
            </a:r>
            <a:endParaRPr/>
          </a:p>
          <a:p>
            <a:pPr indent="-304800" lvl="0" marL="457200" rtl="0" algn="l">
              <a:spcBef>
                <a:spcPts val="0"/>
              </a:spcBef>
              <a:spcAft>
                <a:spcPts val="0"/>
              </a:spcAft>
              <a:buSzPts val="1200"/>
              <a:buAutoNum type="arabicPeriod"/>
            </a:pPr>
            <a:r>
              <a:rPr lang="el"/>
              <a:t>Problems</a:t>
            </a:r>
            <a:endParaRPr/>
          </a:p>
          <a:p>
            <a:pPr indent="-304800" lvl="1" marL="914400" rtl="0" algn="l">
              <a:spcBef>
                <a:spcPts val="0"/>
              </a:spcBef>
              <a:spcAft>
                <a:spcPts val="0"/>
              </a:spcAft>
              <a:buSzPts val="1200"/>
              <a:buAutoNum type="alphaLcPeriod"/>
            </a:pPr>
            <a:r>
              <a:rPr lang="el"/>
              <a:t>There weren’t really any problems associated with this dataset. The games being of 2200 ELO above raised some </a:t>
            </a:r>
            <a:r>
              <a:rPr lang="el"/>
              <a:t>concern if the bot would be able to interpret them, but since it plays the moves by probability, and these high ELO games are much more stable. (As we can see by the openings)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Dataset</a:t>
            </a:r>
            <a:endParaRPr/>
          </a:p>
        </p:txBody>
      </p:sp>
      <p:sp>
        <p:nvSpPr>
          <p:cNvPr id="359" name="Google Shape;359;p35"/>
          <p:cNvSpPr txBox="1"/>
          <p:nvPr>
            <p:ph idx="1" type="body"/>
          </p:nvPr>
        </p:nvSpPr>
        <p:spPr>
          <a:xfrm>
            <a:off x="720000" y="111252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Final Dataset: Nikono’s Elite Lichess Database</a:t>
            </a:r>
            <a:endParaRPr/>
          </a:p>
          <a:p>
            <a:pPr indent="-304800" lvl="0" marL="457200" rtl="0" algn="l">
              <a:spcBef>
                <a:spcPts val="1200"/>
              </a:spcBef>
              <a:spcAft>
                <a:spcPts val="0"/>
              </a:spcAft>
              <a:buSzPts val="1200"/>
              <a:buAutoNum type="arabicPeriod"/>
            </a:pPr>
            <a:r>
              <a:rPr lang="el"/>
              <a:t>Pre-filtered for elite players (ELO ≥ 2200)</a:t>
            </a:r>
            <a:endParaRPr/>
          </a:p>
          <a:p>
            <a:pPr indent="-304800" lvl="0" marL="457200" rtl="0" algn="l">
              <a:spcBef>
                <a:spcPts val="0"/>
              </a:spcBef>
              <a:spcAft>
                <a:spcPts val="0"/>
              </a:spcAft>
              <a:buSzPts val="1200"/>
              <a:buAutoNum type="arabicPeriod"/>
            </a:pPr>
            <a:r>
              <a:rPr lang="el"/>
              <a:t>Excluded bullet/blitz games→ 20M moves (10M White + 10M Black) in 45 mins</a:t>
            </a:r>
            <a:endParaRPr/>
          </a:p>
          <a:p>
            <a:pPr indent="-304800" lvl="0" marL="457200" rtl="0" algn="l">
              <a:spcBef>
                <a:spcPts val="0"/>
              </a:spcBef>
              <a:spcAft>
                <a:spcPts val="0"/>
              </a:spcAft>
              <a:buSzPts val="1200"/>
              <a:buAutoNum type="arabicPeriod"/>
            </a:pPr>
            <a:r>
              <a:rPr lang="el"/>
              <a:t>No manual cleaning needed</a:t>
            </a:r>
            <a:endParaRPr/>
          </a:p>
        </p:txBody>
      </p:sp>
      <p:pic>
        <p:nvPicPr>
          <p:cNvPr id="360" name="Google Shape;360;p35"/>
          <p:cNvPicPr preferRelativeResize="0"/>
          <p:nvPr/>
        </p:nvPicPr>
        <p:blipFill>
          <a:blip r:embed="rId3">
            <a:alphaModFix/>
          </a:blip>
          <a:stretch>
            <a:fillRect/>
          </a:stretch>
        </p:blipFill>
        <p:spPr>
          <a:xfrm>
            <a:off x="1180088" y="2277100"/>
            <a:ext cx="2618425" cy="2407026"/>
          </a:xfrm>
          <a:prstGeom prst="rect">
            <a:avLst/>
          </a:prstGeom>
          <a:noFill/>
          <a:ln>
            <a:noFill/>
          </a:ln>
        </p:spPr>
      </p:pic>
      <p:sp>
        <p:nvSpPr>
          <p:cNvPr id="361" name="Google Shape;361;p35"/>
          <p:cNvSpPr txBox="1"/>
          <p:nvPr/>
        </p:nvSpPr>
        <p:spPr>
          <a:xfrm>
            <a:off x="3948350" y="3810650"/>
            <a:ext cx="4893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600">
                <a:solidFill>
                  <a:schemeClr val="dk1"/>
                </a:solidFill>
                <a:latin typeface="Anaheim"/>
                <a:ea typeface="Anaheim"/>
                <a:cs typeface="Anaheim"/>
                <a:sym typeface="Anaheim"/>
              </a:rPr>
              <a:t>This is the lichess database with all games </a:t>
            </a:r>
            <a:r>
              <a:rPr i="1" lang="el" sz="1600">
                <a:solidFill>
                  <a:schemeClr val="dk1"/>
                </a:solidFill>
                <a:latin typeface="Anaheim"/>
                <a:ea typeface="Anaheim"/>
                <a:cs typeface="Anaheim"/>
                <a:sym typeface="Anaheim"/>
              </a:rPr>
              <a:t>monthly</a:t>
            </a:r>
            <a:r>
              <a:rPr i="1" lang="el" sz="1600">
                <a:solidFill>
                  <a:schemeClr val="dk1"/>
                </a:solidFill>
                <a:latin typeface="Anaheim"/>
                <a:ea typeface="Anaheim"/>
                <a:cs typeface="Anaheim"/>
                <a:sym typeface="Anaheim"/>
              </a:rPr>
              <a:t> but in our case we go to a specific website to </a:t>
            </a:r>
            <a:r>
              <a:rPr i="1" lang="el" sz="1600">
                <a:solidFill>
                  <a:schemeClr val="dk1"/>
                </a:solidFill>
                <a:latin typeface="Anaheim"/>
                <a:ea typeface="Anaheim"/>
                <a:cs typeface="Anaheim"/>
                <a:sym typeface="Anaheim"/>
              </a:rPr>
              <a:t>pick up</a:t>
            </a:r>
            <a:r>
              <a:rPr i="1" lang="el" sz="1600">
                <a:solidFill>
                  <a:schemeClr val="dk1"/>
                </a:solidFill>
                <a:latin typeface="Anaheim"/>
                <a:ea typeface="Anaheim"/>
                <a:cs typeface="Anaheim"/>
                <a:sym typeface="Anaheim"/>
              </a:rPr>
              <a:t> only elite games.</a:t>
            </a:r>
            <a:endParaRPr i="1" sz="1600">
              <a:solidFill>
                <a:schemeClr val="dk1"/>
              </a:solidFill>
              <a:latin typeface="Anaheim"/>
              <a:ea typeface="Anaheim"/>
              <a:cs typeface="Anaheim"/>
              <a:sym typeface="Anahei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Data pre-processing </a:t>
            </a:r>
            <a:endParaRPr/>
          </a:p>
        </p:txBody>
      </p:sp>
      <p:sp>
        <p:nvSpPr>
          <p:cNvPr id="367" name="Google Shape;367;p3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t>First approach:</a:t>
            </a:r>
            <a:endParaRPr b="1"/>
          </a:p>
          <a:p>
            <a:pPr indent="-317500" lvl="0" marL="457200" rtl="0" algn="l">
              <a:spcBef>
                <a:spcPts val="1200"/>
              </a:spcBef>
              <a:spcAft>
                <a:spcPts val="0"/>
              </a:spcAft>
              <a:buSzPts val="1400"/>
              <a:buAutoNum type="arabicPeriod"/>
            </a:pPr>
            <a:r>
              <a:rPr lang="el" sz="1400"/>
              <a:t>PGN Cleaning</a:t>
            </a:r>
            <a:endParaRPr sz="1400"/>
          </a:p>
          <a:p>
            <a:pPr indent="-304800" lvl="1" marL="914400" rtl="0" algn="l">
              <a:spcBef>
                <a:spcPts val="0"/>
              </a:spcBef>
              <a:spcAft>
                <a:spcPts val="0"/>
              </a:spcAft>
              <a:buSzPts val="1200"/>
              <a:buAutoNum type="alphaLcPeriod"/>
            </a:pPr>
            <a:r>
              <a:rPr lang="el" sz="1200"/>
              <a:t>Removed</a:t>
            </a:r>
            <a:r>
              <a:rPr lang="el" sz="1200"/>
              <a:t> annotations (move comments, engine evals, symbols like "?!" or "!")</a:t>
            </a:r>
            <a:endParaRPr sz="1200"/>
          </a:p>
          <a:p>
            <a:pPr indent="-304800" lvl="1" marL="914400" rtl="0" algn="l">
              <a:spcBef>
                <a:spcPts val="0"/>
              </a:spcBef>
              <a:spcAft>
                <a:spcPts val="0"/>
              </a:spcAft>
              <a:buSzPts val="1200"/>
              <a:buAutoNum type="alphaLcPeriod"/>
            </a:pPr>
            <a:r>
              <a:rPr lang="el" sz="1200"/>
              <a:t>Tokenized moves into Standard Algebraic Notation (SAN)</a:t>
            </a:r>
            <a:endParaRPr sz="1200"/>
          </a:p>
          <a:p>
            <a:pPr indent="-317500" lvl="0" marL="457200" rtl="0" algn="l">
              <a:spcBef>
                <a:spcPts val="0"/>
              </a:spcBef>
              <a:spcAft>
                <a:spcPts val="0"/>
              </a:spcAft>
              <a:buSzPts val="1400"/>
              <a:buAutoNum type="arabicPeriod"/>
            </a:pPr>
            <a:r>
              <a:rPr lang="el" sz="1400"/>
              <a:t>Opening Moves Skipping</a:t>
            </a:r>
            <a:endParaRPr sz="1400"/>
          </a:p>
          <a:p>
            <a:pPr indent="-304800" lvl="1" marL="914400" rtl="0" algn="l">
              <a:spcBef>
                <a:spcPts val="0"/>
              </a:spcBef>
              <a:spcAft>
                <a:spcPts val="0"/>
              </a:spcAft>
              <a:buSzPts val="1200"/>
              <a:buAutoNum type="alphaLcPeriod"/>
            </a:pPr>
            <a:r>
              <a:rPr lang="el" sz="1200"/>
              <a:t>Discarded first 4 moves of every game</a:t>
            </a:r>
            <a:endParaRPr sz="1200"/>
          </a:p>
          <a:p>
            <a:pPr indent="-317500" lvl="0" marL="457200" rtl="0" algn="l">
              <a:spcBef>
                <a:spcPts val="0"/>
              </a:spcBef>
              <a:spcAft>
                <a:spcPts val="0"/>
              </a:spcAft>
              <a:buSzPts val="1400"/>
              <a:buAutoNum type="arabicPeriod"/>
            </a:pPr>
            <a:r>
              <a:rPr lang="el" sz="1400"/>
              <a:t>Board Encoding</a:t>
            </a:r>
            <a:endParaRPr sz="1400"/>
          </a:p>
          <a:p>
            <a:pPr indent="-304800" lvl="1" marL="914400" rtl="0" algn="l">
              <a:spcBef>
                <a:spcPts val="0"/>
              </a:spcBef>
              <a:spcAft>
                <a:spcPts val="0"/>
              </a:spcAft>
              <a:buSzPts val="1200"/>
              <a:buAutoNum type="alphaLcPeriod"/>
            </a:pPr>
            <a:r>
              <a:rPr lang="el" sz="1200"/>
              <a:t>Created 13-channel bitboard tensor</a:t>
            </a:r>
            <a:br>
              <a:rPr lang="el" sz="1200"/>
            </a:br>
            <a:r>
              <a:rPr lang="el" sz="1200"/>
              <a:t>12 binary layers (8x8): One per piece type/color</a:t>
            </a:r>
            <a:br>
              <a:rPr lang="el" sz="1200"/>
            </a:br>
            <a:r>
              <a:rPr lang="el" sz="1200"/>
              <a:t>13th channel: Side to move</a:t>
            </a:r>
            <a:endParaRPr sz="1200"/>
          </a:p>
          <a:p>
            <a:pPr indent="-317500" lvl="0" marL="457200" rtl="0" algn="l">
              <a:spcBef>
                <a:spcPts val="0"/>
              </a:spcBef>
              <a:spcAft>
                <a:spcPts val="0"/>
              </a:spcAft>
              <a:buSzPts val="1400"/>
              <a:buAutoNum type="arabicPeriod"/>
            </a:pPr>
            <a:r>
              <a:rPr lang="el" sz="1400"/>
              <a:t>Move Representation</a:t>
            </a:r>
            <a:endParaRPr sz="1400"/>
          </a:p>
          <a:p>
            <a:pPr indent="-304800" lvl="1" marL="914400" rtl="0" algn="l">
              <a:spcBef>
                <a:spcPts val="0"/>
              </a:spcBef>
              <a:spcAft>
                <a:spcPts val="0"/>
              </a:spcAft>
              <a:buSzPts val="1200"/>
              <a:buAutoNum type="alphaLcPeriod"/>
            </a:pPr>
            <a:r>
              <a:rPr lang="el" sz="1200"/>
              <a:t>Mapped moves to 4,032 possible classes (64 start squares × 63 target squares)</a:t>
            </a:r>
            <a:endParaRPr sz="1200"/>
          </a:p>
          <a:p>
            <a:pPr indent="-317500" lvl="0" marL="457200" rtl="0" algn="l">
              <a:spcBef>
                <a:spcPts val="0"/>
              </a:spcBef>
              <a:spcAft>
                <a:spcPts val="0"/>
              </a:spcAft>
              <a:buSzPts val="1400"/>
              <a:buAutoNum type="arabicPeriod"/>
            </a:pPr>
            <a:r>
              <a:rPr lang="el" sz="1400"/>
              <a:t>Legal Move Masking</a:t>
            </a:r>
            <a:endParaRPr sz="1400"/>
          </a:p>
          <a:p>
            <a:pPr indent="-304800" lvl="1" marL="914400" rtl="0" algn="l">
              <a:spcBef>
                <a:spcPts val="0"/>
              </a:spcBef>
              <a:spcAft>
                <a:spcPts val="0"/>
              </a:spcAft>
              <a:buSzPts val="1200"/>
              <a:buAutoNum type="alphaLcPeriod"/>
            </a:pPr>
            <a:r>
              <a:rPr lang="el" sz="1200"/>
              <a:t>Generated 63 UINT64 arrays per position</a:t>
            </a:r>
            <a:br>
              <a:rPr lang="el" sz="1200"/>
            </a:br>
            <a:r>
              <a:rPr lang="el" sz="1200"/>
              <a:t>Marked legal moves	</a:t>
            </a:r>
            <a:endParaRPr sz="1200"/>
          </a:p>
        </p:txBody>
      </p:sp>
      <p:pic>
        <p:nvPicPr>
          <p:cNvPr id="368" name="Google Shape;368;p36"/>
          <p:cNvPicPr preferRelativeResize="0"/>
          <p:nvPr/>
        </p:nvPicPr>
        <p:blipFill>
          <a:blip r:embed="rId3">
            <a:alphaModFix/>
          </a:blip>
          <a:stretch>
            <a:fillRect/>
          </a:stretch>
        </p:blipFill>
        <p:spPr>
          <a:xfrm rot="1333448">
            <a:off x="7365946" y="906178"/>
            <a:ext cx="779757" cy="779770"/>
          </a:xfrm>
          <a:prstGeom prst="rect">
            <a:avLst/>
          </a:prstGeom>
          <a:noFill/>
          <a:ln>
            <a:noFill/>
          </a:ln>
        </p:spPr>
      </p:pic>
      <p:pic>
        <p:nvPicPr>
          <p:cNvPr id="369" name="Google Shape;369;p36"/>
          <p:cNvPicPr preferRelativeResize="0"/>
          <p:nvPr/>
        </p:nvPicPr>
        <p:blipFill>
          <a:blip r:embed="rId4">
            <a:alphaModFix/>
          </a:blip>
          <a:stretch>
            <a:fillRect/>
          </a:stretch>
        </p:blipFill>
        <p:spPr>
          <a:xfrm>
            <a:off x="5170700" y="2050750"/>
            <a:ext cx="1360725" cy="1383225"/>
          </a:xfrm>
          <a:prstGeom prst="rect">
            <a:avLst/>
          </a:prstGeom>
          <a:noFill/>
          <a:ln>
            <a:noFill/>
          </a:ln>
        </p:spPr>
      </p:pic>
      <p:pic>
        <p:nvPicPr>
          <p:cNvPr id="370" name="Google Shape;370;p36"/>
          <p:cNvPicPr preferRelativeResize="0"/>
          <p:nvPr/>
        </p:nvPicPr>
        <p:blipFill>
          <a:blip r:embed="rId5">
            <a:alphaModFix/>
          </a:blip>
          <a:stretch>
            <a:fillRect/>
          </a:stretch>
        </p:blipFill>
        <p:spPr>
          <a:xfrm>
            <a:off x="6807613" y="2609750"/>
            <a:ext cx="1791175" cy="1959126"/>
          </a:xfrm>
          <a:prstGeom prst="rect">
            <a:avLst/>
          </a:prstGeom>
          <a:noFill/>
          <a:ln>
            <a:noFill/>
          </a:ln>
        </p:spPr>
      </p:pic>
      <p:sp>
        <p:nvSpPr>
          <p:cNvPr id="371" name="Google Shape;371;p36"/>
          <p:cNvSpPr txBox="1"/>
          <p:nvPr/>
        </p:nvSpPr>
        <p:spPr>
          <a:xfrm>
            <a:off x="5101000" y="4537600"/>
            <a:ext cx="37002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l" sz="1050"/>
              <a:t>"r1bk3r/p2pBpNp/n4n2/1p1NP2P/6P1/3P4/P1P1K3/q5b1"</a:t>
            </a:r>
            <a:endParaRPr i="1" sz="1600">
              <a:solidFill>
                <a:schemeClr val="dk1"/>
              </a:solidFill>
              <a:latin typeface="Anaheim"/>
              <a:ea typeface="Anaheim"/>
              <a:cs typeface="Anaheim"/>
              <a:sym typeface="Anaheim"/>
            </a:endParaRPr>
          </a:p>
        </p:txBody>
      </p:sp>
      <p:pic>
        <p:nvPicPr>
          <p:cNvPr id="372" name="Google Shape;372;p36"/>
          <p:cNvPicPr preferRelativeResize="0"/>
          <p:nvPr/>
        </p:nvPicPr>
        <p:blipFill>
          <a:blip r:embed="rId6">
            <a:alphaModFix/>
          </a:blip>
          <a:stretch>
            <a:fillRect/>
          </a:stretch>
        </p:blipFill>
        <p:spPr>
          <a:xfrm rot="-490670">
            <a:off x="6700600" y="942548"/>
            <a:ext cx="748175" cy="70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l"/>
              <a:t>Data pre-processing </a:t>
            </a:r>
            <a:endParaRPr/>
          </a:p>
        </p:txBody>
      </p:sp>
      <p:sp>
        <p:nvSpPr>
          <p:cNvPr id="378" name="Google Shape;378;p37"/>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l"/>
              <a:t>Final</a:t>
            </a:r>
            <a:r>
              <a:rPr b="1" lang="el"/>
              <a:t> approach:</a:t>
            </a:r>
            <a:endParaRPr b="1"/>
          </a:p>
          <a:p>
            <a:pPr indent="-317500" lvl="0" marL="457200" rtl="0" algn="l">
              <a:spcBef>
                <a:spcPts val="1200"/>
              </a:spcBef>
              <a:spcAft>
                <a:spcPts val="0"/>
              </a:spcAft>
              <a:buSzPts val="1400"/>
              <a:buAutoNum type="arabicPeriod"/>
            </a:pPr>
            <a:r>
              <a:rPr lang="el" sz="1400"/>
              <a:t>PGN Cleaning</a:t>
            </a:r>
            <a:endParaRPr sz="1400"/>
          </a:p>
          <a:p>
            <a:pPr indent="-304800" lvl="1" marL="914400" rtl="0" algn="l">
              <a:spcBef>
                <a:spcPts val="0"/>
              </a:spcBef>
              <a:spcAft>
                <a:spcPts val="0"/>
              </a:spcAft>
              <a:buSzPts val="1200"/>
              <a:buAutoNum type="alphaLcPeriod"/>
            </a:pPr>
            <a:r>
              <a:rPr lang="el" sz="1200"/>
              <a:t>No manual cleaning. Used python-chess library</a:t>
            </a:r>
            <a:endParaRPr sz="1200"/>
          </a:p>
          <a:p>
            <a:pPr indent="-317500" lvl="0" marL="457200" rtl="0" algn="l">
              <a:spcBef>
                <a:spcPts val="0"/>
              </a:spcBef>
              <a:spcAft>
                <a:spcPts val="0"/>
              </a:spcAft>
              <a:buSzPts val="1400"/>
              <a:buAutoNum type="arabicPeriod"/>
            </a:pPr>
            <a:r>
              <a:rPr lang="el" sz="1400"/>
              <a:t>Not skipping Opening Moves</a:t>
            </a:r>
            <a:endParaRPr sz="1400"/>
          </a:p>
          <a:p>
            <a:pPr indent="-304800" lvl="1" marL="914400" rtl="0" algn="l">
              <a:spcBef>
                <a:spcPts val="0"/>
              </a:spcBef>
              <a:spcAft>
                <a:spcPts val="0"/>
              </a:spcAft>
              <a:buSzPts val="1200"/>
              <a:buAutoNum type="alphaLcPeriod"/>
            </a:pPr>
            <a:r>
              <a:rPr lang="el" sz="1200"/>
              <a:t>Need to learn openings</a:t>
            </a:r>
            <a:endParaRPr sz="1200"/>
          </a:p>
          <a:p>
            <a:pPr indent="-304800" lvl="1" marL="914400" rtl="0" algn="l">
              <a:spcBef>
                <a:spcPts val="0"/>
              </a:spcBef>
              <a:spcAft>
                <a:spcPts val="0"/>
              </a:spcAft>
              <a:buSzPts val="1200"/>
              <a:buAutoNum type="alphaLcPeriod"/>
            </a:pPr>
            <a:r>
              <a:rPr lang="el" sz="1200"/>
              <a:t>Skipping is against our neural network chess bot approach </a:t>
            </a:r>
            <a:endParaRPr sz="1200"/>
          </a:p>
          <a:p>
            <a:pPr indent="-317500" lvl="0" marL="457200" rtl="0" algn="l">
              <a:spcBef>
                <a:spcPts val="0"/>
              </a:spcBef>
              <a:spcAft>
                <a:spcPts val="0"/>
              </a:spcAft>
              <a:buSzPts val="1400"/>
              <a:buAutoNum type="arabicPeriod"/>
            </a:pPr>
            <a:r>
              <a:rPr lang="el" sz="1400"/>
              <a:t>Board Encoding</a:t>
            </a:r>
            <a:endParaRPr sz="1400"/>
          </a:p>
          <a:p>
            <a:pPr indent="-304800" lvl="1" marL="914400" rtl="0" algn="l">
              <a:spcBef>
                <a:spcPts val="0"/>
              </a:spcBef>
              <a:spcAft>
                <a:spcPts val="0"/>
              </a:spcAft>
              <a:buSzPts val="1200"/>
              <a:buAutoNum type="alphaLcPeriod"/>
            </a:pPr>
            <a:r>
              <a:rPr lang="el" sz="1200"/>
              <a:t>12 channels only (removed 13th "side to move" channel)</a:t>
            </a:r>
            <a:endParaRPr sz="1200"/>
          </a:p>
          <a:p>
            <a:pPr indent="-304800" lvl="1" marL="914400" rtl="0" algn="l">
              <a:spcBef>
                <a:spcPts val="0"/>
              </a:spcBef>
              <a:spcAft>
                <a:spcPts val="0"/>
              </a:spcAft>
              <a:buSzPts val="1200"/>
              <a:buAutoNum type="alphaLcPeriod"/>
            </a:pPr>
            <a:r>
              <a:rPr lang="el" sz="1200"/>
              <a:t>Separate model for White/Black</a:t>
            </a:r>
            <a:endParaRPr sz="1200"/>
          </a:p>
          <a:p>
            <a:pPr indent="-304800" lvl="2" marL="1371600" rtl="0" algn="l">
              <a:spcBef>
                <a:spcPts val="0"/>
              </a:spcBef>
              <a:spcAft>
                <a:spcPts val="0"/>
              </a:spcAft>
              <a:buSzPts val="1200"/>
              <a:buAutoNum type="romanLcPeriod"/>
            </a:pPr>
            <a:r>
              <a:rPr lang="el" sz="1200"/>
              <a:t>Reduce complexity</a:t>
            </a:r>
            <a:endParaRPr sz="1200"/>
          </a:p>
          <a:p>
            <a:pPr indent="-304800" lvl="2" marL="1371600" rtl="0" algn="l">
              <a:spcBef>
                <a:spcPts val="0"/>
              </a:spcBef>
              <a:spcAft>
                <a:spcPts val="0"/>
              </a:spcAft>
              <a:buSzPts val="1200"/>
              <a:buAutoNum type="romanLcPeriod"/>
            </a:pPr>
            <a:r>
              <a:rPr lang="el" sz="1200"/>
              <a:t>Color specific strategies</a:t>
            </a:r>
            <a:endParaRPr sz="1200"/>
          </a:p>
          <a:p>
            <a:pPr indent="-317500" lvl="0" marL="457200" rtl="0" algn="l">
              <a:spcBef>
                <a:spcPts val="0"/>
              </a:spcBef>
              <a:spcAft>
                <a:spcPts val="0"/>
              </a:spcAft>
              <a:buSzPts val="1400"/>
              <a:buAutoNum type="arabicPeriod"/>
            </a:pPr>
            <a:r>
              <a:rPr lang="el" sz="1400"/>
              <a:t>Move Space Reduction</a:t>
            </a:r>
            <a:endParaRPr sz="1400"/>
          </a:p>
          <a:p>
            <a:pPr indent="-304800" lvl="1" marL="914400" rtl="0" algn="l">
              <a:spcBef>
                <a:spcPts val="0"/>
              </a:spcBef>
              <a:spcAft>
                <a:spcPts val="0"/>
              </a:spcAft>
              <a:buSzPts val="1200"/>
              <a:buAutoNum type="alphaLcPeriod"/>
            </a:pPr>
            <a:r>
              <a:rPr lang="el" sz="1200"/>
              <a:t>Only included moves actually played in the dataset</a:t>
            </a:r>
            <a:endParaRPr sz="1200"/>
          </a:p>
          <a:p>
            <a:pPr indent="-304800" lvl="1" marL="914400" rtl="0" algn="l">
              <a:spcBef>
                <a:spcPts val="0"/>
              </a:spcBef>
              <a:spcAft>
                <a:spcPts val="0"/>
              </a:spcAft>
              <a:buSzPts val="1200"/>
              <a:buAutoNum type="alphaLcPeriod"/>
            </a:pPr>
            <a:r>
              <a:rPr lang="el" sz="1200"/>
              <a:t>From 4,032 to ~1,950 classes</a:t>
            </a:r>
            <a:endParaRPr sz="1200"/>
          </a:p>
          <a:p>
            <a:pPr indent="-317500" lvl="0" marL="457200" rtl="0" algn="l">
              <a:spcBef>
                <a:spcPts val="0"/>
              </a:spcBef>
              <a:spcAft>
                <a:spcPts val="0"/>
              </a:spcAft>
              <a:buSzPts val="1400"/>
              <a:buAutoNum type="arabicPeriod"/>
            </a:pPr>
            <a:r>
              <a:rPr lang="el" sz="1400"/>
              <a:t>Abandoned Legal Move Handling</a:t>
            </a:r>
            <a:endParaRPr sz="1400"/>
          </a:p>
          <a:p>
            <a:pPr indent="-304800" lvl="1" marL="914400" rtl="0" algn="l">
              <a:spcBef>
                <a:spcPts val="0"/>
              </a:spcBef>
              <a:spcAft>
                <a:spcPts val="0"/>
              </a:spcAft>
              <a:buSzPts val="1200"/>
              <a:buAutoNum type="alphaLcPeriod"/>
            </a:pPr>
            <a:r>
              <a:rPr lang="el" sz="1200"/>
              <a:t>Model learned legality implicitly from data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l"/>
              <a:t>Model </a:t>
            </a:r>
            <a:r>
              <a:rPr lang="el"/>
              <a:t>Architecture</a:t>
            </a:r>
            <a:endParaRPr/>
          </a:p>
        </p:txBody>
      </p:sp>
      <p:sp>
        <p:nvSpPr>
          <p:cNvPr id="384" name="Google Shape;384;p38"/>
          <p:cNvSpPr txBox="1"/>
          <p:nvPr>
            <p:ph idx="1" type="body"/>
          </p:nvPr>
        </p:nvSpPr>
        <p:spPr>
          <a:xfrm>
            <a:off x="720000" y="1099550"/>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l"/>
              <a:t>Possible ponderated choices:</a:t>
            </a:r>
            <a:endParaRPr/>
          </a:p>
          <a:p>
            <a:pPr indent="-304800" lvl="0" marL="457200" rtl="0" algn="l">
              <a:spcBef>
                <a:spcPts val="1200"/>
              </a:spcBef>
              <a:spcAft>
                <a:spcPts val="0"/>
              </a:spcAft>
              <a:buSzPts val="1200"/>
              <a:buAutoNum type="arabicPeriod"/>
            </a:pPr>
            <a:r>
              <a:rPr lang="el"/>
              <a:t>Stockfish-style (Tree-search + NNUE)</a:t>
            </a:r>
            <a:endParaRPr/>
          </a:p>
          <a:p>
            <a:pPr indent="-304800" lvl="0" marL="457200" rtl="0" algn="l">
              <a:spcBef>
                <a:spcPts val="0"/>
              </a:spcBef>
              <a:spcAft>
                <a:spcPts val="0"/>
              </a:spcAft>
              <a:buSzPts val="1200"/>
              <a:buAutoNum type="arabicPeriod"/>
            </a:pPr>
            <a:r>
              <a:rPr lang="el"/>
              <a:t>AlphaZero (Reinforcement Learning + Monte Carlo Tree Search)</a:t>
            </a:r>
            <a:endParaRPr/>
          </a:p>
          <a:p>
            <a:pPr indent="-304800" lvl="0" marL="457200" rtl="0" algn="l">
              <a:spcBef>
                <a:spcPts val="0"/>
              </a:spcBef>
              <a:spcAft>
                <a:spcPts val="0"/>
              </a:spcAft>
              <a:buSzPts val="1200"/>
              <a:buAutoNum type="arabicPeriod"/>
            </a:pPr>
            <a:r>
              <a:rPr lang="el"/>
              <a:t>Maia-like CNN (Human move prediction)</a:t>
            </a:r>
            <a:endParaRPr/>
          </a:p>
        </p:txBody>
      </p:sp>
      <p:pic>
        <p:nvPicPr>
          <p:cNvPr id="385" name="Google Shape;385;p38"/>
          <p:cNvPicPr preferRelativeResize="0"/>
          <p:nvPr/>
        </p:nvPicPr>
        <p:blipFill>
          <a:blip r:embed="rId3">
            <a:alphaModFix/>
          </a:blip>
          <a:stretch>
            <a:fillRect/>
          </a:stretch>
        </p:blipFill>
        <p:spPr>
          <a:xfrm rot="-573296">
            <a:off x="720000" y="2874976"/>
            <a:ext cx="1524974" cy="1524974"/>
          </a:xfrm>
          <a:prstGeom prst="rect">
            <a:avLst/>
          </a:prstGeom>
          <a:noFill/>
          <a:ln>
            <a:noFill/>
          </a:ln>
        </p:spPr>
      </p:pic>
      <p:pic>
        <p:nvPicPr>
          <p:cNvPr id="386" name="Google Shape;386;p38"/>
          <p:cNvPicPr preferRelativeResize="0"/>
          <p:nvPr/>
        </p:nvPicPr>
        <p:blipFill>
          <a:blip r:embed="rId4">
            <a:alphaModFix/>
          </a:blip>
          <a:stretch>
            <a:fillRect/>
          </a:stretch>
        </p:blipFill>
        <p:spPr>
          <a:xfrm rot="891728">
            <a:off x="6427250" y="2908800"/>
            <a:ext cx="1457325" cy="145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erican Chess Day by Slidesgo">
  <a:themeElements>
    <a:clrScheme name="Simple Light">
      <a:dk1>
        <a:srgbClr val="523E32"/>
      </a:dk1>
      <a:lt1>
        <a:srgbClr val="816353"/>
      </a:lt1>
      <a:dk2>
        <a:srgbClr val="719972"/>
      </a:dk2>
      <a:lt2>
        <a:srgbClr val="F7F0E0"/>
      </a:lt2>
      <a:accent1>
        <a:srgbClr val="FFFFFF"/>
      </a:accent1>
      <a:accent2>
        <a:srgbClr val="FFFFFF"/>
      </a:accent2>
      <a:accent3>
        <a:srgbClr val="FFFFFF"/>
      </a:accent3>
      <a:accent4>
        <a:srgbClr val="FFFFFF"/>
      </a:accent4>
      <a:accent5>
        <a:srgbClr val="FFFFFF"/>
      </a:accent5>
      <a:accent6>
        <a:srgbClr val="FFFFFF"/>
      </a:accent6>
      <a:hlink>
        <a:srgbClr val="523E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