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3" r:id="rId4"/>
  </p:sldIdLst>
  <p:sldSz cx="13004800" cy="9753600"/>
  <p:notesSz cx="6858000" cy="9144000"/>
  <p:defaultTextStyle>
    <a:lvl1pPr algn="ctr" defTabSz="584200">
      <a:defRPr sz="3600">
        <a:solidFill>
          <a:srgbClr val="5E5E5E"/>
        </a:solidFill>
        <a:latin typeface="Hoefler Text"/>
        <a:ea typeface="Hoefler Text"/>
        <a:cs typeface="Hoefler Text"/>
        <a:sym typeface="Hoefler Text"/>
      </a:defRPr>
    </a:lvl1pPr>
    <a:lvl2pPr indent="228600" algn="ctr" defTabSz="584200">
      <a:defRPr sz="3600">
        <a:solidFill>
          <a:srgbClr val="5E5E5E"/>
        </a:solidFill>
        <a:latin typeface="Hoefler Text"/>
        <a:ea typeface="Hoefler Text"/>
        <a:cs typeface="Hoefler Text"/>
        <a:sym typeface="Hoefler Text"/>
      </a:defRPr>
    </a:lvl2pPr>
    <a:lvl3pPr indent="457200" algn="ctr" defTabSz="584200">
      <a:defRPr sz="3600">
        <a:solidFill>
          <a:srgbClr val="5E5E5E"/>
        </a:solidFill>
        <a:latin typeface="Hoefler Text"/>
        <a:ea typeface="Hoefler Text"/>
        <a:cs typeface="Hoefler Text"/>
        <a:sym typeface="Hoefler Text"/>
      </a:defRPr>
    </a:lvl3pPr>
    <a:lvl4pPr indent="685800" algn="ctr" defTabSz="584200">
      <a:defRPr sz="3600">
        <a:solidFill>
          <a:srgbClr val="5E5E5E"/>
        </a:solidFill>
        <a:latin typeface="Hoefler Text"/>
        <a:ea typeface="Hoefler Text"/>
        <a:cs typeface="Hoefler Text"/>
        <a:sym typeface="Hoefler Text"/>
      </a:defRPr>
    </a:lvl4pPr>
    <a:lvl5pPr indent="914400" algn="ctr" defTabSz="584200">
      <a:defRPr sz="3600">
        <a:solidFill>
          <a:srgbClr val="5E5E5E"/>
        </a:solidFill>
        <a:latin typeface="Hoefler Text"/>
        <a:ea typeface="Hoefler Text"/>
        <a:cs typeface="Hoefler Text"/>
        <a:sym typeface="Hoefler Text"/>
      </a:defRPr>
    </a:lvl5pPr>
    <a:lvl6pPr indent="1143000" algn="ctr" defTabSz="584200">
      <a:defRPr sz="3600">
        <a:solidFill>
          <a:srgbClr val="5E5E5E"/>
        </a:solidFill>
        <a:latin typeface="Hoefler Text"/>
        <a:ea typeface="Hoefler Text"/>
        <a:cs typeface="Hoefler Text"/>
        <a:sym typeface="Hoefler Text"/>
      </a:defRPr>
    </a:lvl6pPr>
    <a:lvl7pPr indent="1371600" algn="ctr" defTabSz="584200">
      <a:defRPr sz="3600">
        <a:solidFill>
          <a:srgbClr val="5E5E5E"/>
        </a:solidFill>
        <a:latin typeface="Hoefler Text"/>
        <a:ea typeface="Hoefler Text"/>
        <a:cs typeface="Hoefler Text"/>
        <a:sym typeface="Hoefler Text"/>
      </a:defRPr>
    </a:lvl7pPr>
    <a:lvl8pPr indent="1600200" algn="ctr" defTabSz="584200">
      <a:defRPr sz="3600">
        <a:solidFill>
          <a:srgbClr val="5E5E5E"/>
        </a:solidFill>
        <a:latin typeface="Hoefler Text"/>
        <a:ea typeface="Hoefler Text"/>
        <a:cs typeface="Hoefler Text"/>
        <a:sym typeface="Hoefler Text"/>
      </a:defRPr>
    </a:lvl8pPr>
    <a:lvl9pPr indent="1828800" algn="ctr" defTabSz="584200">
      <a:defRPr sz="3600">
        <a:solidFill>
          <a:srgbClr val="5E5E5E"/>
        </a:solidFill>
        <a:latin typeface="Hoefler Text"/>
        <a:ea typeface="Hoefler Text"/>
        <a:cs typeface="Hoefler Text"/>
        <a:sym typeface="Hoefler Tex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4C1BA">
              <a:alpha val="25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381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 b="off" i="off">
        <a:font>
          <a:latin typeface="Hoefler Text"/>
          <a:ea typeface="Hoefler Text"/>
          <a:cs typeface="Hoefler Text"/>
        </a:font>
        <a:srgbClr val="3C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C5F5E"/>
              </a:solidFill>
              <a:prstDash val="solid"/>
              <a:miter lim="400000"/>
            </a:ln>
          </a:top>
          <a:bottom>
            <a:ln w="12700" cap="flat">
              <a:solidFill>
                <a:srgbClr val="3C5F5E"/>
              </a:solidFill>
              <a:prstDash val="solid"/>
              <a:miter lim="400000"/>
            </a:ln>
          </a:bottom>
          <a:insideH>
            <a:ln w="12700" cap="flat">
              <a:solidFill>
                <a:srgbClr val="3C5F5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4C1BA">
              <a:alpha val="25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3C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C5F5E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5C2C3">
              <a:alpha val="63000"/>
            </a:srgbClr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3C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C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C5F5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2727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354851"/>
              </a:solidFill>
              <a:prstDash val="solid"/>
              <a:miter lim="400000"/>
            </a:ln>
          </a:left>
          <a:right>
            <a:ln w="12700" cap="flat">
              <a:solidFill>
                <a:srgbClr val="354851"/>
              </a:solidFill>
              <a:prstDash val="solid"/>
              <a:miter lim="400000"/>
            </a:ln>
          </a:right>
          <a:top>
            <a:ln w="12700" cap="flat">
              <a:solidFill>
                <a:srgbClr val="354851"/>
              </a:solidFill>
              <a:prstDash val="solid"/>
              <a:miter lim="400000"/>
            </a:ln>
          </a:top>
          <a:bottom>
            <a:ln w="12700" cap="flat">
              <a:solidFill>
                <a:srgbClr val="354851"/>
              </a:solidFill>
              <a:prstDash val="solid"/>
              <a:miter lim="400000"/>
            </a:ln>
          </a:bottom>
          <a:insideH>
            <a:ln w="12700" cap="flat">
              <a:solidFill>
                <a:srgbClr val="354851"/>
              </a:solidFill>
              <a:prstDash val="solid"/>
              <a:miter lim="400000"/>
            </a:ln>
          </a:insideH>
          <a:insideV>
            <a:ln w="12700" cap="flat">
              <a:solidFill>
                <a:srgbClr val="3548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solidFill>
                <a:srgbClr val="3548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54851"/>
              </a:solidFill>
              <a:prstDash val="solid"/>
              <a:miter lim="400000"/>
            </a:ln>
          </a:top>
          <a:bottom>
            <a:ln w="12700" cap="flat">
              <a:solidFill>
                <a:srgbClr val="354851"/>
              </a:solidFill>
              <a:prstDash val="solid"/>
              <a:miter lim="400000"/>
            </a:ln>
          </a:bottom>
          <a:insideH>
            <a:ln w="12700" cap="flat">
              <a:solidFill>
                <a:srgbClr val="354851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79E9E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548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7784"/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54851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7784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6E4D7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E7E4DC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D5D2C7"/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D5D2C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4E1D9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CA99C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46B"/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46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50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9AAA9"/>
              </a:solidFill>
              <a:prstDash val="solid"/>
              <a:miter lim="400000"/>
            </a:ln>
          </a:top>
          <a:bottom>
            <a:ln w="12700" cap="flat">
              <a:solidFill>
                <a:srgbClr val="A9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AA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63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58340483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787400" y="1511300"/>
            <a:ext cx="11430000" cy="381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800">
                <a:solidFill>
                  <a:srgbClr val="276D6D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787400" y="5308600"/>
            <a:ext cx="11430000" cy="1447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787400" y="7188200"/>
            <a:ext cx="11430000" cy="127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800">
                <a:solidFill>
                  <a:srgbClr val="276D6D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787400" y="8407400"/>
            <a:ext cx="11430000" cy="1041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800">
                <a:solidFill>
                  <a:srgbClr val="767367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57200" y="1244600"/>
            <a:ext cx="5600700" cy="34671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800">
                <a:solidFill>
                  <a:srgbClr val="767367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457200" y="4851400"/>
            <a:ext cx="5600700" cy="3632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800">
                <a:solidFill>
                  <a:srgbClr val="767367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800">
                <a:solidFill>
                  <a:srgbClr val="767367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800">
                <a:solidFill>
                  <a:srgbClr val="767367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87400" y="2768600"/>
            <a:ext cx="5486400" cy="5715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800"/>
              </a:spcBef>
              <a:buBlip>
                <a:blip r:embed="rId2"/>
              </a:buBlip>
              <a:defRPr sz="3000"/>
            </a:lvl1pPr>
            <a:lvl2pPr marL="685800" indent="-342900">
              <a:spcBef>
                <a:spcPts val="2800"/>
              </a:spcBef>
              <a:buBlip>
                <a:blip r:embed="rId2"/>
              </a:buBlip>
              <a:defRPr sz="3000"/>
            </a:lvl2pPr>
            <a:lvl3pPr marL="1028700" indent="-342900">
              <a:spcBef>
                <a:spcPts val="2800"/>
              </a:spcBef>
              <a:buBlip>
                <a:blip r:embed="rId2"/>
              </a:buBlip>
              <a:defRPr sz="3000"/>
            </a:lvl3pPr>
            <a:lvl4pPr marL="1371600" indent="-342900">
              <a:spcBef>
                <a:spcPts val="2800"/>
              </a:spcBef>
              <a:buBlip>
                <a:blip r:embed="rId2"/>
              </a:buBlip>
              <a:defRPr sz="3000"/>
            </a:lvl4pPr>
            <a:lvl5pPr marL="1714500" indent="-3429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E5E5E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E5E5E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E5E5E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E5E5E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E5E5E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87400" y="1257300"/>
            <a:ext cx="11430000" cy="7239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3 -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800">
                <a:solidFill>
                  <a:srgbClr val="767367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hf sldNum="0" hdr="0" dt="0"/>
  <p:txStyles>
    <p:titleStyle>
      <a:lvl1pPr algn="ctr" defTabSz="584200">
        <a:defRPr sz="7800"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latin typeface="+mn-lt"/>
          <a:ea typeface="+mn-ea"/>
          <a:cs typeface="+mn-cs"/>
          <a:sym typeface="Baskerville"/>
        </a:defRPr>
      </a:lvl1pPr>
      <a:lvl2pPr indent="228600" algn="ctr" defTabSz="584200">
        <a:defRPr sz="7800"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latin typeface="+mn-lt"/>
          <a:ea typeface="+mn-ea"/>
          <a:cs typeface="+mn-cs"/>
          <a:sym typeface="Baskerville"/>
        </a:defRPr>
      </a:lvl2pPr>
      <a:lvl3pPr indent="457200" algn="ctr" defTabSz="584200">
        <a:defRPr sz="7800"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latin typeface="+mn-lt"/>
          <a:ea typeface="+mn-ea"/>
          <a:cs typeface="+mn-cs"/>
          <a:sym typeface="Baskerville"/>
        </a:defRPr>
      </a:lvl3pPr>
      <a:lvl4pPr indent="685800" algn="ctr" defTabSz="584200">
        <a:defRPr sz="7800"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latin typeface="+mn-lt"/>
          <a:ea typeface="+mn-ea"/>
          <a:cs typeface="+mn-cs"/>
          <a:sym typeface="Baskerville"/>
        </a:defRPr>
      </a:lvl4pPr>
      <a:lvl5pPr indent="914400" algn="ctr" defTabSz="584200">
        <a:defRPr sz="7800"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latin typeface="+mn-lt"/>
          <a:ea typeface="+mn-ea"/>
          <a:cs typeface="+mn-cs"/>
          <a:sym typeface="Baskerville"/>
        </a:defRPr>
      </a:lvl5pPr>
      <a:lvl6pPr indent="1143000" algn="ctr" defTabSz="584200">
        <a:defRPr sz="7800"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latin typeface="+mn-lt"/>
          <a:ea typeface="+mn-ea"/>
          <a:cs typeface="+mn-cs"/>
          <a:sym typeface="Baskerville"/>
        </a:defRPr>
      </a:lvl6pPr>
      <a:lvl7pPr indent="1371600" algn="ctr" defTabSz="584200">
        <a:defRPr sz="7800"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latin typeface="+mn-lt"/>
          <a:ea typeface="+mn-ea"/>
          <a:cs typeface="+mn-cs"/>
          <a:sym typeface="Baskerville"/>
        </a:defRPr>
      </a:lvl7pPr>
      <a:lvl8pPr indent="1600200" algn="ctr" defTabSz="584200">
        <a:defRPr sz="7800"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latin typeface="+mn-lt"/>
          <a:ea typeface="+mn-ea"/>
          <a:cs typeface="+mn-cs"/>
          <a:sym typeface="Baskerville"/>
        </a:defRPr>
      </a:lvl8pPr>
      <a:lvl9pPr indent="1828800" algn="ctr" defTabSz="584200">
        <a:defRPr sz="7800"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latin typeface="+mn-lt"/>
          <a:ea typeface="+mn-ea"/>
          <a:cs typeface="+mn-cs"/>
          <a:sym typeface="Baskerville"/>
        </a:defRPr>
      </a:lvl9pPr>
    </p:titleStyle>
    <p:bodyStyle>
      <a:lvl1pPr marL="393700" indent="-393700" defTabSz="584200">
        <a:spcBef>
          <a:spcPts val="3600"/>
        </a:spcBef>
        <a:buSzPct val="50000"/>
        <a:buBlip>
          <a:blip r:embed="rId15"/>
        </a:buBlip>
        <a:defRPr sz="3600">
          <a:solidFill>
            <a:srgbClr val="5E5E5E"/>
          </a:solidFill>
          <a:latin typeface="Hoefler Text"/>
          <a:ea typeface="Hoefler Text"/>
          <a:cs typeface="Hoefler Text"/>
          <a:sym typeface="Hoefler Text"/>
        </a:defRPr>
      </a:lvl1pPr>
      <a:lvl2pPr marL="787400" indent="-393700" defTabSz="584200">
        <a:spcBef>
          <a:spcPts val="3600"/>
        </a:spcBef>
        <a:buSzPct val="50000"/>
        <a:buBlip>
          <a:blip r:embed="rId15"/>
        </a:buBlip>
        <a:defRPr sz="3600">
          <a:solidFill>
            <a:srgbClr val="5E5E5E"/>
          </a:solidFill>
          <a:latin typeface="Hoefler Text"/>
          <a:ea typeface="Hoefler Text"/>
          <a:cs typeface="Hoefler Text"/>
          <a:sym typeface="Hoefler Text"/>
        </a:defRPr>
      </a:lvl2pPr>
      <a:lvl3pPr marL="1181100" indent="-393700" defTabSz="584200">
        <a:spcBef>
          <a:spcPts val="3600"/>
        </a:spcBef>
        <a:buSzPct val="50000"/>
        <a:buBlip>
          <a:blip r:embed="rId15"/>
        </a:buBlip>
        <a:defRPr sz="3600">
          <a:solidFill>
            <a:srgbClr val="5E5E5E"/>
          </a:solidFill>
          <a:latin typeface="Hoefler Text"/>
          <a:ea typeface="Hoefler Text"/>
          <a:cs typeface="Hoefler Text"/>
          <a:sym typeface="Hoefler Text"/>
        </a:defRPr>
      </a:lvl3pPr>
      <a:lvl4pPr marL="1574800" indent="-393700" defTabSz="584200">
        <a:spcBef>
          <a:spcPts val="3600"/>
        </a:spcBef>
        <a:buSzPct val="50000"/>
        <a:buBlip>
          <a:blip r:embed="rId15"/>
        </a:buBlip>
        <a:defRPr sz="3600">
          <a:solidFill>
            <a:srgbClr val="5E5E5E"/>
          </a:solidFill>
          <a:latin typeface="Hoefler Text"/>
          <a:ea typeface="Hoefler Text"/>
          <a:cs typeface="Hoefler Text"/>
          <a:sym typeface="Hoefler Text"/>
        </a:defRPr>
      </a:lvl4pPr>
      <a:lvl5pPr marL="1968500" indent="-393700" defTabSz="584200">
        <a:spcBef>
          <a:spcPts val="3600"/>
        </a:spcBef>
        <a:buSzPct val="50000"/>
        <a:buBlip>
          <a:blip r:embed="rId15"/>
        </a:buBlip>
        <a:defRPr sz="3600">
          <a:solidFill>
            <a:srgbClr val="5E5E5E"/>
          </a:solidFill>
          <a:latin typeface="Hoefler Text"/>
          <a:ea typeface="Hoefler Text"/>
          <a:cs typeface="Hoefler Text"/>
          <a:sym typeface="Hoefler Text"/>
        </a:defRPr>
      </a:lvl5pPr>
      <a:lvl6pPr marL="2362200" indent="-393700" defTabSz="584200">
        <a:spcBef>
          <a:spcPts val="3600"/>
        </a:spcBef>
        <a:buSzPct val="50000"/>
        <a:buBlip>
          <a:blip r:embed="rId15"/>
        </a:buBlip>
        <a:defRPr sz="3600">
          <a:solidFill>
            <a:srgbClr val="5E5E5E"/>
          </a:solidFill>
          <a:latin typeface="Hoefler Text"/>
          <a:ea typeface="Hoefler Text"/>
          <a:cs typeface="Hoefler Text"/>
          <a:sym typeface="Hoefler Text"/>
        </a:defRPr>
      </a:lvl6pPr>
      <a:lvl7pPr marL="2755900" indent="-393700" defTabSz="584200">
        <a:spcBef>
          <a:spcPts val="3600"/>
        </a:spcBef>
        <a:buSzPct val="50000"/>
        <a:buBlip>
          <a:blip r:embed="rId15"/>
        </a:buBlip>
        <a:defRPr sz="3600">
          <a:solidFill>
            <a:srgbClr val="5E5E5E"/>
          </a:solidFill>
          <a:latin typeface="Hoefler Text"/>
          <a:ea typeface="Hoefler Text"/>
          <a:cs typeface="Hoefler Text"/>
          <a:sym typeface="Hoefler Text"/>
        </a:defRPr>
      </a:lvl7pPr>
      <a:lvl8pPr marL="3149600" indent="-393700" defTabSz="584200">
        <a:spcBef>
          <a:spcPts val="3600"/>
        </a:spcBef>
        <a:buSzPct val="50000"/>
        <a:buBlip>
          <a:blip r:embed="rId15"/>
        </a:buBlip>
        <a:defRPr sz="3600">
          <a:solidFill>
            <a:srgbClr val="5E5E5E"/>
          </a:solidFill>
          <a:latin typeface="Hoefler Text"/>
          <a:ea typeface="Hoefler Text"/>
          <a:cs typeface="Hoefler Text"/>
          <a:sym typeface="Hoefler Text"/>
        </a:defRPr>
      </a:lvl8pPr>
      <a:lvl9pPr marL="3543300" indent="-393700" defTabSz="584200">
        <a:spcBef>
          <a:spcPts val="3600"/>
        </a:spcBef>
        <a:buSzPct val="50000"/>
        <a:buBlip>
          <a:blip r:embed="rId15"/>
        </a:buBlip>
        <a:defRPr sz="3600">
          <a:solidFill>
            <a:srgbClr val="5E5E5E"/>
          </a:solidFill>
          <a:latin typeface="Hoefler Text"/>
          <a:ea typeface="Hoefler Text"/>
          <a:cs typeface="Hoefler Text"/>
          <a:sym typeface="Hoefler Text"/>
        </a:defRPr>
      </a:lvl9pPr>
    </p:bodyStyle>
    <p:otherStyle>
      <a:lvl1pPr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oefler Text"/>
        </a:defRPr>
      </a:lvl1pPr>
      <a:lvl2pPr indent="2286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oefler Text"/>
        </a:defRPr>
      </a:lvl2pPr>
      <a:lvl3pPr indent="4572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oefler Text"/>
        </a:defRPr>
      </a:lvl3pPr>
      <a:lvl4pPr indent="6858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oefler Text"/>
        </a:defRPr>
      </a:lvl4pPr>
      <a:lvl5pPr indent="9144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oefler Text"/>
        </a:defRPr>
      </a:lvl5pPr>
      <a:lvl6pPr indent="11430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oefler Text"/>
        </a:defRPr>
      </a:lvl6pPr>
      <a:lvl7pPr indent="13716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oefler Text"/>
        </a:defRPr>
      </a:lvl7pPr>
      <a:lvl8pPr indent="16002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oefler Text"/>
        </a:defRPr>
      </a:lvl8pPr>
      <a:lvl9pPr indent="18288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oefler Tex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550333" y="5422899"/>
            <a:ext cx="11430001" cy="3810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000" dirty="0" smtClean="0">
                <a:solidFill>
                  <a:srgbClr val="276D6D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Gustavo </a:t>
            </a:r>
            <a:r>
              <a:rPr sz="6000" dirty="0" err="1" smtClean="0">
                <a:solidFill>
                  <a:srgbClr val="276D6D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Carrión</a:t>
            </a:r>
            <a:r>
              <a:rPr sz="6000" dirty="0" smtClean="0">
                <a:solidFill>
                  <a:srgbClr val="276D6D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sz="6000" dirty="0" err="1" smtClean="0">
                <a:solidFill>
                  <a:srgbClr val="276D6D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López</a:t>
            </a:r>
            <a:endParaRPr sz="6000" dirty="0">
              <a:solidFill>
                <a:srgbClr val="276D6D"/>
              </a:solidFill>
              <a:effectLst>
                <a:outerShdw blurRad="63500" dist="12700" dir="5400000" rotWithShape="0">
                  <a:srgbClr val="000000">
                    <a:alpha val="30000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000" dirty="0" smtClean="0">
                <a:solidFill>
                  <a:srgbClr val="276D6D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Johana </a:t>
            </a:r>
            <a:r>
              <a:rPr sz="6000" dirty="0" err="1" smtClean="0">
                <a:solidFill>
                  <a:srgbClr val="276D6D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Córdova</a:t>
            </a:r>
            <a:r>
              <a:rPr sz="6000" dirty="0" smtClean="0">
                <a:solidFill>
                  <a:srgbClr val="276D6D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sz="6000" dirty="0" err="1" smtClean="0">
                <a:solidFill>
                  <a:srgbClr val="276D6D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Yépez</a:t>
            </a:r>
            <a:endParaRPr sz="6000" dirty="0">
              <a:solidFill>
                <a:srgbClr val="276D6D"/>
              </a:solidFill>
              <a:effectLst>
                <a:outerShdw blurRad="63500" dist="12700" dir="5400000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550333" y="6155266"/>
            <a:ext cx="11430001" cy="1447801"/>
          </a:xfrm>
          <a:prstGeom prst="rect">
            <a:avLst/>
          </a:prstGeom>
        </p:spPr>
        <p:txBody>
          <a:bodyPr/>
          <a:lstStyle>
            <a:lvl1pPr>
              <a:defRPr sz="3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 smtClean="0">
                <a:solidFill>
                  <a:srgbClr val="5E5E5E"/>
                </a:solidFill>
              </a:rPr>
              <a:t>DESARROLLADO POR</a:t>
            </a:r>
            <a:r>
              <a:rPr sz="3000" b="1" dirty="0">
                <a:solidFill>
                  <a:srgbClr val="5E5E5E"/>
                </a:solidFill>
              </a:rPr>
              <a:t>:</a:t>
            </a:r>
          </a:p>
        </p:txBody>
      </p:sp>
      <p:sp>
        <p:nvSpPr>
          <p:cNvPr id="34" name="Shape 34"/>
          <p:cNvSpPr/>
          <p:nvPr/>
        </p:nvSpPr>
        <p:spPr>
          <a:xfrm>
            <a:off x="787400" y="-1883834"/>
            <a:ext cx="11430001" cy="381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6500">
                <a:solidFill>
                  <a:srgbClr val="276D6D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500" smtClean="0">
                <a:solidFill>
                  <a:srgbClr val="276D6D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RALLY YACHAY GREEN APP</a:t>
            </a:r>
            <a:endParaRPr sz="6500" dirty="0">
              <a:solidFill>
                <a:srgbClr val="276D6D"/>
              </a:solidFill>
              <a:effectLst>
                <a:outerShdw blurRad="63500" dist="12700" dir="5400000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5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58322" y="2322060"/>
            <a:ext cx="3435638" cy="2942012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89853" y="1926167"/>
            <a:ext cx="3127539" cy="4217890"/>
          </a:xfrm>
          <a:prstGeom prst="rect">
            <a:avLst/>
          </a:prstGeom>
          <a:effectLst>
            <a:outerShdw dir="5400000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1327665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Caracter</a:t>
            </a:r>
            <a:r>
              <a:rPr lang="es-EC" dirty="0" err="1" smtClean="0">
                <a:solidFill>
                  <a:schemeClr val="accent5">
                    <a:lumMod val="75000"/>
                  </a:schemeClr>
                </a:solidFill>
              </a:rPr>
              <a:t>ísticas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400" y="2100653"/>
            <a:ext cx="11430000" cy="6753654"/>
          </a:xfrm>
        </p:spPr>
        <p:txBody>
          <a:bodyPr>
            <a:noAutofit/>
          </a:bodyPr>
          <a:lstStyle/>
          <a:p>
            <a:pPr lvl="0">
              <a:spcBef>
                <a:spcPts val="2400"/>
              </a:spcBef>
            </a:pPr>
            <a:r>
              <a:rPr lang="es-EC" sz="2400" dirty="0" smtClean="0">
                <a:solidFill>
                  <a:schemeClr val="bg2">
                    <a:lumMod val="50000"/>
                  </a:schemeClr>
                </a:solidFill>
              </a:rPr>
              <a:t>Capacidad </a:t>
            </a:r>
            <a:r>
              <a:rPr lang="es-EC" sz="2400" dirty="0" smtClean="0">
                <a:solidFill>
                  <a:schemeClr val="bg2">
                    <a:lumMod val="50000"/>
                  </a:schemeClr>
                </a:solidFill>
              </a:rPr>
              <a:t>de registro y apadrinamiento de árboles alrededor de la ciudad.</a:t>
            </a:r>
          </a:p>
          <a:p>
            <a:pPr lvl="0">
              <a:spcBef>
                <a:spcPts val="2400"/>
              </a:spcBef>
            </a:pPr>
            <a:r>
              <a:rPr lang="es-EC" sz="2400" dirty="0" smtClean="0">
                <a:solidFill>
                  <a:schemeClr val="bg2">
                    <a:lumMod val="50000"/>
                  </a:schemeClr>
                </a:solidFill>
              </a:rPr>
              <a:t>Creación de cuentas para cada persona que interactúe con la aplicación.</a:t>
            </a:r>
          </a:p>
          <a:p>
            <a:pPr lvl="0">
              <a:spcBef>
                <a:spcPts val="2400"/>
              </a:spcBef>
            </a:pPr>
            <a:r>
              <a:rPr lang="es-EC" sz="2400" dirty="0" smtClean="0">
                <a:solidFill>
                  <a:schemeClr val="bg2">
                    <a:lumMod val="50000"/>
                  </a:schemeClr>
                </a:solidFill>
              </a:rPr>
              <a:t>Denuncia de actos novedades suscitadas en los árboles.</a:t>
            </a:r>
          </a:p>
          <a:p>
            <a:pPr lvl="0">
              <a:spcBef>
                <a:spcPts val="2400"/>
              </a:spcBef>
            </a:pPr>
            <a:r>
              <a:rPr lang="es-EC" sz="2400" dirty="0" smtClean="0">
                <a:solidFill>
                  <a:schemeClr val="bg2">
                    <a:lumMod val="50000"/>
                  </a:schemeClr>
                </a:solidFill>
              </a:rPr>
              <a:t>Mapa interactivo indicando la localización de los árboles (</a:t>
            </a:r>
            <a:r>
              <a:rPr lang="es-EC" sz="2400" dirty="0">
                <a:solidFill>
                  <a:schemeClr val="bg2">
                    <a:lumMod val="50000"/>
                  </a:schemeClr>
                </a:solidFill>
              </a:rPr>
              <a:t>apadrinados</a:t>
            </a:r>
            <a:r>
              <a:rPr lang="es-EC" sz="2400" dirty="0" smtClean="0">
                <a:solidFill>
                  <a:schemeClr val="bg2">
                    <a:lumMod val="50000"/>
                  </a:schemeClr>
                </a:solidFill>
              </a:rPr>
              <a:t>, sin apadrinar, patrimoniales, no patrimoniales).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lvl="0">
              <a:spcBef>
                <a:spcPts val="2400"/>
              </a:spcBef>
            </a:pPr>
            <a:r>
              <a:rPr lang="es-EC" sz="2400" dirty="0" smtClean="0">
                <a:solidFill>
                  <a:schemeClr val="bg2">
                    <a:lumMod val="50000"/>
                  </a:schemeClr>
                </a:solidFill>
              </a:rPr>
              <a:t>Certificado de apadrinamiento de cada árbol con fotografía del usuario. </a:t>
            </a:r>
          </a:p>
          <a:p>
            <a:pPr lvl="0">
              <a:spcBef>
                <a:spcPts val="2400"/>
              </a:spcBef>
            </a:pPr>
            <a:r>
              <a:rPr lang="es-EC" sz="2400" dirty="0" smtClean="0">
                <a:solidFill>
                  <a:schemeClr val="bg2">
                    <a:lumMod val="50000"/>
                  </a:schemeClr>
                </a:solidFill>
              </a:rPr>
              <a:t>Integración con redes </a:t>
            </a:r>
            <a:r>
              <a:rPr lang="es-EC" sz="2400" dirty="0">
                <a:solidFill>
                  <a:schemeClr val="bg2">
                    <a:lumMod val="50000"/>
                  </a:schemeClr>
                </a:solidFill>
              </a:rPr>
              <a:t>sociales (Facebook y Twitter</a:t>
            </a:r>
            <a:r>
              <a:rPr lang="es-EC" sz="2400" dirty="0" smtClean="0">
                <a:solidFill>
                  <a:schemeClr val="bg2">
                    <a:lumMod val="50000"/>
                  </a:schemeClr>
                </a:solidFill>
              </a:rPr>
              <a:t>).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lvl="0">
              <a:spcBef>
                <a:spcPts val="2400"/>
              </a:spcBef>
            </a:pPr>
            <a:r>
              <a:rPr lang="es-EC" sz="2400" dirty="0" smtClean="0">
                <a:solidFill>
                  <a:schemeClr val="bg2">
                    <a:lumMod val="50000"/>
                  </a:schemeClr>
                </a:solidFill>
              </a:rPr>
              <a:t>Posibilidad de añadir árboles no apadrinados, para que estén disponibles para su posterior apadrinamiento</a:t>
            </a:r>
            <a:r>
              <a:rPr lang="es-EC" sz="24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lvl="0">
              <a:spcBef>
                <a:spcPts val="2400"/>
              </a:spcBef>
            </a:pPr>
            <a:r>
              <a:rPr lang="es-EC" sz="2400" dirty="0">
                <a:solidFill>
                  <a:schemeClr val="bg2">
                    <a:lumMod val="50000"/>
                  </a:schemeClr>
                </a:solidFill>
              </a:rPr>
              <a:t>Multiplataforma nativa, no es necesario programar otra aplicación para otros OS móviles.</a:t>
            </a:r>
          </a:p>
          <a:p>
            <a:pPr lvl="0">
              <a:spcBef>
                <a:spcPts val="2400"/>
              </a:spcBef>
            </a:pPr>
            <a:r>
              <a:rPr lang="es-EC" sz="2400" dirty="0">
                <a:solidFill>
                  <a:schemeClr val="bg2">
                    <a:lumMod val="50000"/>
                  </a:schemeClr>
                </a:solidFill>
              </a:rPr>
              <a:t>Motor transaccional, aplicación </a:t>
            </a:r>
            <a:r>
              <a:rPr lang="es-EC" sz="2400" dirty="0" err="1">
                <a:solidFill>
                  <a:schemeClr val="bg2">
                    <a:lumMod val="50000"/>
                  </a:schemeClr>
                </a:solidFill>
              </a:rPr>
              <a:t>rest</a:t>
            </a:r>
            <a:r>
              <a:rPr lang="es-EC" sz="2400" dirty="0">
                <a:solidFill>
                  <a:schemeClr val="bg2">
                    <a:lumMod val="50000"/>
                  </a:schemeClr>
                </a:solidFill>
              </a:rPr>
              <a:t> independiente</a:t>
            </a:r>
            <a:r>
              <a:rPr lang="es-EC" sz="24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s-EC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097010"/>
            <a:ext cx="56841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C" dirty="0"/>
              <a:t>2</a:t>
            </a:r>
            <a:endParaRPr kumimoji="0" lang="es-EC" sz="3600" b="0" i="0" u="none" strike="noStrike" cap="none" spc="0" normalizeH="0" baseline="0" dirty="0" smtClean="0">
              <a:ln>
                <a:noFill/>
              </a:ln>
              <a:solidFill>
                <a:srgbClr val="5E5E5E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3096801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1327665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Caracter</a:t>
            </a:r>
            <a:r>
              <a:rPr lang="es-EC" dirty="0" err="1" smtClean="0">
                <a:solidFill>
                  <a:schemeClr val="accent5">
                    <a:lumMod val="75000"/>
                  </a:schemeClr>
                </a:solidFill>
              </a:rPr>
              <a:t>ísticas</a:t>
            </a:r>
            <a:r>
              <a:rPr lang="es-EC" dirty="0" smtClean="0">
                <a:solidFill>
                  <a:schemeClr val="accent5">
                    <a:lumMod val="75000"/>
                  </a:schemeClr>
                </a:solidFill>
              </a:rPr>
              <a:t> técnicas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097010"/>
            <a:ext cx="56841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C" dirty="0"/>
              <a:t>2</a:t>
            </a:r>
            <a:endParaRPr kumimoji="0" lang="es-EC" sz="3600" b="0" i="0" u="none" strike="noStrike" cap="none" spc="0" normalizeH="0" baseline="0" dirty="0" smtClean="0">
              <a:ln>
                <a:noFill/>
              </a:ln>
              <a:solidFill>
                <a:srgbClr val="5E5E5E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536724" y="1878914"/>
            <a:ext cx="5680676" cy="5715000"/>
          </a:xfrm>
        </p:spPr>
        <p:txBody>
          <a:bodyPr/>
          <a:lstStyle/>
          <a:p>
            <a:r>
              <a:rPr lang="es-EC" dirty="0" smtClean="0"/>
              <a:t>Base de datos: </a:t>
            </a:r>
            <a:r>
              <a:rPr lang="es-EC" dirty="0" err="1" smtClean="0"/>
              <a:t>MySQL</a:t>
            </a:r>
            <a:endParaRPr lang="es-EC" dirty="0" smtClean="0"/>
          </a:p>
          <a:p>
            <a:r>
              <a:rPr lang="es-EC" dirty="0" smtClean="0"/>
              <a:t>Gestor de persistencia: </a:t>
            </a:r>
            <a:r>
              <a:rPr lang="es-EC" dirty="0" err="1" smtClean="0"/>
              <a:t>Hibernate+Spring</a:t>
            </a:r>
            <a:endParaRPr lang="es-EC" dirty="0" smtClean="0"/>
          </a:p>
          <a:p>
            <a:r>
              <a:rPr lang="es-EC" dirty="0" smtClean="0"/>
              <a:t>Framework Móvil: </a:t>
            </a:r>
            <a:r>
              <a:rPr lang="es-EC" dirty="0" err="1" smtClean="0"/>
              <a:t>Cordova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835" y="2094213"/>
            <a:ext cx="47720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778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mony">
  <a:themeElements>
    <a:clrScheme name="Harmony">
      <a:dk1>
        <a:srgbClr val="5E5E5E"/>
      </a:dk1>
      <a:lt1>
        <a:srgbClr val="5E0033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3C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Harmony">
  <a:themeElements>
    <a:clrScheme name="Harmony">
      <a:dk1>
        <a:srgbClr val="000000"/>
      </a:dk1>
      <a:lt1>
        <a:srgbClr val="FFFFFF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3C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143</Words>
  <Application>Microsoft Office PowerPoint</Application>
  <PresentationFormat>Custom</PresentationFormat>
  <Paragraphs>20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Baskerville</vt:lpstr>
      <vt:lpstr>Helvetica Neue</vt:lpstr>
      <vt:lpstr>Hoefler Text</vt:lpstr>
      <vt:lpstr>Harmony</vt:lpstr>
      <vt:lpstr>Gustavo Carrión López Johana Córdova Yépez</vt:lpstr>
      <vt:lpstr>Características</vt:lpstr>
      <vt:lpstr>Características técnicas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Gustavo Carrión López Johana Córdova Yépez</dc:title>
  <dc:creator>Michael</dc:creator>
  <cp:lastModifiedBy>Michael</cp:lastModifiedBy>
  <cp:revision>28</cp:revision>
  <dcterms:modified xsi:type="dcterms:W3CDTF">2016-05-20T04:45:38Z</dcterms:modified>
</cp:coreProperties>
</file>