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13004800" cy="9753600"/>
  <p:notesSz cx="6858000" cy="9144000"/>
  <p:defaultTextStyle>
    <a:lvl1pPr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solidFill>
                <a:srgbClr val="3C5F5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C5F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solidFill>
                <a:srgbClr val="354851"/>
              </a:solidFill>
              <a:prstDash val="solid"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solidFill>
                <a:srgbClr val="3548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34048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titleStyle>
    <p:bodyStyle>
      <a:lvl1pPr marL="3937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1pPr>
      <a:lvl2pPr marL="7874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2pPr>
      <a:lvl3pPr marL="11811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3pPr>
      <a:lvl4pPr marL="15748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4pPr>
      <a:lvl5pPr marL="19685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5pPr>
      <a:lvl6pPr marL="23622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6pPr>
      <a:lvl7pPr marL="27559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7pPr>
      <a:lvl8pPr marL="31496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8pPr>
      <a:lvl9pPr marL="35433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35578" y="1926167"/>
            <a:ext cx="3768811" cy="3844438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>
            <a:softEdge rad="165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50333" y="5422899"/>
            <a:ext cx="11430001" cy="381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Gustavo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Carrión</a:t>
            </a: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López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Johana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Córdova</a:t>
            </a: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Yépez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50333" y="6155266"/>
            <a:ext cx="11430001" cy="1447801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smtClean="0">
                <a:solidFill>
                  <a:srgbClr val="5E5E5E"/>
                </a:solidFill>
              </a:rPr>
              <a:t>DESARROLLADO POR</a:t>
            </a:r>
            <a:r>
              <a:rPr sz="3000" b="1" dirty="0">
                <a:solidFill>
                  <a:srgbClr val="5E5E5E"/>
                </a:solidFill>
              </a:rPr>
              <a:t>:</a:t>
            </a:r>
          </a:p>
        </p:txBody>
      </p:sp>
      <p:sp>
        <p:nvSpPr>
          <p:cNvPr id="34" name="Shape 34"/>
          <p:cNvSpPr/>
          <p:nvPr/>
        </p:nvSpPr>
        <p:spPr>
          <a:xfrm>
            <a:off x="787400" y="-1883834"/>
            <a:ext cx="114300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5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RALLY YACHAY GREEN APP</a:t>
            </a:r>
            <a:endParaRPr sz="65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8322" y="2322060"/>
            <a:ext cx="3435638" cy="2942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94" y="2128995"/>
            <a:ext cx="2602777" cy="332814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32766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Caracter</a:t>
            </a:r>
            <a:r>
              <a:rPr lang="es-EC" dirty="0" err="1" smtClean="0">
                <a:solidFill>
                  <a:schemeClr val="accent5">
                    <a:lumMod val="75000"/>
                  </a:schemeClr>
                </a:solidFill>
              </a:rPr>
              <a:t>ísticas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100653"/>
            <a:ext cx="11430000" cy="6753654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Capacidad de registro y apadrinamiento de árboles alrededor de la ciudad.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Creación de cuentas para cada persona que interactúe con la aplicación.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Denuncia de actos novedades suscitadas en los árboles.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Mapa interactivo indicando la localización de los árboles (</a:t>
            </a: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apadrinados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, sin apadrinar, patrimoniales, no patrimoniales).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Certificado de apadrinamiento de cada árbol con fotografía del usuario. 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Integración con redes </a:t>
            </a: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sociales (Facebook y Twitter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).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Posibilidad de añadir árboles no apadrinados, para que estén disponibles para su posterior apadrinamiento.</a:t>
            </a:r>
          </a:p>
          <a:p>
            <a:pPr lvl="0">
              <a:spcBef>
                <a:spcPts val="2400"/>
              </a:spcBef>
            </a:pP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Multiplataforma nativa, no es necesario programar otra aplicación para otros OS móviles.</a:t>
            </a:r>
          </a:p>
          <a:p>
            <a:pPr lvl="0">
              <a:spcBef>
                <a:spcPts val="2400"/>
              </a:spcBef>
            </a:pP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Motor transaccional, aplicación </a:t>
            </a:r>
            <a:r>
              <a:rPr lang="es-EC" sz="2400" dirty="0" err="1">
                <a:solidFill>
                  <a:schemeClr val="bg2">
                    <a:lumMod val="50000"/>
                  </a:schemeClr>
                </a:solidFill>
              </a:rPr>
              <a:t>rest</a:t>
            </a: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 independiente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C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2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09680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32766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Caracter</a:t>
            </a:r>
            <a:r>
              <a:rPr lang="es-EC" dirty="0" err="1" smtClean="0">
                <a:solidFill>
                  <a:schemeClr val="accent5">
                    <a:lumMod val="75000"/>
                  </a:schemeClr>
                </a:solidFill>
              </a:rPr>
              <a:t>ísticas</a:t>
            </a:r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 técnicas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2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6724" y="1878914"/>
            <a:ext cx="5680676" cy="5715000"/>
          </a:xfrm>
        </p:spPr>
        <p:txBody>
          <a:bodyPr/>
          <a:lstStyle/>
          <a:p>
            <a:r>
              <a:rPr lang="es-EC" dirty="0" smtClean="0"/>
              <a:t>Base de datos: </a:t>
            </a:r>
            <a:r>
              <a:rPr lang="es-EC" dirty="0" err="1" smtClean="0"/>
              <a:t>MySQL</a:t>
            </a:r>
            <a:endParaRPr lang="es-EC" dirty="0" smtClean="0"/>
          </a:p>
          <a:p>
            <a:r>
              <a:rPr lang="es-EC" dirty="0" smtClean="0"/>
              <a:t>Gestor de persistencia: </a:t>
            </a:r>
            <a:r>
              <a:rPr lang="es-EC" dirty="0" err="1" smtClean="0"/>
              <a:t>Hibernate+Spring</a:t>
            </a:r>
            <a:endParaRPr lang="es-EC" dirty="0" smtClean="0"/>
          </a:p>
          <a:p>
            <a:r>
              <a:rPr lang="es-EC" dirty="0" smtClean="0"/>
              <a:t>Framework Móvil: </a:t>
            </a:r>
            <a:r>
              <a:rPr lang="es-EC" dirty="0" err="1" smtClean="0"/>
              <a:t>Cordova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5" y="2094213"/>
            <a:ext cx="4772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77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143</Words>
  <Application>Microsoft Office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Baskerville</vt:lpstr>
      <vt:lpstr>Helvetica Neue</vt:lpstr>
      <vt:lpstr>Hoefler Text</vt:lpstr>
      <vt:lpstr>Harmony</vt:lpstr>
      <vt:lpstr>Gustavo Carrión López Johana Córdova Yépez</vt:lpstr>
      <vt:lpstr>Características</vt:lpstr>
      <vt:lpstr>Características técnicas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Carrión López Johana Córdova Yépez</dc:title>
  <dc:creator>Michael</dc:creator>
  <cp:lastModifiedBy>Michael</cp:lastModifiedBy>
  <cp:revision>29</cp:revision>
  <dcterms:modified xsi:type="dcterms:W3CDTF">2016-05-20T04:47:49Z</dcterms:modified>
</cp:coreProperties>
</file>