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3.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4.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5.xml" ContentType="application/vnd.openxmlformats-officedocument.theme+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6.xml" ContentType="application/vnd.openxmlformats-officedocument.theme+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theme/theme7.xml" ContentType="application/vnd.openxmlformats-officedocument.theme+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8.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theme/theme9.xml" ContentType="application/vnd.openxmlformats-officedocument.theme+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0" r:id="rId2"/>
    <p:sldMasterId id="2147483740" r:id="rId3"/>
    <p:sldMasterId id="2147483780" r:id="rId4"/>
    <p:sldMasterId id="2147483820" r:id="rId5"/>
    <p:sldMasterId id="2147483860" r:id="rId6"/>
    <p:sldMasterId id="2147483900" r:id="rId7"/>
    <p:sldMasterId id="2147483940" r:id="rId8"/>
    <p:sldMasterId id="2147483980" r:id="rId9"/>
    <p:sldMasterId id="2147484020" r:id="rId10"/>
  </p:sldMasterIdLst>
  <p:notesMasterIdLst>
    <p:notesMasterId r:id="rId21"/>
  </p:notesMasterIdLst>
  <p:sldIdLst>
    <p:sldId id="257" r:id="rId11"/>
    <p:sldId id="258" r:id="rId12"/>
    <p:sldId id="259" r:id="rId13"/>
    <p:sldId id="260" r:id="rId14"/>
    <p:sldId id="261" r:id="rId15"/>
    <p:sldId id="262" r:id="rId16"/>
    <p:sldId id="263" r:id="rId17"/>
    <p:sldId id="264" r:id="rId18"/>
    <p:sldId id="265" r:id="rId19"/>
    <p:sldId id="266" r:id="rId20"/>
  </p:sldIdLst>
  <p:sldSz cx="12192000" cy="6858000"/>
  <p:notesSz cx="6858000" cy="9144000"/>
  <p:defaultTextStyle>
    <a:defPPr>
      <a:defRPr lang="es-MX"/>
    </a:defPPr>
    <a:lvl1pPr marL="0" algn="l" defTabSz="914304" rtl="0" eaLnBrk="1" latinLnBrk="0" hangingPunct="1">
      <a:defRPr sz="1800" kern="1200">
        <a:solidFill>
          <a:schemeClr val="tx1"/>
        </a:solidFill>
        <a:latin typeface="+mn-lt"/>
        <a:ea typeface="+mn-ea"/>
        <a:cs typeface="+mn-cs"/>
      </a:defRPr>
    </a:lvl1pPr>
    <a:lvl2pPr marL="457153" algn="l" defTabSz="914304" rtl="0" eaLnBrk="1" latinLnBrk="0" hangingPunct="1">
      <a:defRPr sz="1800" kern="1200">
        <a:solidFill>
          <a:schemeClr val="tx1"/>
        </a:solidFill>
        <a:latin typeface="+mn-lt"/>
        <a:ea typeface="+mn-ea"/>
        <a:cs typeface="+mn-cs"/>
      </a:defRPr>
    </a:lvl2pPr>
    <a:lvl3pPr marL="914304" algn="l" defTabSz="914304" rtl="0" eaLnBrk="1" latinLnBrk="0" hangingPunct="1">
      <a:defRPr sz="1800" kern="1200">
        <a:solidFill>
          <a:schemeClr val="tx1"/>
        </a:solidFill>
        <a:latin typeface="+mn-lt"/>
        <a:ea typeface="+mn-ea"/>
        <a:cs typeface="+mn-cs"/>
      </a:defRPr>
    </a:lvl3pPr>
    <a:lvl4pPr marL="1371456" algn="l" defTabSz="914304" rtl="0" eaLnBrk="1" latinLnBrk="0" hangingPunct="1">
      <a:defRPr sz="1800" kern="1200">
        <a:solidFill>
          <a:schemeClr val="tx1"/>
        </a:solidFill>
        <a:latin typeface="+mn-lt"/>
        <a:ea typeface="+mn-ea"/>
        <a:cs typeface="+mn-cs"/>
      </a:defRPr>
    </a:lvl4pPr>
    <a:lvl5pPr marL="1828609" algn="l" defTabSz="914304" rtl="0" eaLnBrk="1" latinLnBrk="0" hangingPunct="1">
      <a:defRPr sz="1800" kern="1200">
        <a:solidFill>
          <a:schemeClr val="tx1"/>
        </a:solidFill>
        <a:latin typeface="+mn-lt"/>
        <a:ea typeface="+mn-ea"/>
        <a:cs typeface="+mn-cs"/>
      </a:defRPr>
    </a:lvl5pPr>
    <a:lvl6pPr marL="2285762" algn="l" defTabSz="914304" rtl="0" eaLnBrk="1" latinLnBrk="0" hangingPunct="1">
      <a:defRPr sz="1800" kern="1200">
        <a:solidFill>
          <a:schemeClr val="tx1"/>
        </a:solidFill>
        <a:latin typeface="+mn-lt"/>
        <a:ea typeface="+mn-ea"/>
        <a:cs typeface="+mn-cs"/>
      </a:defRPr>
    </a:lvl6pPr>
    <a:lvl7pPr marL="2742911" algn="l" defTabSz="914304" rtl="0" eaLnBrk="1" latinLnBrk="0" hangingPunct="1">
      <a:defRPr sz="1800" kern="1200">
        <a:solidFill>
          <a:schemeClr val="tx1"/>
        </a:solidFill>
        <a:latin typeface="+mn-lt"/>
        <a:ea typeface="+mn-ea"/>
        <a:cs typeface="+mn-cs"/>
      </a:defRPr>
    </a:lvl7pPr>
    <a:lvl8pPr marL="3200064" algn="l" defTabSz="914304" rtl="0" eaLnBrk="1" latinLnBrk="0" hangingPunct="1">
      <a:defRPr sz="1800" kern="1200">
        <a:solidFill>
          <a:schemeClr val="tx1"/>
        </a:solidFill>
        <a:latin typeface="+mn-lt"/>
        <a:ea typeface="+mn-ea"/>
        <a:cs typeface="+mn-cs"/>
      </a:defRPr>
    </a:lvl8pPr>
    <a:lvl9pPr marL="3657217" algn="l" defTabSz="91430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382" autoAdjust="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C0B23-0DB6-4C7F-9C82-8F527F185496}" type="datetimeFigureOut">
              <a:rPr lang="es-MX" smtClean="0"/>
              <a:t>18/06/2019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E5FDB5-9B8B-47F8-AB13-DFDE72C361C7}" type="slidenum">
              <a:rPr lang="es-MX" smtClean="0"/>
              <a:t>‹Nº›</a:t>
            </a:fld>
            <a:endParaRPr lang="es-MX"/>
          </a:p>
        </p:txBody>
      </p:sp>
    </p:spTree>
    <p:extLst>
      <p:ext uri="{BB962C8B-B14F-4D97-AF65-F5344CB8AC3E}">
        <p14:creationId xmlns:p14="http://schemas.microsoft.com/office/powerpoint/2010/main" val="1619836191"/>
      </p:ext>
    </p:extLst>
  </p:cSld>
  <p:clrMap bg1="lt1" tx1="dk1" bg2="lt2" tx2="dk2" accent1="accent1" accent2="accent2" accent3="accent3" accent4="accent4" accent5="accent5" accent6="accent6" hlink="hlink" folHlink="folHlink"/>
  <p:notesStyle>
    <a:lvl1pPr marL="0" algn="l" defTabSz="914304" rtl="0" eaLnBrk="1" latinLnBrk="0" hangingPunct="1">
      <a:defRPr sz="1200" kern="1200">
        <a:solidFill>
          <a:schemeClr val="tx1"/>
        </a:solidFill>
        <a:latin typeface="+mn-lt"/>
        <a:ea typeface="+mn-ea"/>
        <a:cs typeface="+mn-cs"/>
      </a:defRPr>
    </a:lvl1pPr>
    <a:lvl2pPr marL="457153" algn="l" defTabSz="914304" rtl="0" eaLnBrk="1" latinLnBrk="0" hangingPunct="1">
      <a:defRPr sz="1200" kern="1200">
        <a:solidFill>
          <a:schemeClr val="tx1"/>
        </a:solidFill>
        <a:latin typeface="+mn-lt"/>
        <a:ea typeface="+mn-ea"/>
        <a:cs typeface="+mn-cs"/>
      </a:defRPr>
    </a:lvl2pPr>
    <a:lvl3pPr marL="914304" algn="l" defTabSz="914304" rtl="0" eaLnBrk="1" latinLnBrk="0" hangingPunct="1">
      <a:defRPr sz="1200" kern="1200">
        <a:solidFill>
          <a:schemeClr val="tx1"/>
        </a:solidFill>
        <a:latin typeface="+mn-lt"/>
        <a:ea typeface="+mn-ea"/>
        <a:cs typeface="+mn-cs"/>
      </a:defRPr>
    </a:lvl3pPr>
    <a:lvl4pPr marL="1371456" algn="l" defTabSz="914304" rtl="0" eaLnBrk="1" latinLnBrk="0" hangingPunct="1">
      <a:defRPr sz="1200" kern="1200">
        <a:solidFill>
          <a:schemeClr val="tx1"/>
        </a:solidFill>
        <a:latin typeface="+mn-lt"/>
        <a:ea typeface="+mn-ea"/>
        <a:cs typeface="+mn-cs"/>
      </a:defRPr>
    </a:lvl4pPr>
    <a:lvl5pPr marL="1828609" algn="l" defTabSz="914304" rtl="0" eaLnBrk="1" latinLnBrk="0" hangingPunct="1">
      <a:defRPr sz="1200" kern="1200">
        <a:solidFill>
          <a:schemeClr val="tx1"/>
        </a:solidFill>
        <a:latin typeface="+mn-lt"/>
        <a:ea typeface="+mn-ea"/>
        <a:cs typeface="+mn-cs"/>
      </a:defRPr>
    </a:lvl5pPr>
    <a:lvl6pPr marL="2285762" algn="l" defTabSz="914304" rtl="0" eaLnBrk="1" latinLnBrk="0" hangingPunct="1">
      <a:defRPr sz="1200" kern="1200">
        <a:solidFill>
          <a:schemeClr val="tx1"/>
        </a:solidFill>
        <a:latin typeface="+mn-lt"/>
        <a:ea typeface="+mn-ea"/>
        <a:cs typeface="+mn-cs"/>
      </a:defRPr>
    </a:lvl6pPr>
    <a:lvl7pPr marL="2742911" algn="l" defTabSz="914304" rtl="0" eaLnBrk="1" latinLnBrk="0" hangingPunct="1">
      <a:defRPr sz="1200" kern="1200">
        <a:solidFill>
          <a:schemeClr val="tx1"/>
        </a:solidFill>
        <a:latin typeface="+mn-lt"/>
        <a:ea typeface="+mn-ea"/>
        <a:cs typeface="+mn-cs"/>
      </a:defRPr>
    </a:lvl7pPr>
    <a:lvl8pPr marL="3200064" algn="l" defTabSz="914304" rtl="0" eaLnBrk="1" latinLnBrk="0" hangingPunct="1">
      <a:defRPr sz="1200" kern="1200">
        <a:solidFill>
          <a:schemeClr val="tx1"/>
        </a:solidFill>
        <a:latin typeface="+mn-lt"/>
        <a:ea typeface="+mn-ea"/>
        <a:cs typeface="+mn-cs"/>
      </a:defRPr>
    </a:lvl8pPr>
    <a:lvl9pPr marL="3657217" algn="l" defTabSz="91430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297651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p:spPr>
        <p:txBody>
          <a:bodyPr>
            <a:normAutofit/>
          </a:bodyPr>
          <a:lstStyle>
            <a:lvl1pPr marL="0" indent="0">
              <a:buNone/>
              <a:defRPr sz="1441">
                <a:solidFill>
                  <a:schemeClr val="bg2"/>
                </a:solidFill>
              </a:defRPr>
            </a:lvl1pPr>
          </a:lstStyle>
          <a:p>
            <a:endParaRPr lang="en-US" dirty="0"/>
          </a:p>
        </p:txBody>
      </p:sp>
    </p:spTree>
    <p:extLst>
      <p:ext uri="{BB962C8B-B14F-4D97-AF65-F5344CB8AC3E}">
        <p14:creationId xmlns:p14="http://schemas.microsoft.com/office/powerpoint/2010/main" val="90664638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7" name="Rectangle 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043247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_porftfolio-6">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5" y="1981486"/>
            <a:ext cx="2438747" cy="1980871"/>
          </a:xfrm>
        </p:spPr>
        <p:txBody>
          <a:bodyPr>
            <a:normAutofit/>
          </a:bodyPr>
          <a:lstStyle>
            <a:lvl1pPr marL="0" indent="0">
              <a:buNone/>
              <a:defRPr sz="1801">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2438754" y="612"/>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4871867" y="1980879"/>
            <a:ext cx="2438747" cy="1980871"/>
          </a:xfrm>
        </p:spPr>
        <p:txBody>
          <a:bodyPr>
            <a:normAutofit/>
          </a:bodyPr>
          <a:lstStyle>
            <a:lvl1pPr marL="0" indent="0">
              <a:buNone/>
              <a:defRPr sz="1801">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7299471" y="1222"/>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299471" y="1982700"/>
            <a:ext cx="2438747"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9742117" y="1982700"/>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151400495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2_porftfolio-7">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321760" y="1982700"/>
            <a:ext cx="2539935"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204629182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porftfolio-1">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00570" y="1779595"/>
            <a:ext cx="3194049" cy="2266949"/>
          </a:xfrm>
        </p:spPr>
        <p:txBody>
          <a:bodyPr>
            <a:normAutofit/>
          </a:bodyPr>
          <a:lstStyle>
            <a:lvl1pPr marL="0" indent="0">
              <a:buNone/>
              <a:defRPr sz="1801">
                <a:solidFill>
                  <a:schemeClr val="accent1"/>
                </a:solidFill>
              </a:defRPr>
            </a:lvl1pPr>
          </a:lstStyle>
          <a:p>
            <a:endParaRPr lang="id-ID" dirty="0"/>
          </a:p>
        </p:txBody>
      </p:sp>
      <p:sp>
        <p:nvSpPr>
          <p:cNvPr id="10" name="Picture Placeholder 2"/>
          <p:cNvSpPr>
            <a:spLocks noGrp="1" noChangeAspect="1"/>
          </p:cNvSpPr>
          <p:nvPr>
            <p:ph type="pic" sz="quarter" idx="12"/>
          </p:nvPr>
        </p:nvSpPr>
        <p:spPr>
          <a:xfrm>
            <a:off x="7808917" y="1779595"/>
            <a:ext cx="3216275" cy="2266949"/>
          </a:xfrm>
        </p:spPr>
        <p:txBody>
          <a:bodyPr>
            <a:normAutofit/>
          </a:bodyPr>
          <a:lstStyle>
            <a:lvl1pPr marL="0" indent="0">
              <a:buNone/>
              <a:defRPr sz="1801">
                <a:solidFill>
                  <a:schemeClr val="accent1"/>
                </a:solidFill>
              </a:defRPr>
            </a:lvl1pPr>
          </a:lstStyle>
          <a:p>
            <a:endParaRPr lang="id-ID" dirty="0"/>
          </a:p>
        </p:txBody>
      </p:sp>
      <p:sp>
        <p:nvSpPr>
          <p:cNvPr id="11" name="Picture Placeholder 2"/>
          <p:cNvSpPr>
            <a:spLocks noGrp="1" noChangeAspect="1"/>
          </p:cNvSpPr>
          <p:nvPr>
            <p:ph type="pic" sz="quarter" idx="15"/>
          </p:nvPr>
        </p:nvSpPr>
        <p:spPr>
          <a:xfrm>
            <a:off x="1210114" y="1795476"/>
            <a:ext cx="3201555" cy="2251071"/>
          </a:xfrm>
        </p:spPr>
        <p:txBody>
          <a:bodyPr>
            <a:normAutofit/>
          </a:bodyPr>
          <a:lstStyle>
            <a:lvl1pPr marL="0" indent="0">
              <a:buNone/>
              <a:defRPr sz="1801">
                <a:solidFill>
                  <a:schemeClr val="accent1"/>
                </a:solidFill>
              </a:defRPr>
            </a:lvl1pPr>
          </a:lstStyle>
          <a:p>
            <a:endParaRPr lang="id-ID" dirty="0"/>
          </a:p>
        </p:txBody>
      </p:sp>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2" name="TextBox 11"/>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86280114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1"/>
          </p:nvPr>
        </p:nvSpPr>
        <p:spPr>
          <a:xfrm>
            <a:off x="3785661" y="1625404"/>
            <a:ext cx="2317412" cy="2315293"/>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7" name="Picture Placeholder 13"/>
          <p:cNvSpPr>
            <a:spLocks noGrp="1" noChangeAspect="1"/>
          </p:cNvSpPr>
          <p:nvPr>
            <p:ph type="pic" sz="quarter" idx="13"/>
          </p:nvPr>
        </p:nvSpPr>
        <p:spPr>
          <a:xfrm>
            <a:off x="6169727" y="1614266"/>
            <a:ext cx="4695167" cy="463429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Picture Placeholder 13"/>
          <p:cNvSpPr>
            <a:spLocks noGrp="1" noChangeAspect="1"/>
          </p:cNvSpPr>
          <p:nvPr>
            <p:ph type="pic" sz="quarter" idx="16"/>
          </p:nvPr>
        </p:nvSpPr>
        <p:spPr>
          <a:xfrm>
            <a:off x="1397697" y="3933269"/>
            <a:ext cx="2317412" cy="2315295"/>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35915974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Portfolio-3">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p:nvPr>
        </p:nvSpPr>
        <p:spPr>
          <a:xfrm>
            <a:off x="1421888"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28" name="Picture Placeholder 13"/>
          <p:cNvSpPr>
            <a:spLocks noGrp="1" noChangeAspect="1"/>
          </p:cNvSpPr>
          <p:nvPr>
            <p:ph type="pic" sz="quarter" idx="14"/>
          </p:nvPr>
        </p:nvSpPr>
        <p:spPr>
          <a:xfrm>
            <a:off x="6113152"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0" name="Picture Placeholder 13"/>
          <p:cNvSpPr>
            <a:spLocks noGrp="1" noChangeAspect="1"/>
          </p:cNvSpPr>
          <p:nvPr>
            <p:ph type="pic" sz="quarter" idx="15"/>
          </p:nvPr>
        </p:nvSpPr>
        <p:spPr>
          <a:xfrm>
            <a:off x="1421888"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3" name="Picture Placeholder 13"/>
          <p:cNvSpPr>
            <a:spLocks noGrp="1" noChangeAspect="1"/>
          </p:cNvSpPr>
          <p:nvPr>
            <p:ph type="pic" sz="quarter" idx="16"/>
          </p:nvPr>
        </p:nvSpPr>
        <p:spPr>
          <a:xfrm>
            <a:off x="6113152"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952653048"/>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1253395" y="1433101"/>
            <a:ext cx="2395728" cy="2395728"/>
          </a:xfrm>
        </p:spPr>
        <p:txBody>
          <a:bodyPr>
            <a:normAutofit/>
          </a:bodyPr>
          <a:lstStyle>
            <a:lvl1pPr>
              <a:defRPr sz="1261"/>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261"/>
            </a:lvl1pPr>
          </a:lstStyle>
          <a:p>
            <a:endParaRPr lang="en-US" dirty="0"/>
          </a:p>
        </p:txBody>
      </p:sp>
      <p:sp>
        <p:nvSpPr>
          <p:cNvPr id="33" name="Picture Placeholder 12"/>
          <p:cNvSpPr>
            <a:spLocks noGrp="1" noChangeAspect="1"/>
          </p:cNvSpPr>
          <p:nvPr>
            <p:ph type="pic" sz="quarter" idx="12"/>
          </p:nvPr>
        </p:nvSpPr>
        <p:spPr>
          <a:xfrm>
            <a:off x="6057551" y="1427613"/>
            <a:ext cx="2395728" cy="2395728"/>
          </a:xfrm>
        </p:spPr>
        <p:txBody>
          <a:bodyPr>
            <a:normAutofit/>
          </a:bodyPr>
          <a:lstStyle>
            <a:lvl1pPr>
              <a:defRPr sz="1261"/>
            </a:lvl1pPr>
          </a:lstStyle>
          <a:p>
            <a:endParaRPr lang="en-US" dirty="0"/>
          </a:p>
        </p:txBody>
      </p:sp>
      <p:sp>
        <p:nvSpPr>
          <p:cNvPr id="34" name="Picture Placeholder 12"/>
          <p:cNvSpPr>
            <a:spLocks noGrp="1" noChangeAspect="1"/>
          </p:cNvSpPr>
          <p:nvPr>
            <p:ph type="pic" sz="quarter" idx="13"/>
          </p:nvPr>
        </p:nvSpPr>
        <p:spPr>
          <a:xfrm>
            <a:off x="8459627" y="1427613"/>
            <a:ext cx="2395728" cy="2395728"/>
          </a:xfrm>
        </p:spPr>
        <p:txBody>
          <a:bodyPr>
            <a:normAutofit/>
          </a:bodyPr>
          <a:lstStyle>
            <a:lvl1pPr>
              <a:defRPr sz="1261"/>
            </a:lvl1pPr>
          </a:lstStyle>
          <a:p>
            <a:endParaRPr lang="en-US" dirty="0"/>
          </a:p>
        </p:txBody>
      </p:sp>
      <p:sp>
        <p:nvSpPr>
          <p:cNvPr id="35" name="Picture Placeholder 12"/>
          <p:cNvSpPr>
            <a:spLocks noGrp="1" noChangeAspect="1"/>
          </p:cNvSpPr>
          <p:nvPr>
            <p:ph type="pic" sz="quarter" idx="14"/>
          </p:nvPr>
        </p:nvSpPr>
        <p:spPr>
          <a:xfrm>
            <a:off x="1253395" y="3833723"/>
            <a:ext cx="2395728" cy="2395728"/>
          </a:xfrm>
        </p:spPr>
        <p:txBody>
          <a:bodyPr>
            <a:normAutofit/>
          </a:bodyPr>
          <a:lstStyle>
            <a:lvl1pPr>
              <a:defRPr sz="1261"/>
            </a:lvl1pPr>
          </a:lstStyle>
          <a:p>
            <a:endParaRPr lang="en-US" dirty="0"/>
          </a:p>
        </p:txBody>
      </p:sp>
      <p:sp>
        <p:nvSpPr>
          <p:cNvPr id="36" name="Picture Placeholder 12"/>
          <p:cNvSpPr>
            <a:spLocks noGrp="1" noChangeAspect="1"/>
          </p:cNvSpPr>
          <p:nvPr>
            <p:ph type="pic" sz="quarter" idx="15"/>
          </p:nvPr>
        </p:nvSpPr>
        <p:spPr>
          <a:xfrm>
            <a:off x="3655472" y="3839777"/>
            <a:ext cx="2395728" cy="2395728"/>
          </a:xfrm>
        </p:spPr>
        <p:txBody>
          <a:bodyPr>
            <a:normAutofit/>
          </a:bodyPr>
          <a:lstStyle>
            <a:lvl1pPr>
              <a:defRPr sz="1261"/>
            </a:lvl1pPr>
          </a:lstStyle>
          <a:p>
            <a:endParaRPr lang="en-US" dirty="0"/>
          </a:p>
        </p:txBody>
      </p:sp>
      <p:sp>
        <p:nvSpPr>
          <p:cNvPr id="37" name="Picture Placeholder 12"/>
          <p:cNvSpPr>
            <a:spLocks noGrp="1" noChangeAspect="1"/>
          </p:cNvSpPr>
          <p:nvPr>
            <p:ph type="pic" sz="quarter" idx="16"/>
          </p:nvPr>
        </p:nvSpPr>
        <p:spPr>
          <a:xfrm>
            <a:off x="6057551" y="3839777"/>
            <a:ext cx="2395728" cy="2395728"/>
          </a:xfrm>
        </p:spPr>
        <p:txBody>
          <a:bodyPr>
            <a:normAutofit/>
          </a:bodyPr>
          <a:lstStyle>
            <a:lvl1pPr>
              <a:defRPr sz="1261"/>
            </a:lvl1pPr>
          </a:lstStyle>
          <a:p>
            <a:endParaRPr lang="en-US" dirty="0"/>
          </a:p>
        </p:txBody>
      </p:sp>
      <p:sp>
        <p:nvSpPr>
          <p:cNvPr id="38" name="Picture Placeholder 12"/>
          <p:cNvSpPr>
            <a:spLocks noGrp="1" noChangeAspect="1"/>
          </p:cNvSpPr>
          <p:nvPr>
            <p:ph type="pic" sz="quarter" idx="17"/>
          </p:nvPr>
        </p:nvSpPr>
        <p:spPr>
          <a:xfrm>
            <a:off x="8459627" y="3839777"/>
            <a:ext cx="2395728" cy="2395728"/>
          </a:xfrm>
        </p:spPr>
        <p:txBody>
          <a:bodyPr>
            <a:normAutofit/>
          </a:bodyPr>
          <a:lstStyle>
            <a:lvl1pPr>
              <a:defRPr sz="1261"/>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4" name="Oval 1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5" name="TextBox 1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38611093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811590"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5" name="Picture Placeholder 13"/>
          <p:cNvSpPr>
            <a:spLocks noGrp="1"/>
          </p:cNvSpPr>
          <p:nvPr>
            <p:ph type="pic" sz="quarter" idx="11" hasCustomPrompt="1"/>
          </p:nvPr>
        </p:nvSpPr>
        <p:spPr>
          <a:xfrm>
            <a:off x="491541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7" name="Picture Placeholder 13"/>
          <p:cNvSpPr>
            <a:spLocks noGrp="1"/>
          </p:cNvSpPr>
          <p:nvPr>
            <p:ph type="pic" sz="quarter" idx="12" hasCustomPrompt="1"/>
          </p:nvPr>
        </p:nvSpPr>
        <p:spPr>
          <a:xfrm>
            <a:off x="801923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3" name="Picture Placeholder 13"/>
          <p:cNvSpPr>
            <a:spLocks noGrp="1"/>
          </p:cNvSpPr>
          <p:nvPr>
            <p:ph type="pic" sz="quarter" idx="13" hasCustomPrompt="1"/>
          </p:nvPr>
        </p:nvSpPr>
        <p:spPr>
          <a:xfrm>
            <a:off x="340816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6" name="Picture Placeholder 13"/>
          <p:cNvSpPr>
            <a:spLocks noGrp="1"/>
          </p:cNvSpPr>
          <p:nvPr>
            <p:ph type="pic" sz="quarter" idx="14" hasCustomPrompt="1"/>
          </p:nvPr>
        </p:nvSpPr>
        <p:spPr>
          <a:xfrm>
            <a:off x="651198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0" name="Oval 9"/>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1" name="TextBox 10"/>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07682639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portfolio-6">
    <p:spTree>
      <p:nvGrpSpPr>
        <p:cNvPr id="1" name=""/>
        <p:cNvGrpSpPr/>
        <p:nvPr/>
      </p:nvGrpSpPr>
      <p:grpSpPr>
        <a:xfrm>
          <a:off x="0" y="0"/>
          <a:ext cx="0" cy="0"/>
          <a:chOff x="0" y="0"/>
          <a:chExt cx="0" cy="0"/>
        </a:xfrm>
      </p:grpSpPr>
      <p:sp>
        <p:nvSpPr>
          <p:cNvPr id="14" name="Picture Placeholder 12"/>
          <p:cNvSpPr>
            <a:spLocks noGrp="1" noChangeAspect="1"/>
          </p:cNvSpPr>
          <p:nvPr>
            <p:ph type="pic" sz="quarter" idx="11"/>
          </p:nvPr>
        </p:nvSpPr>
        <p:spPr>
          <a:xfrm>
            <a:off x="6826318" y="1893453"/>
            <a:ext cx="2147420" cy="3579115"/>
          </a:xfrm>
        </p:spPr>
        <p:txBody>
          <a:bodyPr>
            <a:normAutofit/>
          </a:bodyPr>
          <a:lstStyle>
            <a:lvl1pPr>
              <a:defRPr sz="1261"/>
            </a:lvl1pPr>
          </a:lstStyle>
          <a:p>
            <a:endParaRPr lang="en-US" dirty="0"/>
          </a:p>
        </p:txBody>
      </p:sp>
      <p:sp>
        <p:nvSpPr>
          <p:cNvPr id="17" name="Picture Placeholder 12"/>
          <p:cNvSpPr>
            <a:spLocks noGrp="1" noChangeAspect="1"/>
          </p:cNvSpPr>
          <p:nvPr>
            <p:ph type="pic" sz="quarter" idx="14"/>
          </p:nvPr>
        </p:nvSpPr>
        <p:spPr>
          <a:xfrm>
            <a:off x="4586539" y="1893453"/>
            <a:ext cx="2147420" cy="3579115"/>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9066098" y="1893453"/>
            <a:ext cx="2147420" cy="3579115"/>
          </a:xfrm>
        </p:spPr>
        <p:txBody>
          <a:bodyPr>
            <a:normAutofit/>
          </a:bodyPr>
          <a:lstStyle>
            <a:lvl1pPr>
              <a:defRPr sz="1261"/>
            </a:lvl1pPr>
          </a:lstStyle>
          <a:p>
            <a:endParaRPr lang="en-US"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84999833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7" name="Picture Placeholder 12"/>
          <p:cNvSpPr>
            <a:spLocks noGrp="1" noChangeAspect="1"/>
          </p:cNvSpPr>
          <p:nvPr>
            <p:ph type="pic" sz="quarter" idx="14"/>
          </p:nvPr>
        </p:nvSpPr>
        <p:spPr>
          <a:xfrm>
            <a:off x="837779" y="2440703"/>
            <a:ext cx="4064679" cy="3824637"/>
          </a:xfrm>
        </p:spPr>
        <p:txBody>
          <a:bodyPr>
            <a:normAutofit/>
          </a:bodyPr>
          <a:lstStyle>
            <a:lvl1pPr>
              <a:defRPr sz="1261"/>
            </a:lvl1pPr>
          </a:lstStyle>
          <a:p>
            <a:endParaRPr lang="en-US" dirty="0"/>
          </a:p>
        </p:txBody>
      </p:sp>
      <p:sp>
        <p:nvSpPr>
          <p:cNvPr id="18" name="Picture Placeholder 12"/>
          <p:cNvSpPr>
            <a:spLocks noGrp="1" noChangeAspect="1"/>
          </p:cNvSpPr>
          <p:nvPr>
            <p:ph type="pic" sz="quarter" idx="15"/>
          </p:nvPr>
        </p:nvSpPr>
        <p:spPr>
          <a:xfrm>
            <a:off x="4898182" y="4353023"/>
            <a:ext cx="2144481" cy="1912319"/>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7033115" y="4353023"/>
            <a:ext cx="2144481" cy="1912319"/>
          </a:xfrm>
        </p:spPr>
        <p:txBody>
          <a:bodyPr>
            <a:normAutofit/>
          </a:bodyPr>
          <a:lstStyle>
            <a:lvl1pPr>
              <a:defRPr sz="1261"/>
            </a:lvl1pPr>
          </a:lstStyle>
          <a:p>
            <a:endParaRPr lang="en-US" dirty="0"/>
          </a:p>
        </p:txBody>
      </p:sp>
      <p:sp>
        <p:nvSpPr>
          <p:cNvPr id="20" name="Picture Placeholder 12"/>
          <p:cNvSpPr>
            <a:spLocks noGrp="1" noChangeAspect="1"/>
          </p:cNvSpPr>
          <p:nvPr>
            <p:ph type="pic" sz="quarter" idx="17"/>
          </p:nvPr>
        </p:nvSpPr>
        <p:spPr>
          <a:xfrm>
            <a:off x="9161777" y="4353023"/>
            <a:ext cx="2144481" cy="1912319"/>
          </a:xfrm>
        </p:spPr>
        <p:txBody>
          <a:bodyPr>
            <a:normAutofit/>
          </a:bodyPr>
          <a:lstStyle>
            <a:lvl1pPr>
              <a:defRPr sz="126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6289044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75882769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724236371"/>
      </p:ext>
    </p:extLst>
  </p:cSld>
  <p:clrMapOvr>
    <a:masterClrMapping/>
  </p:clrMapOvr>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Background">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036362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1" name="Picture Placeholder 2"/>
          <p:cNvSpPr>
            <a:spLocks noGrp="1" noChangeAspect="1"/>
          </p:cNvSpPr>
          <p:nvPr>
            <p:ph type="pic" sz="quarter" idx="11"/>
          </p:nvPr>
        </p:nvSpPr>
        <p:spPr>
          <a:xfrm>
            <a:off x="1535895" y="1233379"/>
            <a:ext cx="2360859" cy="4225172"/>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2861623851"/>
      </p:ext>
    </p:extLst>
  </p:cSld>
  <p:clrMapOvr>
    <a:masterClrMapping/>
  </p:clrMapOvr>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3" name="Picture Placeholder 16"/>
          <p:cNvSpPr>
            <a:spLocks noGrp="1" noChangeAspect="1"/>
          </p:cNvSpPr>
          <p:nvPr userDrawn="1">
            <p:ph type="pic" sz="quarter" idx="13"/>
          </p:nvPr>
        </p:nvSpPr>
        <p:spPr>
          <a:xfrm>
            <a:off x="4303927" y="2557201"/>
            <a:ext cx="944871" cy="2572187"/>
          </a:xfrm>
        </p:spPr>
        <p:txBody>
          <a:bodyPr>
            <a:normAutofit/>
          </a:bodyPr>
          <a:lstStyle>
            <a:lvl1pPr marL="0" indent="0">
              <a:buNone/>
              <a:defRPr sz="629"/>
            </a:lvl1pPr>
          </a:lstStyle>
          <a:p>
            <a:endParaRPr lang="en-US" dirty="0"/>
          </a:p>
        </p:txBody>
      </p:sp>
      <p:sp>
        <p:nvSpPr>
          <p:cNvPr id="24" name="Picture Placeholder 16"/>
          <p:cNvSpPr>
            <a:spLocks noGrp="1" noChangeAspect="1"/>
          </p:cNvSpPr>
          <p:nvPr userDrawn="1">
            <p:ph type="pic" sz="quarter" idx="14"/>
          </p:nvPr>
        </p:nvSpPr>
        <p:spPr>
          <a:xfrm>
            <a:off x="1165168" y="2550142"/>
            <a:ext cx="896019" cy="2572188"/>
          </a:xfrm>
        </p:spPr>
        <p:txBody>
          <a:bodyPr>
            <a:normAutofit/>
          </a:bodyPr>
          <a:lstStyle>
            <a:lvl1pPr marL="0" indent="0">
              <a:buNone/>
              <a:defRPr sz="629"/>
            </a:lvl1pPr>
          </a:lstStyle>
          <a:p>
            <a:endParaRPr lang="en-US" dirty="0"/>
          </a:p>
        </p:txBody>
      </p:sp>
      <p:sp>
        <p:nvSpPr>
          <p:cNvPr id="25" name="Picture Placeholder 16"/>
          <p:cNvSpPr>
            <a:spLocks noGrp="1" noChangeAspect="1"/>
          </p:cNvSpPr>
          <p:nvPr>
            <p:ph type="pic" sz="quarter" idx="10"/>
          </p:nvPr>
        </p:nvSpPr>
        <p:spPr>
          <a:xfrm>
            <a:off x="2252875" y="2267926"/>
            <a:ext cx="1889743" cy="3369467"/>
          </a:xfrm>
        </p:spPr>
        <p:txBody>
          <a:bodyPr>
            <a:normAutofit/>
          </a:bodyPr>
          <a:lstStyle>
            <a:lvl1pPr marL="0" indent="0">
              <a:buNone/>
              <a:defRPr sz="629"/>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301136324"/>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App Design 02">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2116474"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0" name="Picture Placeholder 9"/>
          <p:cNvSpPr>
            <a:spLocks noGrp="1" noChangeAspect="1"/>
          </p:cNvSpPr>
          <p:nvPr>
            <p:ph type="pic" sz="quarter" idx="11"/>
          </p:nvPr>
        </p:nvSpPr>
        <p:spPr>
          <a:xfrm>
            <a:off x="5401838"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4" name="Picture Placeholder 9"/>
          <p:cNvSpPr>
            <a:spLocks noGrp="1" noChangeAspect="1"/>
          </p:cNvSpPr>
          <p:nvPr>
            <p:ph type="pic" sz="quarter" idx="12"/>
          </p:nvPr>
        </p:nvSpPr>
        <p:spPr>
          <a:xfrm>
            <a:off x="8732074" y="2292701"/>
            <a:ext cx="1418177" cy="2544377"/>
          </a:xfrm>
        </p:spPr>
        <p:txBody>
          <a:bodyPr>
            <a:normAutofit/>
          </a:bodyPr>
          <a:lstStyle>
            <a:lvl1pPr marL="0" indent="0">
              <a:buNone/>
              <a:defRPr sz="1261">
                <a:solidFill>
                  <a:schemeClr val="tx1">
                    <a:lumMod val="50000"/>
                    <a:lumOff val="50000"/>
                  </a:schemeClr>
                </a:solidFill>
              </a:defRPr>
            </a:lvl1pPr>
          </a:lstStyle>
          <a:p>
            <a:endParaRPr lang="en-US" dirty="0"/>
          </a:p>
        </p:txBody>
      </p:sp>
      <p:sp>
        <p:nvSpPr>
          <p:cNvPr id="17" name="Rectangle 1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92249028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Mockup-dev2">
    <p:spTree>
      <p:nvGrpSpPr>
        <p:cNvPr id="1" name=""/>
        <p:cNvGrpSpPr/>
        <p:nvPr/>
      </p:nvGrpSpPr>
      <p:grpSpPr>
        <a:xfrm>
          <a:off x="0" y="0"/>
          <a:ext cx="0" cy="0"/>
          <a:chOff x="0" y="0"/>
          <a:chExt cx="0" cy="0"/>
        </a:xfrm>
      </p:grpSpPr>
      <p:sp>
        <p:nvSpPr>
          <p:cNvPr id="38" name="Picture Placeholder 16"/>
          <p:cNvSpPr>
            <a:spLocks noGrp="1" noChangeAspect="1"/>
          </p:cNvSpPr>
          <p:nvPr>
            <p:ph type="pic" sz="quarter" idx="13"/>
          </p:nvPr>
        </p:nvSpPr>
        <p:spPr>
          <a:xfrm>
            <a:off x="7036984" y="2394393"/>
            <a:ext cx="1006768" cy="2385051"/>
          </a:xfrm>
        </p:spPr>
        <p:txBody>
          <a:bodyPr>
            <a:normAutofit/>
          </a:bodyPr>
          <a:lstStyle>
            <a:lvl1pPr marL="0" indent="0">
              <a:buNone/>
              <a:defRPr sz="540"/>
            </a:lvl1pPr>
          </a:lstStyle>
          <a:p>
            <a:endParaRPr lang="en-US" dirty="0"/>
          </a:p>
        </p:txBody>
      </p:sp>
      <p:sp>
        <p:nvSpPr>
          <p:cNvPr id="39" name="Picture Placeholder 16"/>
          <p:cNvSpPr>
            <a:spLocks noGrp="1" noChangeAspect="1"/>
          </p:cNvSpPr>
          <p:nvPr>
            <p:ph type="pic" sz="quarter" idx="14"/>
          </p:nvPr>
        </p:nvSpPr>
        <p:spPr>
          <a:xfrm>
            <a:off x="4047875" y="2393728"/>
            <a:ext cx="920404" cy="2385051"/>
          </a:xfrm>
        </p:spPr>
        <p:txBody>
          <a:bodyPr>
            <a:normAutofit/>
          </a:bodyPr>
          <a:lstStyle>
            <a:lvl1pPr marL="0" indent="0">
              <a:buNone/>
              <a:defRPr sz="540"/>
            </a:lvl1pPr>
          </a:lstStyle>
          <a:p>
            <a:endParaRPr lang="en-US" dirty="0"/>
          </a:p>
        </p:txBody>
      </p:sp>
      <p:sp>
        <p:nvSpPr>
          <p:cNvPr id="25" name="Picture Placeholder 16"/>
          <p:cNvSpPr>
            <a:spLocks noGrp="1" noChangeAspect="1"/>
          </p:cNvSpPr>
          <p:nvPr>
            <p:ph type="pic" sz="quarter" idx="10"/>
          </p:nvPr>
        </p:nvSpPr>
        <p:spPr>
          <a:xfrm>
            <a:off x="5140491" y="2174791"/>
            <a:ext cx="1747047" cy="3114540"/>
          </a:xfrm>
        </p:spPr>
        <p:txBody>
          <a:bodyPr>
            <a:normAutofit/>
          </a:bodyPr>
          <a:lstStyle>
            <a:lvl1pPr marL="0" indent="0">
              <a:buNone/>
              <a:defRPr sz="540"/>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657021682"/>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sp>
        <p:nvSpPr>
          <p:cNvPr id="14" name="Picture Placeholder 9"/>
          <p:cNvSpPr>
            <a:spLocks noGrp="1" noChangeAspect="1"/>
          </p:cNvSpPr>
          <p:nvPr>
            <p:ph type="pic" sz="quarter" idx="11"/>
          </p:nvPr>
        </p:nvSpPr>
        <p:spPr>
          <a:xfrm>
            <a:off x="1687364" y="2163534"/>
            <a:ext cx="4422647" cy="2769219"/>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55986443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6711779" y="1876518"/>
            <a:ext cx="4339462" cy="2491083"/>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9" name="Rectangle 8"/>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06882381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9" name="Picture Placeholder 8"/>
          <p:cNvSpPr>
            <a:spLocks noGrp="1" noChangeAspect="1"/>
          </p:cNvSpPr>
          <p:nvPr>
            <p:ph type="pic" sz="quarter" idx="10"/>
          </p:nvPr>
        </p:nvSpPr>
        <p:spPr>
          <a:xfrm>
            <a:off x="0" y="1509481"/>
            <a:ext cx="12192000" cy="3386667"/>
          </a:xfrm>
        </p:spPr>
        <p:txBody>
          <a:bodyPr>
            <a:normAutofit/>
          </a:bodyPr>
          <a:lstStyle>
            <a:lvl1pPr marL="0" indent="0">
              <a:buNone/>
              <a:defRPr sz="1891">
                <a:solidFill>
                  <a:schemeClr val="bg1">
                    <a:lumMod val="65000"/>
                  </a:schemeClr>
                </a:solidFill>
              </a:defRPr>
            </a:lvl1pPr>
          </a:lstStyle>
          <a:p>
            <a:endParaRPr lang="en-US"/>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41263019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p:spPr>
        <p:txBody>
          <a:bodyPr>
            <a:normAutofit/>
          </a:bodyPr>
          <a:lstStyle>
            <a:lvl1pPr marL="0" indent="0">
              <a:buNone/>
              <a:defRPr sz="1441">
                <a:solidFill>
                  <a:schemeClr val="bg2"/>
                </a:solidFill>
              </a:defRPr>
            </a:lvl1pPr>
          </a:lstStyle>
          <a:p>
            <a:endParaRPr lang="en-US" dirty="0"/>
          </a:p>
        </p:txBody>
      </p:sp>
    </p:spTree>
    <p:extLst>
      <p:ext uri="{BB962C8B-B14F-4D97-AF65-F5344CB8AC3E}">
        <p14:creationId xmlns:p14="http://schemas.microsoft.com/office/powerpoint/2010/main" val="309644779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20490"/>
            <a:ext cx="12192000" cy="2838449"/>
          </a:xfrm>
        </p:spPr>
        <p:txBody>
          <a:bodyPr>
            <a:normAutofit/>
          </a:bodyPr>
          <a:lstStyle>
            <a:lvl1pPr marL="0" indent="0">
              <a:buNone/>
              <a:defRPr sz="1891">
                <a:solidFill>
                  <a:schemeClr val="bg1">
                    <a:lumMod val="75000"/>
                  </a:schemeClr>
                </a:solidFill>
              </a:defRPr>
            </a:lvl1pPr>
          </a:lstStyle>
          <a:p>
            <a:endParaRPr lang="en-US"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293382288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2976317114"/>
      </p:ext>
    </p:extLst>
  </p:cSld>
  <p:clrMapOvr>
    <a:masterClrMapping/>
  </p:clrMapOvr>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Services">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1" name="Picture Placeholder 8"/>
          <p:cNvSpPr>
            <a:spLocks noGrp="1" noChangeAspect="1"/>
          </p:cNvSpPr>
          <p:nvPr>
            <p:ph type="pic" sz="quarter" idx="10"/>
          </p:nvPr>
        </p:nvSpPr>
        <p:spPr>
          <a:xfrm>
            <a:off x="0" y="1709870"/>
            <a:ext cx="12192000" cy="3158273"/>
          </a:xfrm>
        </p:spPr>
        <p:txBody>
          <a:bodyPr>
            <a:normAutofit/>
          </a:bodyPr>
          <a:lstStyle>
            <a:lvl1pPr marL="0" indent="0">
              <a:buNone/>
              <a:defRPr sz="1891">
                <a:solidFill>
                  <a:schemeClr val="bg1">
                    <a:lumMod val="7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81122444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7" y="-1"/>
            <a:ext cx="12203142" cy="6858001"/>
          </a:xfrm>
        </p:spPr>
        <p:txBody>
          <a:bodyPr>
            <a:normAutofit/>
          </a:bodyPr>
          <a:lstStyle>
            <a:lvl1pPr marL="0" indent="0">
              <a:buNone/>
              <a:defRPr sz="1441">
                <a:latin typeface="Raleway Light"/>
                <a:cs typeface="Raleway Light"/>
              </a:defRPr>
            </a:lvl1pPr>
          </a:lstStyle>
          <a:p>
            <a:endParaRPr lang="id-ID" dirty="0"/>
          </a:p>
        </p:txBody>
      </p:sp>
    </p:spTree>
    <p:extLst>
      <p:ext uri="{BB962C8B-B14F-4D97-AF65-F5344CB8AC3E}">
        <p14:creationId xmlns:p14="http://schemas.microsoft.com/office/powerpoint/2010/main" val="1927225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36219605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No Footer">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87092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1584" y="0"/>
            <a:ext cx="12192001" cy="6858000"/>
          </a:xfrm>
          <a:effectLst/>
        </p:spPr>
        <p:txBody>
          <a:bodyPr>
            <a:normAutofit/>
          </a:bodyPr>
          <a:lstStyle>
            <a:lvl1pPr marL="0" indent="0">
              <a:buNone/>
              <a:defRPr sz="1891">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95316932"/>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479161" y="1978881"/>
            <a:ext cx="4557549" cy="4155281"/>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01526052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Our Objectives 2">
    <p:spTree>
      <p:nvGrpSpPr>
        <p:cNvPr id="1" name=""/>
        <p:cNvGrpSpPr/>
        <p:nvPr/>
      </p:nvGrpSpPr>
      <p:grpSpPr>
        <a:xfrm>
          <a:off x="0" y="0"/>
          <a:ext cx="0" cy="0"/>
          <a:chOff x="0" y="0"/>
          <a:chExt cx="0" cy="0"/>
        </a:xfrm>
      </p:grpSpPr>
      <p:sp>
        <p:nvSpPr>
          <p:cNvPr id="11" name="Picture Placeholder 22"/>
          <p:cNvSpPr>
            <a:spLocks noGrp="1" noChangeAspect="1"/>
          </p:cNvSpPr>
          <p:nvPr>
            <p:ph type="pic" sz="quarter" idx="13"/>
          </p:nvPr>
        </p:nvSpPr>
        <p:spPr>
          <a:xfrm>
            <a:off x="4" y="0"/>
            <a:ext cx="5954188" cy="6858000"/>
          </a:xfrm>
        </p:spPr>
        <p:txBody>
          <a:bodyPr>
            <a:normAutofit/>
          </a:bodyPr>
          <a:lstStyle>
            <a:lvl1pPr marL="0" indent="0">
              <a:buNone/>
              <a:defRPr sz="1441">
                <a:latin typeface="Raleway Light"/>
                <a:cs typeface="Raleway Light"/>
              </a:defRPr>
            </a:lvl1pPr>
          </a:lstStyle>
          <a:p>
            <a:endParaRPr lang="id-ID" dirty="0"/>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282674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7" name="Rectangle 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312805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574801972"/>
      </p:ext>
    </p:extLst>
  </p:cSld>
  <p:clrMapOvr>
    <a:masterClrMapping/>
  </p:clrMapOvr>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4269825998"/>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 name="Picture Placeholder 2"/>
          <p:cNvSpPr>
            <a:spLocks noGrp="1" noChangeAspect="1"/>
          </p:cNvSpPr>
          <p:nvPr>
            <p:ph type="pic" sz="quarter" idx="10"/>
          </p:nvPr>
        </p:nvSpPr>
        <p:spPr>
          <a:xfrm>
            <a:off x="997403" y="1188270"/>
            <a:ext cx="752671" cy="2139951"/>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2" name="Picture Placeholder 2"/>
          <p:cNvSpPr>
            <a:spLocks noGrp="1" noChangeAspect="1"/>
          </p:cNvSpPr>
          <p:nvPr>
            <p:ph type="pic" sz="quarter" idx="12"/>
          </p:nvPr>
        </p:nvSpPr>
        <p:spPr>
          <a:xfrm>
            <a:off x="3573313" y="1188272"/>
            <a:ext cx="803172" cy="21336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903618" y="966021"/>
            <a:ext cx="1558227" cy="27559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2546172524"/>
      </p:ext>
    </p:extLst>
  </p:cSld>
  <p:clrMapOvr>
    <a:masterClrMapping/>
  </p:clrMapOvr>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 name="Picture Placeholder 2"/>
          <p:cNvSpPr>
            <a:spLocks noGrp="1" noChangeAspect="1"/>
          </p:cNvSpPr>
          <p:nvPr>
            <p:ph type="pic" sz="quarter" idx="10"/>
          </p:nvPr>
        </p:nvSpPr>
        <p:spPr>
          <a:xfrm>
            <a:off x="997403" y="1188270"/>
            <a:ext cx="752671" cy="2139951"/>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2" name="Picture Placeholder 2"/>
          <p:cNvSpPr>
            <a:spLocks noGrp="1" noChangeAspect="1"/>
          </p:cNvSpPr>
          <p:nvPr>
            <p:ph type="pic" sz="quarter" idx="12"/>
          </p:nvPr>
        </p:nvSpPr>
        <p:spPr>
          <a:xfrm>
            <a:off x="3573313" y="1188272"/>
            <a:ext cx="803172" cy="21336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903618" y="966021"/>
            <a:ext cx="1558227" cy="27559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1318395153"/>
      </p:ext>
    </p:extLst>
  </p:cSld>
  <p:clrMapOvr>
    <a:masterClrMapping/>
  </p:clrMapOvr>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Our Clients">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11551" y="2195664"/>
            <a:ext cx="12191997" cy="2125087"/>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57216315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4_Meet_the_team1">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129029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8" name="Picture Placeholder 22"/>
          <p:cNvSpPr>
            <a:spLocks noGrp="1" noChangeAspect="1"/>
          </p:cNvSpPr>
          <p:nvPr>
            <p:ph type="pic" sz="quarter" idx="15"/>
          </p:nvPr>
        </p:nvSpPr>
        <p:spPr>
          <a:xfrm>
            <a:off x="3896753"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9" name="Picture Placeholder 22"/>
          <p:cNvSpPr>
            <a:spLocks noGrp="1" noChangeAspect="1"/>
          </p:cNvSpPr>
          <p:nvPr>
            <p:ph type="pic" sz="quarter" idx="16"/>
          </p:nvPr>
        </p:nvSpPr>
        <p:spPr>
          <a:xfrm>
            <a:off x="6549862"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20" name="Picture Placeholder 22"/>
          <p:cNvSpPr>
            <a:spLocks noGrp="1" noChangeAspect="1"/>
          </p:cNvSpPr>
          <p:nvPr>
            <p:ph type="pic" sz="quarter" idx="17"/>
          </p:nvPr>
        </p:nvSpPr>
        <p:spPr>
          <a:xfrm>
            <a:off x="913507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295318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988490" y="1821008"/>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643816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Team Individual">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2084394" y="2000251"/>
            <a:ext cx="3206750" cy="3138488"/>
          </a:xfrm>
        </p:spPr>
        <p:txBody>
          <a:bodyPr>
            <a:normAutofit/>
          </a:bodyPr>
          <a:lstStyle>
            <a:lvl1pPr marL="0" indent="0">
              <a:buNone/>
              <a:defRPr sz="1441">
                <a:solidFill>
                  <a:schemeClr val="accent1"/>
                </a:solidFill>
              </a:defRPr>
            </a:lvl1pPr>
          </a:lstStyle>
          <a:p>
            <a:endParaRPr lang="id-ID"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35696921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1109435" y="1803402"/>
            <a:ext cx="2133598" cy="1920240"/>
          </a:xfrm>
          <a:prstGeom prst="ellipse">
            <a:avLst/>
          </a:prstGeom>
        </p:spPr>
        <p:txBody>
          <a:bodyPr>
            <a:normAutofit/>
          </a:bodyPr>
          <a:lstStyle>
            <a:lvl1pPr>
              <a:defRPr sz="1441"/>
            </a:lvl1pPr>
          </a:lstStyle>
          <a:p>
            <a:endParaRPr lang="en-US" dirty="0"/>
          </a:p>
        </p:txBody>
      </p:sp>
      <p:sp>
        <p:nvSpPr>
          <p:cNvPr id="18" name="Picture Placeholder 22"/>
          <p:cNvSpPr>
            <a:spLocks noGrp="1"/>
          </p:cNvSpPr>
          <p:nvPr>
            <p:ph type="pic" sz="quarter" idx="16"/>
          </p:nvPr>
        </p:nvSpPr>
        <p:spPr>
          <a:xfrm>
            <a:off x="3657607" y="1803402"/>
            <a:ext cx="2133598" cy="1920240"/>
          </a:xfrm>
          <a:prstGeom prst="ellipse">
            <a:avLst/>
          </a:prstGeom>
        </p:spPr>
        <p:txBody>
          <a:bodyPr>
            <a:normAutofit/>
          </a:bodyPr>
          <a:lstStyle>
            <a:lvl1pPr>
              <a:defRPr sz="1441"/>
            </a:lvl1pPr>
          </a:lstStyle>
          <a:p>
            <a:endParaRPr lang="en-US" dirty="0"/>
          </a:p>
        </p:txBody>
      </p:sp>
      <p:sp>
        <p:nvSpPr>
          <p:cNvPr id="19" name="Picture Placeholder 22"/>
          <p:cNvSpPr>
            <a:spLocks noGrp="1"/>
          </p:cNvSpPr>
          <p:nvPr>
            <p:ph type="pic" sz="quarter" idx="17"/>
          </p:nvPr>
        </p:nvSpPr>
        <p:spPr>
          <a:xfrm>
            <a:off x="6096007" y="1803402"/>
            <a:ext cx="2133598" cy="1920240"/>
          </a:xfrm>
          <a:prstGeom prst="ellipse">
            <a:avLst/>
          </a:prstGeom>
        </p:spPr>
        <p:txBody>
          <a:bodyPr>
            <a:normAutofit/>
          </a:bodyPr>
          <a:lstStyle>
            <a:lvl1pPr>
              <a:defRPr sz="1441"/>
            </a:lvl1pPr>
          </a:lstStyle>
          <a:p>
            <a:endParaRPr lang="en-US" dirty="0"/>
          </a:p>
        </p:txBody>
      </p:sp>
      <p:sp>
        <p:nvSpPr>
          <p:cNvPr id="20" name="Picture Placeholder 22"/>
          <p:cNvSpPr>
            <a:spLocks noGrp="1"/>
          </p:cNvSpPr>
          <p:nvPr>
            <p:ph type="pic" sz="quarter" idx="18"/>
          </p:nvPr>
        </p:nvSpPr>
        <p:spPr>
          <a:xfrm>
            <a:off x="8534407" y="1803402"/>
            <a:ext cx="2133598" cy="1920240"/>
          </a:xfrm>
          <a:prstGeom prst="ellipse">
            <a:avLst/>
          </a:prstGeom>
        </p:spPr>
        <p:txBody>
          <a:bodyPr>
            <a:normAutofit/>
          </a:bodyPr>
          <a:lstStyle>
            <a:lvl1pPr>
              <a:defRPr sz="144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96013793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Three Team">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1198572" y="1779589"/>
            <a:ext cx="3206750" cy="3138488"/>
          </a:xfrm>
        </p:spPr>
        <p:txBody>
          <a:bodyPr>
            <a:normAutofit/>
          </a:bodyPr>
          <a:lstStyle>
            <a:lvl1pPr marL="0" indent="0">
              <a:buNone/>
              <a:defRPr sz="1441">
                <a:solidFill>
                  <a:schemeClr val="accent1"/>
                </a:solidFill>
              </a:defRPr>
            </a:lvl1pPr>
          </a:lstStyle>
          <a:p>
            <a:endParaRPr lang="id-ID" dirty="0"/>
          </a:p>
        </p:txBody>
      </p:sp>
      <p:sp>
        <p:nvSpPr>
          <p:cNvPr id="16" name="Picture Placeholder 14"/>
          <p:cNvSpPr>
            <a:spLocks noGrp="1" noChangeAspect="1"/>
          </p:cNvSpPr>
          <p:nvPr>
            <p:ph type="pic" sz="quarter" idx="11"/>
          </p:nvPr>
        </p:nvSpPr>
        <p:spPr>
          <a:xfrm>
            <a:off x="4500571" y="1779589"/>
            <a:ext cx="3206750" cy="3138488"/>
          </a:xfrm>
        </p:spPr>
        <p:txBody>
          <a:bodyPr>
            <a:normAutofit/>
          </a:bodyPr>
          <a:lstStyle>
            <a:lvl1pPr marL="0" indent="0">
              <a:buNone/>
              <a:defRPr sz="1441">
                <a:solidFill>
                  <a:schemeClr val="accent1"/>
                </a:solidFill>
              </a:defRPr>
            </a:lvl1pPr>
          </a:lstStyle>
          <a:p>
            <a:endParaRPr lang="id-ID" dirty="0"/>
          </a:p>
        </p:txBody>
      </p:sp>
      <p:sp>
        <p:nvSpPr>
          <p:cNvPr id="17" name="Picture Placeholder 14"/>
          <p:cNvSpPr>
            <a:spLocks noGrp="1" noChangeAspect="1"/>
          </p:cNvSpPr>
          <p:nvPr>
            <p:ph type="pic" sz="quarter" idx="12"/>
          </p:nvPr>
        </p:nvSpPr>
        <p:spPr>
          <a:xfrm>
            <a:off x="7815272" y="1784352"/>
            <a:ext cx="3206750" cy="3138488"/>
          </a:xfrm>
        </p:spPr>
        <p:txBody>
          <a:bodyPr>
            <a:normAutofit/>
          </a:bodyPr>
          <a:lstStyle>
            <a:lvl1pPr marL="0" indent="0">
              <a:buNone/>
              <a:defRPr sz="1441">
                <a:solidFill>
                  <a:schemeClr val="accent1"/>
                </a:solidFill>
              </a:defRPr>
            </a:lvl1pPr>
          </a:lstStyle>
          <a:p>
            <a:endParaRPr lang="id-ID"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5311960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368171" y="1603020"/>
            <a:ext cx="1259943" cy="1135685"/>
          </a:xfrm>
          <a:prstGeom prst="ellipse">
            <a:avLst/>
          </a:prstGeom>
        </p:spPr>
        <p:txBody>
          <a:bodyPr>
            <a:noAutofit/>
          </a:bodyPr>
          <a:lstStyle>
            <a:lvl1pPr marL="0" indent="0">
              <a:lnSpc>
                <a:spcPct val="130000"/>
              </a:lnSpc>
              <a:buNone/>
              <a:defRPr sz="1080" baseline="0"/>
            </a:lvl1pPr>
          </a:lstStyle>
          <a:p>
            <a:r>
              <a:rPr lang="en-US" dirty="0" smtClean="0"/>
              <a:t>Drag  Your Picture Here</a:t>
            </a:r>
            <a:endParaRPr lang="en-US" dirty="0"/>
          </a:p>
        </p:txBody>
      </p:sp>
      <p:sp>
        <p:nvSpPr>
          <p:cNvPr id="75" name="Picture Placeholder 13"/>
          <p:cNvSpPr>
            <a:spLocks noGrp="1"/>
          </p:cNvSpPr>
          <p:nvPr>
            <p:ph type="pic" sz="quarter" idx="11" hasCustomPrompt="1"/>
          </p:nvPr>
        </p:nvSpPr>
        <p:spPr>
          <a:xfrm>
            <a:off x="4134536" y="1592559"/>
            <a:ext cx="1259943" cy="1135685"/>
          </a:xfrm>
          <a:prstGeom prst="ellipse">
            <a:avLst/>
          </a:prstGeom>
        </p:spPr>
        <p:txBody>
          <a:bodyPr>
            <a:normAutofit/>
          </a:bodyPr>
          <a:lstStyle>
            <a:lvl1pPr marL="0" indent="0">
              <a:lnSpc>
                <a:spcPct val="130000"/>
              </a:lnSpc>
              <a:buNone/>
              <a:defRPr sz="1080"/>
            </a:lvl1pPr>
          </a:lstStyle>
          <a:p>
            <a:r>
              <a:rPr lang="en-US" dirty="0" smtClean="0"/>
              <a:t>Drag  Your Picture Here</a:t>
            </a:r>
            <a:endParaRPr lang="en-US" dirty="0"/>
          </a:p>
        </p:txBody>
      </p:sp>
      <p:sp>
        <p:nvSpPr>
          <p:cNvPr id="76" name="Picture Placeholder 13"/>
          <p:cNvSpPr>
            <a:spLocks noGrp="1"/>
          </p:cNvSpPr>
          <p:nvPr>
            <p:ph type="pic" sz="quarter" idx="12" hasCustomPrompt="1"/>
          </p:nvPr>
        </p:nvSpPr>
        <p:spPr>
          <a:xfrm>
            <a:off x="6839992"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7" name="Picture Placeholder 13"/>
          <p:cNvSpPr>
            <a:spLocks noGrp="1"/>
          </p:cNvSpPr>
          <p:nvPr>
            <p:ph type="pic" sz="quarter" idx="13" hasCustomPrompt="1"/>
          </p:nvPr>
        </p:nvSpPr>
        <p:spPr>
          <a:xfrm>
            <a:off x="9564333"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8" name="Picture Placeholder 13"/>
          <p:cNvSpPr>
            <a:spLocks noGrp="1"/>
          </p:cNvSpPr>
          <p:nvPr>
            <p:ph type="pic" sz="quarter" idx="14" hasCustomPrompt="1"/>
          </p:nvPr>
        </p:nvSpPr>
        <p:spPr>
          <a:xfrm>
            <a:off x="8214263" y="4054264"/>
            <a:ext cx="1259943" cy="1135685"/>
          </a:xfrm>
          <a:prstGeom prst="ellipse">
            <a:avLst/>
          </a:prstGeom>
        </p:spPr>
        <p:txBody>
          <a:bodyPr>
            <a:normAutofit/>
          </a:bodyPr>
          <a:lstStyle>
            <a:lvl1pPr>
              <a:lnSpc>
                <a:spcPct val="130000"/>
              </a:lnSpc>
              <a:defRPr sz="1080"/>
            </a:lvl1pPr>
          </a:lstStyle>
          <a:p>
            <a:r>
              <a:rPr lang="en-US" dirty="0" smtClean="0"/>
              <a:t>Drag  Your Picture Here</a:t>
            </a:r>
            <a:endParaRPr lang="en-US" dirty="0"/>
          </a:p>
        </p:txBody>
      </p:sp>
      <p:sp>
        <p:nvSpPr>
          <p:cNvPr id="79" name="Picture Placeholder 13"/>
          <p:cNvSpPr>
            <a:spLocks noGrp="1"/>
          </p:cNvSpPr>
          <p:nvPr>
            <p:ph type="pic" sz="quarter" idx="15" hasCustomPrompt="1"/>
          </p:nvPr>
        </p:nvSpPr>
        <p:spPr>
          <a:xfrm>
            <a:off x="5499543" y="4054264"/>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80" name="Picture Placeholder 13"/>
          <p:cNvSpPr>
            <a:spLocks noGrp="1"/>
          </p:cNvSpPr>
          <p:nvPr>
            <p:ph type="pic" sz="quarter" idx="16" hasCustomPrompt="1"/>
          </p:nvPr>
        </p:nvSpPr>
        <p:spPr>
          <a:xfrm>
            <a:off x="2756080" y="4040053"/>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23" name="Rectangle 2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88137372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support-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5" name="Picture Placeholder 13"/>
          <p:cNvSpPr>
            <a:spLocks noGrp="1" noChangeAspect="1"/>
          </p:cNvSpPr>
          <p:nvPr>
            <p:ph type="pic" sz="quarter" idx="13"/>
          </p:nvPr>
        </p:nvSpPr>
        <p:spPr>
          <a:xfrm>
            <a:off x="1255594" y="1692243"/>
            <a:ext cx="4030217" cy="397796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6726529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1_porftfolio-6">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5" y="1981486"/>
            <a:ext cx="2438747" cy="1980871"/>
          </a:xfrm>
        </p:spPr>
        <p:txBody>
          <a:bodyPr>
            <a:normAutofit/>
          </a:bodyPr>
          <a:lstStyle>
            <a:lvl1pPr marL="0" indent="0">
              <a:buNone/>
              <a:defRPr sz="1801">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2438754" y="612"/>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4871867" y="1980879"/>
            <a:ext cx="2438747" cy="1980871"/>
          </a:xfrm>
        </p:spPr>
        <p:txBody>
          <a:bodyPr>
            <a:normAutofit/>
          </a:bodyPr>
          <a:lstStyle>
            <a:lvl1pPr marL="0" indent="0">
              <a:buNone/>
              <a:defRPr sz="1801">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7299471" y="1222"/>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299471" y="1982700"/>
            <a:ext cx="2438747"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9742117" y="1982700"/>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388004192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ur Clients">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11551" y="2195664"/>
            <a:ext cx="12191997" cy="2125087"/>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46192984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2_porftfolio-7">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321760" y="1982700"/>
            <a:ext cx="2539935"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347144118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porftfolio-1">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00570" y="1779595"/>
            <a:ext cx="3194049" cy="2266949"/>
          </a:xfrm>
        </p:spPr>
        <p:txBody>
          <a:bodyPr>
            <a:normAutofit/>
          </a:bodyPr>
          <a:lstStyle>
            <a:lvl1pPr marL="0" indent="0">
              <a:buNone/>
              <a:defRPr sz="1801">
                <a:solidFill>
                  <a:schemeClr val="accent1"/>
                </a:solidFill>
              </a:defRPr>
            </a:lvl1pPr>
          </a:lstStyle>
          <a:p>
            <a:endParaRPr lang="id-ID" dirty="0"/>
          </a:p>
        </p:txBody>
      </p:sp>
      <p:sp>
        <p:nvSpPr>
          <p:cNvPr id="10" name="Picture Placeholder 2"/>
          <p:cNvSpPr>
            <a:spLocks noGrp="1" noChangeAspect="1"/>
          </p:cNvSpPr>
          <p:nvPr>
            <p:ph type="pic" sz="quarter" idx="12"/>
          </p:nvPr>
        </p:nvSpPr>
        <p:spPr>
          <a:xfrm>
            <a:off x="7808917" y="1779595"/>
            <a:ext cx="3216275" cy="2266949"/>
          </a:xfrm>
        </p:spPr>
        <p:txBody>
          <a:bodyPr>
            <a:normAutofit/>
          </a:bodyPr>
          <a:lstStyle>
            <a:lvl1pPr marL="0" indent="0">
              <a:buNone/>
              <a:defRPr sz="1801">
                <a:solidFill>
                  <a:schemeClr val="accent1"/>
                </a:solidFill>
              </a:defRPr>
            </a:lvl1pPr>
          </a:lstStyle>
          <a:p>
            <a:endParaRPr lang="id-ID" dirty="0"/>
          </a:p>
        </p:txBody>
      </p:sp>
      <p:sp>
        <p:nvSpPr>
          <p:cNvPr id="11" name="Picture Placeholder 2"/>
          <p:cNvSpPr>
            <a:spLocks noGrp="1" noChangeAspect="1"/>
          </p:cNvSpPr>
          <p:nvPr>
            <p:ph type="pic" sz="quarter" idx="15"/>
          </p:nvPr>
        </p:nvSpPr>
        <p:spPr>
          <a:xfrm>
            <a:off x="1210114" y="1795476"/>
            <a:ext cx="3201555" cy="2251071"/>
          </a:xfrm>
        </p:spPr>
        <p:txBody>
          <a:bodyPr>
            <a:normAutofit/>
          </a:bodyPr>
          <a:lstStyle>
            <a:lvl1pPr marL="0" indent="0">
              <a:buNone/>
              <a:defRPr sz="1801">
                <a:solidFill>
                  <a:schemeClr val="accent1"/>
                </a:solidFill>
              </a:defRPr>
            </a:lvl1pPr>
          </a:lstStyle>
          <a:p>
            <a:endParaRPr lang="id-ID" dirty="0"/>
          </a:p>
        </p:txBody>
      </p:sp>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2" name="TextBox 11"/>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11041682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1"/>
          </p:nvPr>
        </p:nvSpPr>
        <p:spPr>
          <a:xfrm>
            <a:off x="3785661" y="1625404"/>
            <a:ext cx="2317412" cy="2315293"/>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7" name="Picture Placeholder 13"/>
          <p:cNvSpPr>
            <a:spLocks noGrp="1" noChangeAspect="1"/>
          </p:cNvSpPr>
          <p:nvPr>
            <p:ph type="pic" sz="quarter" idx="13"/>
          </p:nvPr>
        </p:nvSpPr>
        <p:spPr>
          <a:xfrm>
            <a:off x="6169727" y="1614266"/>
            <a:ext cx="4695167" cy="463429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Picture Placeholder 13"/>
          <p:cNvSpPr>
            <a:spLocks noGrp="1" noChangeAspect="1"/>
          </p:cNvSpPr>
          <p:nvPr>
            <p:ph type="pic" sz="quarter" idx="16"/>
          </p:nvPr>
        </p:nvSpPr>
        <p:spPr>
          <a:xfrm>
            <a:off x="1397697" y="3933269"/>
            <a:ext cx="2317412" cy="2315295"/>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34878858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Portfolio-3">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p:nvPr>
        </p:nvSpPr>
        <p:spPr>
          <a:xfrm>
            <a:off x="1421888"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28" name="Picture Placeholder 13"/>
          <p:cNvSpPr>
            <a:spLocks noGrp="1" noChangeAspect="1"/>
          </p:cNvSpPr>
          <p:nvPr>
            <p:ph type="pic" sz="quarter" idx="14"/>
          </p:nvPr>
        </p:nvSpPr>
        <p:spPr>
          <a:xfrm>
            <a:off x="6113152"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0" name="Picture Placeholder 13"/>
          <p:cNvSpPr>
            <a:spLocks noGrp="1" noChangeAspect="1"/>
          </p:cNvSpPr>
          <p:nvPr>
            <p:ph type="pic" sz="quarter" idx="15"/>
          </p:nvPr>
        </p:nvSpPr>
        <p:spPr>
          <a:xfrm>
            <a:off x="1421888"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3" name="Picture Placeholder 13"/>
          <p:cNvSpPr>
            <a:spLocks noGrp="1" noChangeAspect="1"/>
          </p:cNvSpPr>
          <p:nvPr>
            <p:ph type="pic" sz="quarter" idx="16"/>
          </p:nvPr>
        </p:nvSpPr>
        <p:spPr>
          <a:xfrm>
            <a:off x="6113152"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393151378"/>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1253395" y="1433101"/>
            <a:ext cx="2395728" cy="2395728"/>
          </a:xfrm>
        </p:spPr>
        <p:txBody>
          <a:bodyPr>
            <a:normAutofit/>
          </a:bodyPr>
          <a:lstStyle>
            <a:lvl1pPr>
              <a:defRPr sz="1261"/>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261"/>
            </a:lvl1pPr>
          </a:lstStyle>
          <a:p>
            <a:endParaRPr lang="en-US" dirty="0"/>
          </a:p>
        </p:txBody>
      </p:sp>
      <p:sp>
        <p:nvSpPr>
          <p:cNvPr id="33" name="Picture Placeholder 12"/>
          <p:cNvSpPr>
            <a:spLocks noGrp="1" noChangeAspect="1"/>
          </p:cNvSpPr>
          <p:nvPr>
            <p:ph type="pic" sz="quarter" idx="12"/>
          </p:nvPr>
        </p:nvSpPr>
        <p:spPr>
          <a:xfrm>
            <a:off x="6057551" y="1427613"/>
            <a:ext cx="2395728" cy="2395728"/>
          </a:xfrm>
        </p:spPr>
        <p:txBody>
          <a:bodyPr>
            <a:normAutofit/>
          </a:bodyPr>
          <a:lstStyle>
            <a:lvl1pPr>
              <a:defRPr sz="1261"/>
            </a:lvl1pPr>
          </a:lstStyle>
          <a:p>
            <a:endParaRPr lang="en-US" dirty="0"/>
          </a:p>
        </p:txBody>
      </p:sp>
      <p:sp>
        <p:nvSpPr>
          <p:cNvPr id="34" name="Picture Placeholder 12"/>
          <p:cNvSpPr>
            <a:spLocks noGrp="1" noChangeAspect="1"/>
          </p:cNvSpPr>
          <p:nvPr>
            <p:ph type="pic" sz="quarter" idx="13"/>
          </p:nvPr>
        </p:nvSpPr>
        <p:spPr>
          <a:xfrm>
            <a:off x="8459627" y="1427613"/>
            <a:ext cx="2395728" cy="2395728"/>
          </a:xfrm>
        </p:spPr>
        <p:txBody>
          <a:bodyPr>
            <a:normAutofit/>
          </a:bodyPr>
          <a:lstStyle>
            <a:lvl1pPr>
              <a:defRPr sz="1261"/>
            </a:lvl1pPr>
          </a:lstStyle>
          <a:p>
            <a:endParaRPr lang="en-US" dirty="0"/>
          </a:p>
        </p:txBody>
      </p:sp>
      <p:sp>
        <p:nvSpPr>
          <p:cNvPr id="35" name="Picture Placeholder 12"/>
          <p:cNvSpPr>
            <a:spLocks noGrp="1" noChangeAspect="1"/>
          </p:cNvSpPr>
          <p:nvPr>
            <p:ph type="pic" sz="quarter" idx="14"/>
          </p:nvPr>
        </p:nvSpPr>
        <p:spPr>
          <a:xfrm>
            <a:off x="1253395" y="3833723"/>
            <a:ext cx="2395728" cy="2395728"/>
          </a:xfrm>
        </p:spPr>
        <p:txBody>
          <a:bodyPr>
            <a:normAutofit/>
          </a:bodyPr>
          <a:lstStyle>
            <a:lvl1pPr>
              <a:defRPr sz="1261"/>
            </a:lvl1pPr>
          </a:lstStyle>
          <a:p>
            <a:endParaRPr lang="en-US" dirty="0"/>
          </a:p>
        </p:txBody>
      </p:sp>
      <p:sp>
        <p:nvSpPr>
          <p:cNvPr id="36" name="Picture Placeholder 12"/>
          <p:cNvSpPr>
            <a:spLocks noGrp="1" noChangeAspect="1"/>
          </p:cNvSpPr>
          <p:nvPr>
            <p:ph type="pic" sz="quarter" idx="15"/>
          </p:nvPr>
        </p:nvSpPr>
        <p:spPr>
          <a:xfrm>
            <a:off x="3655472" y="3839777"/>
            <a:ext cx="2395728" cy="2395728"/>
          </a:xfrm>
        </p:spPr>
        <p:txBody>
          <a:bodyPr>
            <a:normAutofit/>
          </a:bodyPr>
          <a:lstStyle>
            <a:lvl1pPr>
              <a:defRPr sz="1261"/>
            </a:lvl1pPr>
          </a:lstStyle>
          <a:p>
            <a:endParaRPr lang="en-US" dirty="0"/>
          </a:p>
        </p:txBody>
      </p:sp>
      <p:sp>
        <p:nvSpPr>
          <p:cNvPr id="37" name="Picture Placeholder 12"/>
          <p:cNvSpPr>
            <a:spLocks noGrp="1" noChangeAspect="1"/>
          </p:cNvSpPr>
          <p:nvPr>
            <p:ph type="pic" sz="quarter" idx="16"/>
          </p:nvPr>
        </p:nvSpPr>
        <p:spPr>
          <a:xfrm>
            <a:off x="6057551" y="3839777"/>
            <a:ext cx="2395728" cy="2395728"/>
          </a:xfrm>
        </p:spPr>
        <p:txBody>
          <a:bodyPr>
            <a:normAutofit/>
          </a:bodyPr>
          <a:lstStyle>
            <a:lvl1pPr>
              <a:defRPr sz="1261"/>
            </a:lvl1pPr>
          </a:lstStyle>
          <a:p>
            <a:endParaRPr lang="en-US" dirty="0"/>
          </a:p>
        </p:txBody>
      </p:sp>
      <p:sp>
        <p:nvSpPr>
          <p:cNvPr id="38" name="Picture Placeholder 12"/>
          <p:cNvSpPr>
            <a:spLocks noGrp="1" noChangeAspect="1"/>
          </p:cNvSpPr>
          <p:nvPr>
            <p:ph type="pic" sz="quarter" idx="17"/>
          </p:nvPr>
        </p:nvSpPr>
        <p:spPr>
          <a:xfrm>
            <a:off x="8459627" y="3839777"/>
            <a:ext cx="2395728" cy="2395728"/>
          </a:xfrm>
        </p:spPr>
        <p:txBody>
          <a:bodyPr>
            <a:normAutofit/>
          </a:bodyPr>
          <a:lstStyle>
            <a:lvl1pPr>
              <a:defRPr sz="1261"/>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4" name="Oval 1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5" name="TextBox 1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97690060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811590"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5" name="Picture Placeholder 13"/>
          <p:cNvSpPr>
            <a:spLocks noGrp="1"/>
          </p:cNvSpPr>
          <p:nvPr>
            <p:ph type="pic" sz="quarter" idx="11" hasCustomPrompt="1"/>
          </p:nvPr>
        </p:nvSpPr>
        <p:spPr>
          <a:xfrm>
            <a:off x="491541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7" name="Picture Placeholder 13"/>
          <p:cNvSpPr>
            <a:spLocks noGrp="1"/>
          </p:cNvSpPr>
          <p:nvPr>
            <p:ph type="pic" sz="quarter" idx="12" hasCustomPrompt="1"/>
          </p:nvPr>
        </p:nvSpPr>
        <p:spPr>
          <a:xfrm>
            <a:off x="801923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3" name="Picture Placeholder 13"/>
          <p:cNvSpPr>
            <a:spLocks noGrp="1"/>
          </p:cNvSpPr>
          <p:nvPr>
            <p:ph type="pic" sz="quarter" idx="13" hasCustomPrompt="1"/>
          </p:nvPr>
        </p:nvSpPr>
        <p:spPr>
          <a:xfrm>
            <a:off x="340816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6" name="Picture Placeholder 13"/>
          <p:cNvSpPr>
            <a:spLocks noGrp="1"/>
          </p:cNvSpPr>
          <p:nvPr>
            <p:ph type="pic" sz="quarter" idx="14" hasCustomPrompt="1"/>
          </p:nvPr>
        </p:nvSpPr>
        <p:spPr>
          <a:xfrm>
            <a:off x="651198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0" name="Oval 9"/>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1" name="TextBox 10"/>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40914044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portfolio-6">
    <p:spTree>
      <p:nvGrpSpPr>
        <p:cNvPr id="1" name=""/>
        <p:cNvGrpSpPr/>
        <p:nvPr/>
      </p:nvGrpSpPr>
      <p:grpSpPr>
        <a:xfrm>
          <a:off x="0" y="0"/>
          <a:ext cx="0" cy="0"/>
          <a:chOff x="0" y="0"/>
          <a:chExt cx="0" cy="0"/>
        </a:xfrm>
      </p:grpSpPr>
      <p:sp>
        <p:nvSpPr>
          <p:cNvPr id="14" name="Picture Placeholder 12"/>
          <p:cNvSpPr>
            <a:spLocks noGrp="1" noChangeAspect="1"/>
          </p:cNvSpPr>
          <p:nvPr>
            <p:ph type="pic" sz="quarter" idx="11"/>
          </p:nvPr>
        </p:nvSpPr>
        <p:spPr>
          <a:xfrm>
            <a:off x="6826318" y="1893453"/>
            <a:ext cx="2147420" cy="3579115"/>
          </a:xfrm>
        </p:spPr>
        <p:txBody>
          <a:bodyPr>
            <a:normAutofit/>
          </a:bodyPr>
          <a:lstStyle>
            <a:lvl1pPr>
              <a:defRPr sz="1261"/>
            </a:lvl1pPr>
          </a:lstStyle>
          <a:p>
            <a:endParaRPr lang="en-US" dirty="0"/>
          </a:p>
        </p:txBody>
      </p:sp>
      <p:sp>
        <p:nvSpPr>
          <p:cNvPr id="17" name="Picture Placeholder 12"/>
          <p:cNvSpPr>
            <a:spLocks noGrp="1" noChangeAspect="1"/>
          </p:cNvSpPr>
          <p:nvPr>
            <p:ph type="pic" sz="quarter" idx="14"/>
          </p:nvPr>
        </p:nvSpPr>
        <p:spPr>
          <a:xfrm>
            <a:off x="4586539" y="1893453"/>
            <a:ext cx="2147420" cy="3579115"/>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9066098" y="1893453"/>
            <a:ext cx="2147420" cy="3579115"/>
          </a:xfrm>
        </p:spPr>
        <p:txBody>
          <a:bodyPr>
            <a:normAutofit/>
          </a:bodyPr>
          <a:lstStyle>
            <a:lvl1pPr>
              <a:defRPr sz="1261"/>
            </a:lvl1pPr>
          </a:lstStyle>
          <a:p>
            <a:endParaRPr lang="en-US"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5119279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7" name="Picture Placeholder 12"/>
          <p:cNvSpPr>
            <a:spLocks noGrp="1" noChangeAspect="1"/>
          </p:cNvSpPr>
          <p:nvPr>
            <p:ph type="pic" sz="quarter" idx="14"/>
          </p:nvPr>
        </p:nvSpPr>
        <p:spPr>
          <a:xfrm>
            <a:off x="837779" y="2440703"/>
            <a:ext cx="4064679" cy="3824637"/>
          </a:xfrm>
        </p:spPr>
        <p:txBody>
          <a:bodyPr>
            <a:normAutofit/>
          </a:bodyPr>
          <a:lstStyle>
            <a:lvl1pPr>
              <a:defRPr sz="1261"/>
            </a:lvl1pPr>
          </a:lstStyle>
          <a:p>
            <a:endParaRPr lang="en-US" dirty="0"/>
          </a:p>
        </p:txBody>
      </p:sp>
      <p:sp>
        <p:nvSpPr>
          <p:cNvPr id="18" name="Picture Placeholder 12"/>
          <p:cNvSpPr>
            <a:spLocks noGrp="1" noChangeAspect="1"/>
          </p:cNvSpPr>
          <p:nvPr>
            <p:ph type="pic" sz="quarter" idx="15"/>
          </p:nvPr>
        </p:nvSpPr>
        <p:spPr>
          <a:xfrm>
            <a:off x="4898182" y="4353023"/>
            <a:ext cx="2144481" cy="1912319"/>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7033115" y="4353023"/>
            <a:ext cx="2144481" cy="1912319"/>
          </a:xfrm>
        </p:spPr>
        <p:txBody>
          <a:bodyPr>
            <a:normAutofit/>
          </a:bodyPr>
          <a:lstStyle>
            <a:lvl1pPr>
              <a:defRPr sz="1261"/>
            </a:lvl1pPr>
          </a:lstStyle>
          <a:p>
            <a:endParaRPr lang="en-US" dirty="0"/>
          </a:p>
        </p:txBody>
      </p:sp>
      <p:sp>
        <p:nvSpPr>
          <p:cNvPr id="20" name="Picture Placeholder 12"/>
          <p:cNvSpPr>
            <a:spLocks noGrp="1" noChangeAspect="1"/>
          </p:cNvSpPr>
          <p:nvPr>
            <p:ph type="pic" sz="quarter" idx="17"/>
          </p:nvPr>
        </p:nvSpPr>
        <p:spPr>
          <a:xfrm>
            <a:off x="9161777" y="4353023"/>
            <a:ext cx="2144481" cy="1912319"/>
          </a:xfrm>
        </p:spPr>
        <p:txBody>
          <a:bodyPr>
            <a:normAutofit/>
          </a:bodyPr>
          <a:lstStyle>
            <a:lvl1pPr>
              <a:defRPr sz="126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66726178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30790556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Background">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522015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Meet_the_team1">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129029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8" name="Picture Placeholder 22"/>
          <p:cNvSpPr>
            <a:spLocks noGrp="1" noChangeAspect="1"/>
          </p:cNvSpPr>
          <p:nvPr>
            <p:ph type="pic" sz="quarter" idx="15"/>
          </p:nvPr>
        </p:nvSpPr>
        <p:spPr>
          <a:xfrm>
            <a:off x="3896753"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9" name="Picture Placeholder 22"/>
          <p:cNvSpPr>
            <a:spLocks noGrp="1" noChangeAspect="1"/>
          </p:cNvSpPr>
          <p:nvPr>
            <p:ph type="pic" sz="quarter" idx="16"/>
          </p:nvPr>
        </p:nvSpPr>
        <p:spPr>
          <a:xfrm>
            <a:off x="6549862"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20" name="Picture Placeholder 22"/>
          <p:cNvSpPr>
            <a:spLocks noGrp="1" noChangeAspect="1"/>
          </p:cNvSpPr>
          <p:nvPr>
            <p:ph type="pic" sz="quarter" idx="17"/>
          </p:nvPr>
        </p:nvSpPr>
        <p:spPr>
          <a:xfrm>
            <a:off x="913507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724936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1" name="Picture Placeholder 2"/>
          <p:cNvSpPr>
            <a:spLocks noGrp="1" noChangeAspect="1"/>
          </p:cNvSpPr>
          <p:nvPr>
            <p:ph type="pic" sz="quarter" idx="11"/>
          </p:nvPr>
        </p:nvSpPr>
        <p:spPr>
          <a:xfrm>
            <a:off x="1535895" y="1233379"/>
            <a:ext cx="2360859" cy="4225172"/>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787878159"/>
      </p:ext>
    </p:extLst>
  </p:cSld>
  <p:clrMapOvr>
    <a:masterClrMapping/>
  </p:clrMapOvr>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3" name="Picture Placeholder 16"/>
          <p:cNvSpPr>
            <a:spLocks noGrp="1" noChangeAspect="1"/>
          </p:cNvSpPr>
          <p:nvPr userDrawn="1">
            <p:ph type="pic" sz="quarter" idx="13"/>
          </p:nvPr>
        </p:nvSpPr>
        <p:spPr>
          <a:xfrm>
            <a:off x="4303927" y="2557201"/>
            <a:ext cx="944871" cy="2572187"/>
          </a:xfrm>
        </p:spPr>
        <p:txBody>
          <a:bodyPr>
            <a:normAutofit/>
          </a:bodyPr>
          <a:lstStyle>
            <a:lvl1pPr marL="0" indent="0">
              <a:buNone/>
              <a:defRPr sz="629"/>
            </a:lvl1pPr>
          </a:lstStyle>
          <a:p>
            <a:endParaRPr lang="en-US" dirty="0"/>
          </a:p>
        </p:txBody>
      </p:sp>
      <p:sp>
        <p:nvSpPr>
          <p:cNvPr id="24" name="Picture Placeholder 16"/>
          <p:cNvSpPr>
            <a:spLocks noGrp="1" noChangeAspect="1"/>
          </p:cNvSpPr>
          <p:nvPr userDrawn="1">
            <p:ph type="pic" sz="quarter" idx="14"/>
          </p:nvPr>
        </p:nvSpPr>
        <p:spPr>
          <a:xfrm>
            <a:off x="1165168" y="2550142"/>
            <a:ext cx="896019" cy="2572188"/>
          </a:xfrm>
        </p:spPr>
        <p:txBody>
          <a:bodyPr>
            <a:normAutofit/>
          </a:bodyPr>
          <a:lstStyle>
            <a:lvl1pPr marL="0" indent="0">
              <a:buNone/>
              <a:defRPr sz="629"/>
            </a:lvl1pPr>
          </a:lstStyle>
          <a:p>
            <a:endParaRPr lang="en-US" dirty="0"/>
          </a:p>
        </p:txBody>
      </p:sp>
      <p:sp>
        <p:nvSpPr>
          <p:cNvPr id="25" name="Picture Placeholder 16"/>
          <p:cNvSpPr>
            <a:spLocks noGrp="1" noChangeAspect="1"/>
          </p:cNvSpPr>
          <p:nvPr>
            <p:ph type="pic" sz="quarter" idx="10"/>
          </p:nvPr>
        </p:nvSpPr>
        <p:spPr>
          <a:xfrm>
            <a:off x="2252875" y="2267926"/>
            <a:ext cx="1889743" cy="3369467"/>
          </a:xfrm>
        </p:spPr>
        <p:txBody>
          <a:bodyPr>
            <a:normAutofit/>
          </a:bodyPr>
          <a:lstStyle>
            <a:lvl1pPr marL="0" indent="0">
              <a:buNone/>
              <a:defRPr sz="629"/>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19567354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App Design 02">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2116474"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0" name="Picture Placeholder 9"/>
          <p:cNvSpPr>
            <a:spLocks noGrp="1" noChangeAspect="1"/>
          </p:cNvSpPr>
          <p:nvPr>
            <p:ph type="pic" sz="quarter" idx="11"/>
          </p:nvPr>
        </p:nvSpPr>
        <p:spPr>
          <a:xfrm>
            <a:off x="5401838"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4" name="Picture Placeholder 9"/>
          <p:cNvSpPr>
            <a:spLocks noGrp="1" noChangeAspect="1"/>
          </p:cNvSpPr>
          <p:nvPr>
            <p:ph type="pic" sz="quarter" idx="12"/>
          </p:nvPr>
        </p:nvSpPr>
        <p:spPr>
          <a:xfrm>
            <a:off x="8732074" y="2292701"/>
            <a:ext cx="1418177" cy="2544377"/>
          </a:xfrm>
        </p:spPr>
        <p:txBody>
          <a:bodyPr>
            <a:normAutofit/>
          </a:bodyPr>
          <a:lstStyle>
            <a:lvl1pPr marL="0" indent="0">
              <a:buNone/>
              <a:defRPr sz="1261">
                <a:solidFill>
                  <a:schemeClr val="tx1">
                    <a:lumMod val="50000"/>
                    <a:lumOff val="50000"/>
                  </a:schemeClr>
                </a:solidFill>
              </a:defRPr>
            </a:lvl1pPr>
          </a:lstStyle>
          <a:p>
            <a:endParaRPr lang="en-US" dirty="0"/>
          </a:p>
        </p:txBody>
      </p:sp>
      <p:sp>
        <p:nvSpPr>
          <p:cNvPr id="17" name="Rectangle 1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80480522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Mockup-dev2">
    <p:spTree>
      <p:nvGrpSpPr>
        <p:cNvPr id="1" name=""/>
        <p:cNvGrpSpPr/>
        <p:nvPr/>
      </p:nvGrpSpPr>
      <p:grpSpPr>
        <a:xfrm>
          <a:off x="0" y="0"/>
          <a:ext cx="0" cy="0"/>
          <a:chOff x="0" y="0"/>
          <a:chExt cx="0" cy="0"/>
        </a:xfrm>
      </p:grpSpPr>
      <p:sp>
        <p:nvSpPr>
          <p:cNvPr id="38" name="Picture Placeholder 16"/>
          <p:cNvSpPr>
            <a:spLocks noGrp="1" noChangeAspect="1"/>
          </p:cNvSpPr>
          <p:nvPr>
            <p:ph type="pic" sz="quarter" idx="13"/>
          </p:nvPr>
        </p:nvSpPr>
        <p:spPr>
          <a:xfrm>
            <a:off x="7036984" y="2394393"/>
            <a:ext cx="1006768" cy="2385051"/>
          </a:xfrm>
        </p:spPr>
        <p:txBody>
          <a:bodyPr>
            <a:normAutofit/>
          </a:bodyPr>
          <a:lstStyle>
            <a:lvl1pPr marL="0" indent="0">
              <a:buNone/>
              <a:defRPr sz="540"/>
            </a:lvl1pPr>
          </a:lstStyle>
          <a:p>
            <a:endParaRPr lang="en-US" dirty="0"/>
          </a:p>
        </p:txBody>
      </p:sp>
      <p:sp>
        <p:nvSpPr>
          <p:cNvPr id="39" name="Picture Placeholder 16"/>
          <p:cNvSpPr>
            <a:spLocks noGrp="1" noChangeAspect="1"/>
          </p:cNvSpPr>
          <p:nvPr>
            <p:ph type="pic" sz="quarter" idx="14"/>
          </p:nvPr>
        </p:nvSpPr>
        <p:spPr>
          <a:xfrm>
            <a:off x="4047875" y="2393728"/>
            <a:ext cx="920404" cy="2385051"/>
          </a:xfrm>
        </p:spPr>
        <p:txBody>
          <a:bodyPr>
            <a:normAutofit/>
          </a:bodyPr>
          <a:lstStyle>
            <a:lvl1pPr marL="0" indent="0">
              <a:buNone/>
              <a:defRPr sz="540"/>
            </a:lvl1pPr>
          </a:lstStyle>
          <a:p>
            <a:endParaRPr lang="en-US" dirty="0"/>
          </a:p>
        </p:txBody>
      </p:sp>
      <p:sp>
        <p:nvSpPr>
          <p:cNvPr id="25" name="Picture Placeholder 16"/>
          <p:cNvSpPr>
            <a:spLocks noGrp="1" noChangeAspect="1"/>
          </p:cNvSpPr>
          <p:nvPr>
            <p:ph type="pic" sz="quarter" idx="10"/>
          </p:nvPr>
        </p:nvSpPr>
        <p:spPr>
          <a:xfrm>
            <a:off x="5140491" y="2174791"/>
            <a:ext cx="1747047" cy="3114540"/>
          </a:xfrm>
        </p:spPr>
        <p:txBody>
          <a:bodyPr>
            <a:normAutofit/>
          </a:bodyPr>
          <a:lstStyle>
            <a:lvl1pPr marL="0" indent="0">
              <a:buNone/>
              <a:defRPr sz="540"/>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14033663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sp>
        <p:nvSpPr>
          <p:cNvPr id="14" name="Picture Placeholder 9"/>
          <p:cNvSpPr>
            <a:spLocks noGrp="1" noChangeAspect="1"/>
          </p:cNvSpPr>
          <p:nvPr>
            <p:ph type="pic" sz="quarter" idx="11"/>
          </p:nvPr>
        </p:nvSpPr>
        <p:spPr>
          <a:xfrm>
            <a:off x="1687364" y="2163534"/>
            <a:ext cx="4422647" cy="2769219"/>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80600700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6711779" y="1876518"/>
            <a:ext cx="4339462" cy="2491083"/>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9" name="Rectangle 8"/>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92451137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9" name="Picture Placeholder 8"/>
          <p:cNvSpPr>
            <a:spLocks noGrp="1" noChangeAspect="1"/>
          </p:cNvSpPr>
          <p:nvPr>
            <p:ph type="pic" sz="quarter" idx="10"/>
          </p:nvPr>
        </p:nvSpPr>
        <p:spPr>
          <a:xfrm>
            <a:off x="0" y="1509481"/>
            <a:ext cx="12192000" cy="3386667"/>
          </a:xfrm>
        </p:spPr>
        <p:txBody>
          <a:bodyPr>
            <a:normAutofit/>
          </a:bodyPr>
          <a:lstStyle>
            <a:lvl1pPr marL="0" indent="0">
              <a:buNone/>
              <a:defRPr sz="1891">
                <a:solidFill>
                  <a:schemeClr val="bg1">
                    <a:lumMod val="65000"/>
                  </a:schemeClr>
                </a:solidFill>
              </a:defRPr>
            </a:lvl1pPr>
          </a:lstStyle>
          <a:p>
            <a:endParaRPr lang="en-US"/>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984604985"/>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p:spPr>
        <p:txBody>
          <a:bodyPr>
            <a:normAutofit/>
          </a:bodyPr>
          <a:lstStyle>
            <a:lvl1pPr marL="0" indent="0">
              <a:buNone/>
              <a:defRPr sz="1441">
                <a:solidFill>
                  <a:schemeClr val="bg2"/>
                </a:solidFill>
              </a:defRPr>
            </a:lvl1pPr>
          </a:lstStyle>
          <a:p>
            <a:endParaRPr lang="en-US" dirty="0"/>
          </a:p>
        </p:txBody>
      </p:sp>
    </p:spTree>
    <p:extLst>
      <p:ext uri="{BB962C8B-B14F-4D97-AF65-F5344CB8AC3E}">
        <p14:creationId xmlns:p14="http://schemas.microsoft.com/office/powerpoint/2010/main" val="616313278"/>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20490"/>
            <a:ext cx="12192000" cy="2838449"/>
          </a:xfrm>
        </p:spPr>
        <p:txBody>
          <a:bodyPr>
            <a:normAutofit/>
          </a:bodyPr>
          <a:lstStyle>
            <a:lvl1pPr marL="0" indent="0">
              <a:buNone/>
              <a:defRPr sz="1891">
                <a:solidFill>
                  <a:schemeClr val="bg1">
                    <a:lumMod val="75000"/>
                  </a:schemeClr>
                </a:solidFill>
              </a:defRPr>
            </a:lvl1pPr>
          </a:lstStyle>
          <a:p>
            <a:endParaRPr lang="en-US"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1662027431"/>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Services">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1" name="Picture Placeholder 8"/>
          <p:cNvSpPr>
            <a:spLocks noGrp="1" noChangeAspect="1"/>
          </p:cNvSpPr>
          <p:nvPr>
            <p:ph type="pic" sz="quarter" idx="10"/>
          </p:nvPr>
        </p:nvSpPr>
        <p:spPr>
          <a:xfrm>
            <a:off x="0" y="1709870"/>
            <a:ext cx="12192000" cy="3158273"/>
          </a:xfrm>
        </p:spPr>
        <p:txBody>
          <a:bodyPr>
            <a:normAutofit/>
          </a:bodyPr>
          <a:lstStyle>
            <a:lvl1pPr marL="0" indent="0">
              <a:buNone/>
              <a:defRPr sz="1891">
                <a:solidFill>
                  <a:schemeClr val="bg1">
                    <a:lumMod val="7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81639265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988490" y="1821008"/>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354727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7" y="-1"/>
            <a:ext cx="12203142" cy="6858001"/>
          </a:xfrm>
        </p:spPr>
        <p:txBody>
          <a:bodyPr>
            <a:normAutofit/>
          </a:bodyPr>
          <a:lstStyle>
            <a:lvl1pPr marL="0" indent="0">
              <a:buNone/>
              <a:defRPr sz="1441">
                <a:latin typeface="Raleway Light"/>
                <a:cs typeface="Raleway Light"/>
              </a:defRPr>
            </a:lvl1pPr>
          </a:lstStyle>
          <a:p>
            <a:endParaRPr lang="id-ID" dirty="0"/>
          </a:p>
        </p:txBody>
      </p:sp>
    </p:spTree>
    <p:extLst>
      <p:ext uri="{BB962C8B-B14F-4D97-AF65-F5344CB8AC3E}">
        <p14:creationId xmlns:p14="http://schemas.microsoft.com/office/powerpoint/2010/main" val="107551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86931153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No Footer">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7975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1584" y="0"/>
            <a:ext cx="12192001" cy="6858000"/>
          </a:xfrm>
          <a:effectLst/>
        </p:spPr>
        <p:txBody>
          <a:bodyPr>
            <a:normAutofit/>
          </a:bodyPr>
          <a:lstStyle>
            <a:lvl1pPr marL="0" indent="0">
              <a:buNone/>
              <a:defRPr sz="1891">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10019634"/>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479161" y="1978881"/>
            <a:ext cx="4557549" cy="4155281"/>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90415906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Our Objectives 2">
    <p:spTree>
      <p:nvGrpSpPr>
        <p:cNvPr id="1" name=""/>
        <p:cNvGrpSpPr/>
        <p:nvPr/>
      </p:nvGrpSpPr>
      <p:grpSpPr>
        <a:xfrm>
          <a:off x="0" y="0"/>
          <a:ext cx="0" cy="0"/>
          <a:chOff x="0" y="0"/>
          <a:chExt cx="0" cy="0"/>
        </a:xfrm>
      </p:grpSpPr>
      <p:sp>
        <p:nvSpPr>
          <p:cNvPr id="11" name="Picture Placeholder 22"/>
          <p:cNvSpPr>
            <a:spLocks noGrp="1" noChangeAspect="1"/>
          </p:cNvSpPr>
          <p:nvPr>
            <p:ph type="pic" sz="quarter" idx="13"/>
          </p:nvPr>
        </p:nvSpPr>
        <p:spPr>
          <a:xfrm>
            <a:off x="4" y="0"/>
            <a:ext cx="5954188" cy="6858000"/>
          </a:xfrm>
        </p:spPr>
        <p:txBody>
          <a:bodyPr>
            <a:normAutofit/>
          </a:bodyPr>
          <a:lstStyle>
            <a:lvl1pPr marL="0" indent="0">
              <a:buNone/>
              <a:defRPr sz="1441">
                <a:latin typeface="Raleway Light"/>
                <a:cs typeface="Raleway Light"/>
              </a:defRPr>
            </a:lvl1pPr>
          </a:lstStyle>
          <a:p>
            <a:endParaRPr lang="id-ID" dirty="0"/>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633991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7" name="Rectangle 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649638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715196279"/>
      </p:ext>
    </p:extLst>
  </p:cSld>
  <p:clrMapOvr>
    <a:masterClrMapping/>
  </p:clrMapOvr>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1607204691"/>
      </p:ext>
    </p:extLst>
  </p:cSld>
  <p:clrMapOvr>
    <a:masterClrMapping/>
  </p:clrMapOvr>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 name="Picture Placeholder 2"/>
          <p:cNvSpPr>
            <a:spLocks noGrp="1" noChangeAspect="1"/>
          </p:cNvSpPr>
          <p:nvPr>
            <p:ph type="pic" sz="quarter" idx="10"/>
          </p:nvPr>
        </p:nvSpPr>
        <p:spPr>
          <a:xfrm>
            <a:off x="997403" y="1188270"/>
            <a:ext cx="752671" cy="2139951"/>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2" name="Picture Placeholder 2"/>
          <p:cNvSpPr>
            <a:spLocks noGrp="1" noChangeAspect="1"/>
          </p:cNvSpPr>
          <p:nvPr>
            <p:ph type="pic" sz="quarter" idx="12"/>
          </p:nvPr>
        </p:nvSpPr>
        <p:spPr>
          <a:xfrm>
            <a:off x="3573313" y="1188272"/>
            <a:ext cx="803172" cy="21336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903618" y="966021"/>
            <a:ext cx="1558227" cy="27559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1947176758"/>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am Individual">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2084394" y="2000251"/>
            <a:ext cx="3206750" cy="3138488"/>
          </a:xfrm>
        </p:spPr>
        <p:txBody>
          <a:bodyPr>
            <a:normAutofit/>
          </a:bodyPr>
          <a:lstStyle>
            <a:lvl1pPr marL="0" indent="0">
              <a:buNone/>
              <a:defRPr sz="1441">
                <a:solidFill>
                  <a:schemeClr val="accent1"/>
                </a:solidFill>
              </a:defRPr>
            </a:lvl1pPr>
          </a:lstStyle>
          <a:p>
            <a:endParaRPr lang="id-ID"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88644834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Our Clients">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11551" y="2195664"/>
            <a:ext cx="12191997" cy="2125087"/>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71662944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4_Meet_the_team1">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129029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8" name="Picture Placeholder 22"/>
          <p:cNvSpPr>
            <a:spLocks noGrp="1" noChangeAspect="1"/>
          </p:cNvSpPr>
          <p:nvPr>
            <p:ph type="pic" sz="quarter" idx="15"/>
          </p:nvPr>
        </p:nvSpPr>
        <p:spPr>
          <a:xfrm>
            <a:off x="3896753"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9" name="Picture Placeholder 22"/>
          <p:cNvSpPr>
            <a:spLocks noGrp="1" noChangeAspect="1"/>
          </p:cNvSpPr>
          <p:nvPr>
            <p:ph type="pic" sz="quarter" idx="16"/>
          </p:nvPr>
        </p:nvSpPr>
        <p:spPr>
          <a:xfrm>
            <a:off x="6549862"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20" name="Picture Placeholder 22"/>
          <p:cNvSpPr>
            <a:spLocks noGrp="1" noChangeAspect="1"/>
          </p:cNvSpPr>
          <p:nvPr>
            <p:ph type="pic" sz="quarter" idx="17"/>
          </p:nvPr>
        </p:nvSpPr>
        <p:spPr>
          <a:xfrm>
            <a:off x="913507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47589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988490" y="1821008"/>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326825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Team Individual">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2084394" y="2000251"/>
            <a:ext cx="3206750" cy="3138488"/>
          </a:xfrm>
        </p:spPr>
        <p:txBody>
          <a:bodyPr>
            <a:normAutofit/>
          </a:bodyPr>
          <a:lstStyle>
            <a:lvl1pPr marL="0" indent="0">
              <a:buNone/>
              <a:defRPr sz="1441">
                <a:solidFill>
                  <a:schemeClr val="accent1"/>
                </a:solidFill>
              </a:defRPr>
            </a:lvl1pPr>
          </a:lstStyle>
          <a:p>
            <a:endParaRPr lang="id-ID"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20317137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1109435" y="1803402"/>
            <a:ext cx="2133598" cy="1920240"/>
          </a:xfrm>
          <a:prstGeom prst="ellipse">
            <a:avLst/>
          </a:prstGeom>
        </p:spPr>
        <p:txBody>
          <a:bodyPr>
            <a:normAutofit/>
          </a:bodyPr>
          <a:lstStyle>
            <a:lvl1pPr>
              <a:defRPr sz="1441"/>
            </a:lvl1pPr>
          </a:lstStyle>
          <a:p>
            <a:endParaRPr lang="en-US" dirty="0"/>
          </a:p>
        </p:txBody>
      </p:sp>
      <p:sp>
        <p:nvSpPr>
          <p:cNvPr id="18" name="Picture Placeholder 22"/>
          <p:cNvSpPr>
            <a:spLocks noGrp="1"/>
          </p:cNvSpPr>
          <p:nvPr>
            <p:ph type="pic" sz="quarter" idx="16"/>
          </p:nvPr>
        </p:nvSpPr>
        <p:spPr>
          <a:xfrm>
            <a:off x="3657607" y="1803402"/>
            <a:ext cx="2133598" cy="1920240"/>
          </a:xfrm>
          <a:prstGeom prst="ellipse">
            <a:avLst/>
          </a:prstGeom>
        </p:spPr>
        <p:txBody>
          <a:bodyPr>
            <a:normAutofit/>
          </a:bodyPr>
          <a:lstStyle>
            <a:lvl1pPr>
              <a:defRPr sz="1441"/>
            </a:lvl1pPr>
          </a:lstStyle>
          <a:p>
            <a:endParaRPr lang="en-US" dirty="0"/>
          </a:p>
        </p:txBody>
      </p:sp>
      <p:sp>
        <p:nvSpPr>
          <p:cNvPr id="19" name="Picture Placeholder 22"/>
          <p:cNvSpPr>
            <a:spLocks noGrp="1"/>
          </p:cNvSpPr>
          <p:nvPr>
            <p:ph type="pic" sz="quarter" idx="17"/>
          </p:nvPr>
        </p:nvSpPr>
        <p:spPr>
          <a:xfrm>
            <a:off x="6096007" y="1803402"/>
            <a:ext cx="2133598" cy="1920240"/>
          </a:xfrm>
          <a:prstGeom prst="ellipse">
            <a:avLst/>
          </a:prstGeom>
        </p:spPr>
        <p:txBody>
          <a:bodyPr>
            <a:normAutofit/>
          </a:bodyPr>
          <a:lstStyle>
            <a:lvl1pPr>
              <a:defRPr sz="1441"/>
            </a:lvl1pPr>
          </a:lstStyle>
          <a:p>
            <a:endParaRPr lang="en-US" dirty="0"/>
          </a:p>
        </p:txBody>
      </p:sp>
      <p:sp>
        <p:nvSpPr>
          <p:cNvPr id="20" name="Picture Placeholder 22"/>
          <p:cNvSpPr>
            <a:spLocks noGrp="1"/>
          </p:cNvSpPr>
          <p:nvPr>
            <p:ph type="pic" sz="quarter" idx="18"/>
          </p:nvPr>
        </p:nvSpPr>
        <p:spPr>
          <a:xfrm>
            <a:off x="8534407" y="1803402"/>
            <a:ext cx="2133598" cy="1920240"/>
          </a:xfrm>
          <a:prstGeom prst="ellipse">
            <a:avLst/>
          </a:prstGeom>
        </p:spPr>
        <p:txBody>
          <a:bodyPr>
            <a:normAutofit/>
          </a:bodyPr>
          <a:lstStyle>
            <a:lvl1pPr>
              <a:defRPr sz="144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86217372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Three Team">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1198572" y="1779589"/>
            <a:ext cx="3206750" cy="3138488"/>
          </a:xfrm>
        </p:spPr>
        <p:txBody>
          <a:bodyPr>
            <a:normAutofit/>
          </a:bodyPr>
          <a:lstStyle>
            <a:lvl1pPr marL="0" indent="0">
              <a:buNone/>
              <a:defRPr sz="1441">
                <a:solidFill>
                  <a:schemeClr val="accent1"/>
                </a:solidFill>
              </a:defRPr>
            </a:lvl1pPr>
          </a:lstStyle>
          <a:p>
            <a:endParaRPr lang="id-ID" dirty="0"/>
          </a:p>
        </p:txBody>
      </p:sp>
      <p:sp>
        <p:nvSpPr>
          <p:cNvPr id="16" name="Picture Placeholder 14"/>
          <p:cNvSpPr>
            <a:spLocks noGrp="1" noChangeAspect="1"/>
          </p:cNvSpPr>
          <p:nvPr>
            <p:ph type="pic" sz="quarter" idx="11"/>
          </p:nvPr>
        </p:nvSpPr>
        <p:spPr>
          <a:xfrm>
            <a:off x="4500571" y="1779589"/>
            <a:ext cx="3206750" cy="3138488"/>
          </a:xfrm>
        </p:spPr>
        <p:txBody>
          <a:bodyPr>
            <a:normAutofit/>
          </a:bodyPr>
          <a:lstStyle>
            <a:lvl1pPr marL="0" indent="0">
              <a:buNone/>
              <a:defRPr sz="1441">
                <a:solidFill>
                  <a:schemeClr val="accent1"/>
                </a:solidFill>
              </a:defRPr>
            </a:lvl1pPr>
          </a:lstStyle>
          <a:p>
            <a:endParaRPr lang="id-ID" dirty="0"/>
          </a:p>
        </p:txBody>
      </p:sp>
      <p:sp>
        <p:nvSpPr>
          <p:cNvPr id="17" name="Picture Placeholder 14"/>
          <p:cNvSpPr>
            <a:spLocks noGrp="1" noChangeAspect="1"/>
          </p:cNvSpPr>
          <p:nvPr>
            <p:ph type="pic" sz="quarter" idx="12"/>
          </p:nvPr>
        </p:nvSpPr>
        <p:spPr>
          <a:xfrm>
            <a:off x="7815272" y="1784352"/>
            <a:ext cx="3206750" cy="3138488"/>
          </a:xfrm>
        </p:spPr>
        <p:txBody>
          <a:bodyPr>
            <a:normAutofit/>
          </a:bodyPr>
          <a:lstStyle>
            <a:lvl1pPr marL="0" indent="0">
              <a:buNone/>
              <a:defRPr sz="1441">
                <a:solidFill>
                  <a:schemeClr val="accent1"/>
                </a:solidFill>
              </a:defRPr>
            </a:lvl1pPr>
          </a:lstStyle>
          <a:p>
            <a:endParaRPr lang="id-ID"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68910802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368171" y="1603020"/>
            <a:ext cx="1259943" cy="1135685"/>
          </a:xfrm>
          <a:prstGeom prst="ellipse">
            <a:avLst/>
          </a:prstGeom>
        </p:spPr>
        <p:txBody>
          <a:bodyPr>
            <a:noAutofit/>
          </a:bodyPr>
          <a:lstStyle>
            <a:lvl1pPr marL="0" indent="0">
              <a:lnSpc>
                <a:spcPct val="130000"/>
              </a:lnSpc>
              <a:buNone/>
              <a:defRPr sz="1080" baseline="0"/>
            </a:lvl1pPr>
          </a:lstStyle>
          <a:p>
            <a:r>
              <a:rPr lang="en-US" dirty="0" smtClean="0"/>
              <a:t>Drag  Your Picture Here</a:t>
            </a:r>
            <a:endParaRPr lang="en-US" dirty="0"/>
          </a:p>
        </p:txBody>
      </p:sp>
      <p:sp>
        <p:nvSpPr>
          <p:cNvPr id="75" name="Picture Placeholder 13"/>
          <p:cNvSpPr>
            <a:spLocks noGrp="1"/>
          </p:cNvSpPr>
          <p:nvPr>
            <p:ph type="pic" sz="quarter" idx="11" hasCustomPrompt="1"/>
          </p:nvPr>
        </p:nvSpPr>
        <p:spPr>
          <a:xfrm>
            <a:off x="4134536" y="1592559"/>
            <a:ext cx="1259943" cy="1135685"/>
          </a:xfrm>
          <a:prstGeom prst="ellipse">
            <a:avLst/>
          </a:prstGeom>
        </p:spPr>
        <p:txBody>
          <a:bodyPr>
            <a:normAutofit/>
          </a:bodyPr>
          <a:lstStyle>
            <a:lvl1pPr marL="0" indent="0">
              <a:lnSpc>
                <a:spcPct val="130000"/>
              </a:lnSpc>
              <a:buNone/>
              <a:defRPr sz="1080"/>
            </a:lvl1pPr>
          </a:lstStyle>
          <a:p>
            <a:r>
              <a:rPr lang="en-US" dirty="0" smtClean="0"/>
              <a:t>Drag  Your Picture Here</a:t>
            </a:r>
            <a:endParaRPr lang="en-US" dirty="0"/>
          </a:p>
        </p:txBody>
      </p:sp>
      <p:sp>
        <p:nvSpPr>
          <p:cNvPr id="76" name="Picture Placeholder 13"/>
          <p:cNvSpPr>
            <a:spLocks noGrp="1"/>
          </p:cNvSpPr>
          <p:nvPr>
            <p:ph type="pic" sz="quarter" idx="12" hasCustomPrompt="1"/>
          </p:nvPr>
        </p:nvSpPr>
        <p:spPr>
          <a:xfrm>
            <a:off x="6839992"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7" name="Picture Placeholder 13"/>
          <p:cNvSpPr>
            <a:spLocks noGrp="1"/>
          </p:cNvSpPr>
          <p:nvPr>
            <p:ph type="pic" sz="quarter" idx="13" hasCustomPrompt="1"/>
          </p:nvPr>
        </p:nvSpPr>
        <p:spPr>
          <a:xfrm>
            <a:off x="9564333"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8" name="Picture Placeholder 13"/>
          <p:cNvSpPr>
            <a:spLocks noGrp="1"/>
          </p:cNvSpPr>
          <p:nvPr>
            <p:ph type="pic" sz="quarter" idx="14" hasCustomPrompt="1"/>
          </p:nvPr>
        </p:nvSpPr>
        <p:spPr>
          <a:xfrm>
            <a:off x="8214263" y="4054264"/>
            <a:ext cx="1259943" cy="1135685"/>
          </a:xfrm>
          <a:prstGeom prst="ellipse">
            <a:avLst/>
          </a:prstGeom>
        </p:spPr>
        <p:txBody>
          <a:bodyPr>
            <a:normAutofit/>
          </a:bodyPr>
          <a:lstStyle>
            <a:lvl1pPr>
              <a:lnSpc>
                <a:spcPct val="130000"/>
              </a:lnSpc>
              <a:defRPr sz="1080"/>
            </a:lvl1pPr>
          </a:lstStyle>
          <a:p>
            <a:r>
              <a:rPr lang="en-US" dirty="0" smtClean="0"/>
              <a:t>Drag  Your Picture Here</a:t>
            </a:r>
            <a:endParaRPr lang="en-US" dirty="0"/>
          </a:p>
        </p:txBody>
      </p:sp>
      <p:sp>
        <p:nvSpPr>
          <p:cNvPr id="79" name="Picture Placeholder 13"/>
          <p:cNvSpPr>
            <a:spLocks noGrp="1"/>
          </p:cNvSpPr>
          <p:nvPr>
            <p:ph type="pic" sz="quarter" idx="15" hasCustomPrompt="1"/>
          </p:nvPr>
        </p:nvSpPr>
        <p:spPr>
          <a:xfrm>
            <a:off x="5499543" y="4054264"/>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80" name="Picture Placeholder 13"/>
          <p:cNvSpPr>
            <a:spLocks noGrp="1"/>
          </p:cNvSpPr>
          <p:nvPr>
            <p:ph type="pic" sz="quarter" idx="16" hasCustomPrompt="1"/>
          </p:nvPr>
        </p:nvSpPr>
        <p:spPr>
          <a:xfrm>
            <a:off x="2756080" y="4040053"/>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23" name="Rectangle 2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85706293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support-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5" name="Picture Placeholder 13"/>
          <p:cNvSpPr>
            <a:spLocks noGrp="1" noChangeAspect="1"/>
          </p:cNvSpPr>
          <p:nvPr>
            <p:ph type="pic" sz="quarter" idx="13"/>
          </p:nvPr>
        </p:nvSpPr>
        <p:spPr>
          <a:xfrm>
            <a:off x="1255594" y="1692243"/>
            <a:ext cx="4030217" cy="397796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63647906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1_porftfolio-6">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5" y="1981486"/>
            <a:ext cx="2438747" cy="1980871"/>
          </a:xfrm>
        </p:spPr>
        <p:txBody>
          <a:bodyPr>
            <a:normAutofit/>
          </a:bodyPr>
          <a:lstStyle>
            <a:lvl1pPr marL="0" indent="0">
              <a:buNone/>
              <a:defRPr sz="1801">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2438754" y="612"/>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4871867" y="1980879"/>
            <a:ext cx="2438747" cy="1980871"/>
          </a:xfrm>
        </p:spPr>
        <p:txBody>
          <a:bodyPr>
            <a:normAutofit/>
          </a:bodyPr>
          <a:lstStyle>
            <a:lvl1pPr marL="0" indent="0">
              <a:buNone/>
              <a:defRPr sz="1801">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7299471" y="1222"/>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299471" y="1982700"/>
            <a:ext cx="2438747"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9742117" y="1982700"/>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83718104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2_porftfolio-7">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321760" y="1982700"/>
            <a:ext cx="2539935"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163886156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1109435" y="1803402"/>
            <a:ext cx="2133598" cy="1920240"/>
          </a:xfrm>
          <a:prstGeom prst="ellipse">
            <a:avLst/>
          </a:prstGeom>
        </p:spPr>
        <p:txBody>
          <a:bodyPr>
            <a:normAutofit/>
          </a:bodyPr>
          <a:lstStyle>
            <a:lvl1pPr>
              <a:defRPr sz="1441"/>
            </a:lvl1pPr>
          </a:lstStyle>
          <a:p>
            <a:endParaRPr lang="en-US" dirty="0"/>
          </a:p>
        </p:txBody>
      </p:sp>
      <p:sp>
        <p:nvSpPr>
          <p:cNvPr id="18" name="Picture Placeholder 22"/>
          <p:cNvSpPr>
            <a:spLocks noGrp="1"/>
          </p:cNvSpPr>
          <p:nvPr>
            <p:ph type="pic" sz="quarter" idx="16"/>
          </p:nvPr>
        </p:nvSpPr>
        <p:spPr>
          <a:xfrm>
            <a:off x="3657607" y="1803402"/>
            <a:ext cx="2133598" cy="1920240"/>
          </a:xfrm>
          <a:prstGeom prst="ellipse">
            <a:avLst/>
          </a:prstGeom>
        </p:spPr>
        <p:txBody>
          <a:bodyPr>
            <a:normAutofit/>
          </a:bodyPr>
          <a:lstStyle>
            <a:lvl1pPr>
              <a:defRPr sz="1441"/>
            </a:lvl1pPr>
          </a:lstStyle>
          <a:p>
            <a:endParaRPr lang="en-US" dirty="0"/>
          </a:p>
        </p:txBody>
      </p:sp>
      <p:sp>
        <p:nvSpPr>
          <p:cNvPr id="19" name="Picture Placeholder 22"/>
          <p:cNvSpPr>
            <a:spLocks noGrp="1"/>
          </p:cNvSpPr>
          <p:nvPr>
            <p:ph type="pic" sz="quarter" idx="17"/>
          </p:nvPr>
        </p:nvSpPr>
        <p:spPr>
          <a:xfrm>
            <a:off x="6096007" y="1803402"/>
            <a:ext cx="2133598" cy="1920240"/>
          </a:xfrm>
          <a:prstGeom prst="ellipse">
            <a:avLst/>
          </a:prstGeom>
        </p:spPr>
        <p:txBody>
          <a:bodyPr>
            <a:normAutofit/>
          </a:bodyPr>
          <a:lstStyle>
            <a:lvl1pPr>
              <a:defRPr sz="1441"/>
            </a:lvl1pPr>
          </a:lstStyle>
          <a:p>
            <a:endParaRPr lang="en-US" dirty="0"/>
          </a:p>
        </p:txBody>
      </p:sp>
      <p:sp>
        <p:nvSpPr>
          <p:cNvPr id="20" name="Picture Placeholder 22"/>
          <p:cNvSpPr>
            <a:spLocks noGrp="1"/>
          </p:cNvSpPr>
          <p:nvPr>
            <p:ph type="pic" sz="quarter" idx="18"/>
          </p:nvPr>
        </p:nvSpPr>
        <p:spPr>
          <a:xfrm>
            <a:off x="8534407" y="1803402"/>
            <a:ext cx="2133598" cy="1920240"/>
          </a:xfrm>
          <a:prstGeom prst="ellipse">
            <a:avLst/>
          </a:prstGeom>
        </p:spPr>
        <p:txBody>
          <a:bodyPr>
            <a:normAutofit/>
          </a:bodyPr>
          <a:lstStyle>
            <a:lvl1pPr>
              <a:defRPr sz="144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63804593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porftfolio-1">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00570" y="1779595"/>
            <a:ext cx="3194049" cy="2266949"/>
          </a:xfrm>
        </p:spPr>
        <p:txBody>
          <a:bodyPr>
            <a:normAutofit/>
          </a:bodyPr>
          <a:lstStyle>
            <a:lvl1pPr marL="0" indent="0">
              <a:buNone/>
              <a:defRPr sz="1801">
                <a:solidFill>
                  <a:schemeClr val="accent1"/>
                </a:solidFill>
              </a:defRPr>
            </a:lvl1pPr>
          </a:lstStyle>
          <a:p>
            <a:endParaRPr lang="id-ID" dirty="0"/>
          </a:p>
        </p:txBody>
      </p:sp>
      <p:sp>
        <p:nvSpPr>
          <p:cNvPr id="10" name="Picture Placeholder 2"/>
          <p:cNvSpPr>
            <a:spLocks noGrp="1" noChangeAspect="1"/>
          </p:cNvSpPr>
          <p:nvPr>
            <p:ph type="pic" sz="quarter" idx="12"/>
          </p:nvPr>
        </p:nvSpPr>
        <p:spPr>
          <a:xfrm>
            <a:off x="7808917" y="1779595"/>
            <a:ext cx="3216275" cy="2266949"/>
          </a:xfrm>
        </p:spPr>
        <p:txBody>
          <a:bodyPr>
            <a:normAutofit/>
          </a:bodyPr>
          <a:lstStyle>
            <a:lvl1pPr marL="0" indent="0">
              <a:buNone/>
              <a:defRPr sz="1801">
                <a:solidFill>
                  <a:schemeClr val="accent1"/>
                </a:solidFill>
              </a:defRPr>
            </a:lvl1pPr>
          </a:lstStyle>
          <a:p>
            <a:endParaRPr lang="id-ID" dirty="0"/>
          </a:p>
        </p:txBody>
      </p:sp>
      <p:sp>
        <p:nvSpPr>
          <p:cNvPr id="11" name="Picture Placeholder 2"/>
          <p:cNvSpPr>
            <a:spLocks noGrp="1" noChangeAspect="1"/>
          </p:cNvSpPr>
          <p:nvPr>
            <p:ph type="pic" sz="quarter" idx="15"/>
          </p:nvPr>
        </p:nvSpPr>
        <p:spPr>
          <a:xfrm>
            <a:off x="1210114" y="1795476"/>
            <a:ext cx="3201555" cy="2251071"/>
          </a:xfrm>
        </p:spPr>
        <p:txBody>
          <a:bodyPr>
            <a:normAutofit/>
          </a:bodyPr>
          <a:lstStyle>
            <a:lvl1pPr marL="0" indent="0">
              <a:buNone/>
              <a:defRPr sz="1801">
                <a:solidFill>
                  <a:schemeClr val="accent1"/>
                </a:solidFill>
              </a:defRPr>
            </a:lvl1pPr>
          </a:lstStyle>
          <a:p>
            <a:endParaRPr lang="id-ID" dirty="0"/>
          </a:p>
        </p:txBody>
      </p:sp>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2" name="TextBox 11"/>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85765194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1"/>
          </p:nvPr>
        </p:nvSpPr>
        <p:spPr>
          <a:xfrm>
            <a:off x="3785661" y="1625404"/>
            <a:ext cx="2317412" cy="2315293"/>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7" name="Picture Placeholder 13"/>
          <p:cNvSpPr>
            <a:spLocks noGrp="1" noChangeAspect="1"/>
          </p:cNvSpPr>
          <p:nvPr>
            <p:ph type="pic" sz="quarter" idx="13"/>
          </p:nvPr>
        </p:nvSpPr>
        <p:spPr>
          <a:xfrm>
            <a:off x="6169727" y="1614266"/>
            <a:ext cx="4695167" cy="463429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Picture Placeholder 13"/>
          <p:cNvSpPr>
            <a:spLocks noGrp="1" noChangeAspect="1"/>
          </p:cNvSpPr>
          <p:nvPr>
            <p:ph type="pic" sz="quarter" idx="16"/>
          </p:nvPr>
        </p:nvSpPr>
        <p:spPr>
          <a:xfrm>
            <a:off x="1397697" y="3933269"/>
            <a:ext cx="2317412" cy="2315295"/>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72829842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Portfolio-3">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p:nvPr>
        </p:nvSpPr>
        <p:spPr>
          <a:xfrm>
            <a:off x="1421888"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28" name="Picture Placeholder 13"/>
          <p:cNvSpPr>
            <a:spLocks noGrp="1" noChangeAspect="1"/>
          </p:cNvSpPr>
          <p:nvPr>
            <p:ph type="pic" sz="quarter" idx="14"/>
          </p:nvPr>
        </p:nvSpPr>
        <p:spPr>
          <a:xfrm>
            <a:off x="6113152"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0" name="Picture Placeholder 13"/>
          <p:cNvSpPr>
            <a:spLocks noGrp="1" noChangeAspect="1"/>
          </p:cNvSpPr>
          <p:nvPr>
            <p:ph type="pic" sz="quarter" idx="15"/>
          </p:nvPr>
        </p:nvSpPr>
        <p:spPr>
          <a:xfrm>
            <a:off x="1421888"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3" name="Picture Placeholder 13"/>
          <p:cNvSpPr>
            <a:spLocks noGrp="1" noChangeAspect="1"/>
          </p:cNvSpPr>
          <p:nvPr>
            <p:ph type="pic" sz="quarter" idx="16"/>
          </p:nvPr>
        </p:nvSpPr>
        <p:spPr>
          <a:xfrm>
            <a:off x="6113152"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7736441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1253395" y="1433101"/>
            <a:ext cx="2395728" cy="2395728"/>
          </a:xfrm>
        </p:spPr>
        <p:txBody>
          <a:bodyPr>
            <a:normAutofit/>
          </a:bodyPr>
          <a:lstStyle>
            <a:lvl1pPr>
              <a:defRPr sz="1261"/>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261"/>
            </a:lvl1pPr>
          </a:lstStyle>
          <a:p>
            <a:endParaRPr lang="en-US" dirty="0"/>
          </a:p>
        </p:txBody>
      </p:sp>
      <p:sp>
        <p:nvSpPr>
          <p:cNvPr id="33" name="Picture Placeholder 12"/>
          <p:cNvSpPr>
            <a:spLocks noGrp="1" noChangeAspect="1"/>
          </p:cNvSpPr>
          <p:nvPr>
            <p:ph type="pic" sz="quarter" idx="12"/>
          </p:nvPr>
        </p:nvSpPr>
        <p:spPr>
          <a:xfrm>
            <a:off x="6057551" y="1427613"/>
            <a:ext cx="2395728" cy="2395728"/>
          </a:xfrm>
        </p:spPr>
        <p:txBody>
          <a:bodyPr>
            <a:normAutofit/>
          </a:bodyPr>
          <a:lstStyle>
            <a:lvl1pPr>
              <a:defRPr sz="1261"/>
            </a:lvl1pPr>
          </a:lstStyle>
          <a:p>
            <a:endParaRPr lang="en-US" dirty="0"/>
          </a:p>
        </p:txBody>
      </p:sp>
      <p:sp>
        <p:nvSpPr>
          <p:cNvPr id="34" name="Picture Placeholder 12"/>
          <p:cNvSpPr>
            <a:spLocks noGrp="1" noChangeAspect="1"/>
          </p:cNvSpPr>
          <p:nvPr>
            <p:ph type="pic" sz="quarter" idx="13"/>
          </p:nvPr>
        </p:nvSpPr>
        <p:spPr>
          <a:xfrm>
            <a:off x="8459627" y="1427613"/>
            <a:ext cx="2395728" cy="2395728"/>
          </a:xfrm>
        </p:spPr>
        <p:txBody>
          <a:bodyPr>
            <a:normAutofit/>
          </a:bodyPr>
          <a:lstStyle>
            <a:lvl1pPr>
              <a:defRPr sz="1261"/>
            </a:lvl1pPr>
          </a:lstStyle>
          <a:p>
            <a:endParaRPr lang="en-US" dirty="0"/>
          </a:p>
        </p:txBody>
      </p:sp>
      <p:sp>
        <p:nvSpPr>
          <p:cNvPr id="35" name="Picture Placeholder 12"/>
          <p:cNvSpPr>
            <a:spLocks noGrp="1" noChangeAspect="1"/>
          </p:cNvSpPr>
          <p:nvPr>
            <p:ph type="pic" sz="quarter" idx="14"/>
          </p:nvPr>
        </p:nvSpPr>
        <p:spPr>
          <a:xfrm>
            <a:off x="1253395" y="3833723"/>
            <a:ext cx="2395728" cy="2395728"/>
          </a:xfrm>
        </p:spPr>
        <p:txBody>
          <a:bodyPr>
            <a:normAutofit/>
          </a:bodyPr>
          <a:lstStyle>
            <a:lvl1pPr>
              <a:defRPr sz="1261"/>
            </a:lvl1pPr>
          </a:lstStyle>
          <a:p>
            <a:endParaRPr lang="en-US" dirty="0"/>
          </a:p>
        </p:txBody>
      </p:sp>
      <p:sp>
        <p:nvSpPr>
          <p:cNvPr id="36" name="Picture Placeholder 12"/>
          <p:cNvSpPr>
            <a:spLocks noGrp="1" noChangeAspect="1"/>
          </p:cNvSpPr>
          <p:nvPr>
            <p:ph type="pic" sz="quarter" idx="15"/>
          </p:nvPr>
        </p:nvSpPr>
        <p:spPr>
          <a:xfrm>
            <a:off x="3655472" y="3839777"/>
            <a:ext cx="2395728" cy="2395728"/>
          </a:xfrm>
        </p:spPr>
        <p:txBody>
          <a:bodyPr>
            <a:normAutofit/>
          </a:bodyPr>
          <a:lstStyle>
            <a:lvl1pPr>
              <a:defRPr sz="1261"/>
            </a:lvl1pPr>
          </a:lstStyle>
          <a:p>
            <a:endParaRPr lang="en-US" dirty="0"/>
          </a:p>
        </p:txBody>
      </p:sp>
      <p:sp>
        <p:nvSpPr>
          <p:cNvPr id="37" name="Picture Placeholder 12"/>
          <p:cNvSpPr>
            <a:spLocks noGrp="1" noChangeAspect="1"/>
          </p:cNvSpPr>
          <p:nvPr>
            <p:ph type="pic" sz="quarter" idx="16"/>
          </p:nvPr>
        </p:nvSpPr>
        <p:spPr>
          <a:xfrm>
            <a:off x="6057551" y="3839777"/>
            <a:ext cx="2395728" cy="2395728"/>
          </a:xfrm>
        </p:spPr>
        <p:txBody>
          <a:bodyPr>
            <a:normAutofit/>
          </a:bodyPr>
          <a:lstStyle>
            <a:lvl1pPr>
              <a:defRPr sz="1261"/>
            </a:lvl1pPr>
          </a:lstStyle>
          <a:p>
            <a:endParaRPr lang="en-US" dirty="0"/>
          </a:p>
        </p:txBody>
      </p:sp>
      <p:sp>
        <p:nvSpPr>
          <p:cNvPr id="38" name="Picture Placeholder 12"/>
          <p:cNvSpPr>
            <a:spLocks noGrp="1" noChangeAspect="1"/>
          </p:cNvSpPr>
          <p:nvPr>
            <p:ph type="pic" sz="quarter" idx="17"/>
          </p:nvPr>
        </p:nvSpPr>
        <p:spPr>
          <a:xfrm>
            <a:off x="8459627" y="3839777"/>
            <a:ext cx="2395728" cy="2395728"/>
          </a:xfrm>
        </p:spPr>
        <p:txBody>
          <a:bodyPr>
            <a:normAutofit/>
          </a:bodyPr>
          <a:lstStyle>
            <a:lvl1pPr>
              <a:defRPr sz="1261"/>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4" name="Oval 1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5" name="TextBox 1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76103661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811590"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5" name="Picture Placeholder 13"/>
          <p:cNvSpPr>
            <a:spLocks noGrp="1"/>
          </p:cNvSpPr>
          <p:nvPr>
            <p:ph type="pic" sz="quarter" idx="11" hasCustomPrompt="1"/>
          </p:nvPr>
        </p:nvSpPr>
        <p:spPr>
          <a:xfrm>
            <a:off x="491541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7" name="Picture Placeholder 13"/>
          <p:cNvSpPr>
            <a:spLocks noGrp="1"/>
          </p:cNvSpPr>
          <p:nvPr>
            <p:ph type="pic" sz="quarter" idx="12" hasCustomPrompt="1"/>
          </p:nvPr>
        </p:nvSpPr>
        <p:spPr>
          <a:xfrm>
            <a:off x="801923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3" name="Picture Placeholder 13"/>
          <p:cNvSpPr>
            <a:spLocks noGrp="1"/>
          </p:cNvSpPr>
          <p:nvPr>
            <p:ph type="pic" sz="quarter" idx="13" hasCustomPrompt="1"/>
          </p:nvPr>
        </p:nvSpPr>
        <p:spPr>
          <a:xfrm>
            <a:off x="340816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6" name="Picture Placeholder 13"/>
          <p:cNvSpPr>
            <a:spLocks noGrp="1"/>
          </p:cNvSpPr>
          <p:nvPr>
            <p:ph type="pic" sz="quarter" idx="14" hasCustomPrompt="1"/>
          </p:nvPr>
        </p:nvSpPr>
        <p:spPr>
          <a:xfrm>
            <a:off x="651198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0" name="Oval 9"/>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1" name="TextBox 10"/>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14355918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portfolio-6">
    <p:spTree>
      <p:nvGrpSpPr>
        <p:cNvPr id="1" name=""/>
        <p:cNvGrpSpPr/>
        <p:nvPr/>
      </p:nvGrpSpPr>
      <p:grpSpPr>
        <a:xfrm>
          <a:off x="0" y="0"/>
          <a:ext cx="0" cy="0"/>
          <a:chOff x="0" y="0"/>
          <a:chExt cx="0" cy="0"/>
        </a:xfrm>
      </p:grpSpPr>
      <p:sp>
        <p:nvSpPr>
          <p:cNvPr id="14" name="Picture Placeholder 12"/>
          <p:cNvSpPr>
            <a:spLocks noGrp="1" noChangeAspect="1"/>
          </p:cNvSpPr>
          <p:nvPr>
            <p:ph type="pic" sz="quarter" idx="11"/>
          </p:nvPr>
        </p:nvSpPr>
        <p:spPr>
          <a:xfrm>
            <a:off x="6826318" y="1893453"/>
            <a:ext cx="2147420" cy="3579115"/>
          </a:xfrm>
        </p:spPr>
        <p:txBody>
          <a:bodyPr>
            <a:normAutofit/>
          </a:bodyPr>
          <a:lstStyle>
            <a:lvl1pPr>
              <a:defRPr sz="1261"/>
            </a:lvl1pPr>
          </a:lstStyle>
          <a:p>
            <a:endParaRPr lang="en-US" dirty="0"/>
          </a:p>
        </p:txBody>
      </p:sp>
      <p:sp>
        <p:nvSpPr>
          <p:cNvPr id="17" name="Picture Placeholder 12"/>
          <p:cNvSpPr>
            <a:spLocks noGrp="1" noChangeAspect="1"/>
          </p:cNvSpPr>
          <p:nvPr>
            <p:ph type="pic" sz="quarter" idx="14"/>
          </p:nvPr>
        </p:nvSpPr>
        <p:spPr>
          <a:xfrm>
            <a:off x="4586539" y="1893453"/>
            <a:ext cx="2147420" cy="3579115"/>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9066098" y="1893453"/>
            <a:ext cx="2147420" cy="3579115"/>
          </a:xfrm>
        </p:spPr>
        <p:txBody>
          <a:bodyPr>
            <a:normAutofit/>
          </a:bodyPr>
          <a:lstStyle>
            <a:lvl1pPr>
              <a:defRPr sz="1261"/>
            </a:lvl1pPr>
          </a:lstStyle>
          <a:p>
            <a:endParaRPr lang="en-US"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2482353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7" name="Picture Placeholder 12"/>
          <p:cNvSpPr>
            <a:spLocks noGrp="1" noChangeAspect="1"/>
          </p:cNvSpPr>
          <p:nvPr>
            <p:ph type="pic" sz="quarter" idx="14"/>
          </p:nvPr>
        </p:nvSpPr>
        <p:spPr>
          <a:xfrm>
            <a:off x="837779" y="2440703"/>
            <a:ext cx="4064679" cy="3824637"/>
          </a:xfrm>
        </p:spPr>
        <p:txBody>
          <a:bodyPr>
            <a:normAutofit/>
          </a:bodyPr>
          <a:lstStyle>
            <a:lvl1pPr>
              <a:defRPr sz="1261"/>
            </a:lvl1pPr>
          </a:lstStyle>
          <a:p>
            <a:endParaRPr lang="en-US" dirty="0"/>
          </a:p>
        </p:txBody>
      </p:sp>
      <p:sp>
        <p:nvSpPr>
          <p:cNvPr id="18" name="Picture Placeholder 12"/>
          <p:cNvSpPr>
            <a:spLocks noGrp="1" noChangeAspect="1"/>
          </p:cNvSpPr>
          <p:nvPr>
            <p:ph type="pic" sz="quarter" idx="15"/>
          </p:nvPr>
        </p:nvSpPr>
        <p:spPr>
          <a:xfrm>
            <a:off x="4898182" y="4353023"/>
            <a:ext cx="2144481" cy="1912319"/>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7033115" y="4353023"/>
            <a:ext cx="2144481" cy="1912319"/>
          </a:xfrm>
        </p:spPr>
        <p:txBody>
          <a:bodyPr>
            <a:normAutofit/>
          </a:bodyPr>
          <a:lstStyle>
            <a:lvl1pPr>
              <a:defRPr sz="1261"/>
            </a:lvl1pPr>
          </a:lstStyle>
          <a:p>
            <a:endParaRPr lang="en-US" dirty="0"/>
          </a:p>
        </p:txBody>
      </p:sp>
      <p:sp>
        <p:nvSpPr>
          <p:cNvPr id="20" name="Picture Placeholder 12"/>
          <p:cNvSpPr>
            <a:spLocks noGrp="1" noChangeAspect="1"/>
          </p:cNvSpPr>
          <p:nvPr>
            <p:ph type="pic" sz="quarter" idx="17"/>
          </p:nvPr>
        </p:nvSpPr>
        <p:spPr>
          <a:xfrm>
            <a:off x="9161777" y="4353023"/>
            <a:ext cx="2144481" cy="1912319"/>
          </a:xfrm>
        </p:spPr>
        <p:txBody>
          <a:bodyPr>
            <a:normAutofit/>
          </a:bodyPr>
          <a:lstStyle>
            <a:lvl1pPr>
              <a:defRPr sz="126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77300122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50663485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Background">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759542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1" name="Picture Placeholder 2"/>
          <p:cNvSpPr>
            <a:spLocks noGrp="1" noChangeAspect="1"/>
          </p:cNvSpPr>
          <p:nvPr>
            <p:ph type="pic" sz="quarter" idx="11"/>
          </p:nvPr>
        </p:nvSpPr>
        <p:spPr>
          <a:xfrm>
            <a:off x="1535895" y="1233379"/>
            <a:ext cx="2360859" cy="4225172"/>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2996369142"/>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ree Team">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1198572" y="1779589"/>
            <a:ext cx="3206750" cy="3138488"/>
          </a:xfrm>
        </p:spPr>
        <p:txBody>
          <a:bodyPr>
            <a:normAutofit/>
          </a:bodyPr>
          <a:lstStyle>
            <a:lvl1pPr marL="0" indent="0">
              <a:buNone/>
              <a:defRPr sz="1441">
                <a:solidFill>
                  <a:schemeClr val="accent1"/>
                </a:solidFill>
              </a:defRPr>
            </a:lvl1pPr>
          </a:lstStyle>
          <a:p>
            <a:endParaRPr lang="id-ID" dirty="0"/>
          </a:p>
        </p:txBody>
      </p:sp>
      <p:sp>
        <p:nvSpPr>
          <p:cNvPr id="16" name="Picture Placeholder 14"/>
          <p:cNvSpPr>
            <a:spLocks noGrp="1" noChangeAspect="1"/>
          </p:cNvSpPr>
          <p:nvPr>
            <p:ph type="pic" sz="quarter" idx="11"/>
          </p:nvPr>
        </p:nvSpPr>
        <p:spPr>
          <a:xfrm>
            <a:off x="4500571" y="1779589"/>
            <a:ext cx="3206750" cy="3138488"/>
          </a:xfrm>
        </p:spPr>
        <p:txBody>
          <a:bodyPr>
            <a:normAutofit/>
          </a:bodyPr>
          <a:lstStyle>
            <a:lvl1pPr marL="0" indent="0">
              <a:buNone/>
              <a:defRPr sz="1441">
                <a:solidFill>
                  <a:schemeClr val="accent1"/>
                </a:solidFill>
              </a:defRPr>
            </a:lvl1pPr>
          </a:lstStyle>
          <a:p>
            <a:endParaRPr lang="id-ID" dirty="0"/>
          </a:p>
        </p:txBody>
      </p:sp>
      <p:sp>
        <p:nvSpPr>
          <p:cNvPr id="17" name="Picture Placeholder 14"/>
          <p:cNvSpPr>
            <a:spLocks noGrp="1" noChangeAspect="1"/>
          </p:cNvSpPr>
          <p:nvPr>
            <p:ph type="pic" sz="quarter" idx="12"/>
          </p:nvPr>
        </p:nvSpPr>
        <p:spPr>
          <a:xfrm>
            <a:off x="7815272" y="1784352"/>
            <a:ext cx="3206750" cy="3138488"/>
          </a:xfrm>
        </p:spPr>
        <p:txBody>
          <a:bodyPr>
            <a:normAutofit/>
          </a:bodyPr>
          <a:lstStyle>
            <a:lvl1pPr marL="0" indent="0">
              <a:buNone/>
              <a:defRPr sz="1441">
                <a:solidFill>
                  <a:schemeClr val="accent1"/>
                </a:solidFill>
              </a:defRPr>
            </a:lvl1pPr>
          </a:lstStyle>
          <a:p>
            <a:endParaRPr lang="id-ID"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50901313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3" name="Picture Placeholder 16"/>
          <p:cNvSpPr>
            <a:spLocks noGrp="1" noChangeAspect="1"/>
          </p:cNvSpPr>
          <p:nvPr userDrawn="1">
            <p:ph type="pic" sz="quarter" idx="13"/>
          </p:nvPr>
        </p:nvSpPr>
        <p:spPr>
          <a:xfrm>
            <a:off x="4303927" y="2557201"/>
            <a:ext cx="944871" cy="2572187"/>
          </a:xfrm>
        </p:spPr>
        <p:txBody>
          <a:bodyPr>
            <a:normAutofit/>
          </a:bodyPr>
          <a:lstStyle>
            <a:lvl1pPr marL="0" indent="0">
              <a:buNone/>
              <a:defRPr sz="629"/>
            </a:lvl1pPr>
          </a:lstStyle>
          <a:p>
            <a:endParaRPr lang="en-US" dirty="0"/>
          </a:p>
        </p:txBody>
      </p:sp>
      <p:sp>
        <p:nvSpPr>
          <p:cNvPr id="24" name="Picture Placeholder 16"/>
          <p:cNvSpPr>
            <a:spLocks noGrp="1" noChangeAspect="1"/>
          </p:cNvSpPr>
          <p:nvPr userDrawn="1">
            <p:ph type="pic" sz="quarter" idx="14"/>
          </p:nvPr>
        </p:nvSpPr>
        <p:spPr>
          <a:xfrm>
            <a:off x="1165168" y="2550142"/>
            <a:ext cx="896019" cy="2572188"/>
          </a:xfrm>
        </p:spPr>
        <p:txBody>
          <a:bodyPr>
            <a:normAutofit/>
          </a:bodyPr>
          <a:lstStyle>
            <a:lvl1pPr marL="0" indent="0">
              <a:buNone/>
              <a:defRPr sz="629"/>
            </a:lvl1pPr>
          </a:lstStyle>
          <a:p>
            <a:endParaRPr lang="en-US" dirty="0"/>
          </a:p>
        </p:txBody>
      </p:sp>
      <p:sp>
        <p:nvSpPr>
          <p:cNvPr id="25" name="Picture Placeholder 16"/>
          <p:cNvSpPr>
            <a:spLocks noGrp="1" noChangeAspect="1"/>
          </p:cNvSpPr>
          <p:nvPr>
            <p:ph type="pic" sz="quarter" idx="10"/>
          </p:nvPr>
        </p:nvSpPr>
        <p:spPr>
          <a:xfrm>
            <a:off x="2252875" y="2267926"/>
            <a:ext cx="1889743" cy="3369467"/>
          </a:xfrm>
        </p:spPr>
        <p:txBody>
          <a:bodyPr>
            <a:normAutofit/>
          </a:bodyPr>
          <a:lstStyle>
            <a:lvl1pPr marL="0" indent="0">
              <a:buNone/>
              <a:defRPr sz="629"/>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268565685"/>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App Design 02">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2116474"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0" name="Picture Placeholder 9"/>
          <p:cNvSpPr>
            <a:spLocks noGrp="1" noChangeAspect="1"/>
          </p:cNvSpPr>
          <p:nvPr>
            <p:ph type="pic" sz="quarter" idx="11"/>
          </p:nvPr>
        </p:nvSpPr>
        <p:spPr>
          <a:xfrm>
            <a:off x="5401838"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4" name="Picture Placeholder 9"/>
          <p:cNvSpPr>
            <a:spLocks noGrp="1" noChangeAspect="1"/>
          </p:cNvSpPr>
          <p:nvPr>
            <p:ph type="pic" sz="quarter" idx="12"/>
          </p:nvPr>
        </p:nvSpPr>
        <p:spPr>
          <a:xfrm>
            <a:off x="8732074" y="2292701"/>
            <a:ext cx="1418177" cy="2544377"/>
          </a:xfrm>
        </p:spPr>
        <p:txBody>
          <a:bodyPr>
            <a:normAutofit/>
          </a:bodyPr>
          <a:lstStyle>
            <a:lvl1pPr marL="0" indent="0">
              <a:buNone/>
              <a:defRPr sz="1261">
                <a:solidFill>
                  <a:schemeClr val="tx1">
                    <a:lumMod val="50000"/>
                    <a:lumOff val="50000"/>
                  </a:schemeClr>
                </a:solidFill>
              </a:defRPr>
            </a:lvl1pPr>
          </a:lstStyle>
          <a:p>
            <a:endParaRPr lang="en-US" dirty="0"/>
          </a:p>
        </p:txBody>
      </p:sp>
      <p:sp>
        <p:nvSpPr>
          <p:cNvPr id="17" name="Rectangle 1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529733395"/>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Mockup-dev2">
    <p:spTree>
      <p:nvGrpSpPr>
        <p:cNvPr id="1" name=""/>
        <p:cNvGrpSpPr/>
        <p:nvPr/>
      </p:nvGrpSpPr>
      <p:grpSpPr>
        <a:xfrm>
          <a:off x="0" y="0"/>
          <a:ext cx="0" cy="0"/>
          <a:chOff x="0" y="0"/>
          <a:chExt cx="0" cy="0"/>
        </a:xfrm>
      </p:grpSpPr>
      <p:sp>
        <p:nvSpPr>
          <p:cNvPr id="38" name="Picture Placeholder 16"/>
          <p:cNvSpPr>
            <a:spLocks noGrp="1" noChangeAspect="1"/>
          </p:cNvSpPr>
          <p:nvPr>
            <p:ph type="pic" sz="quarter" idx="13"/>
          </p:nvPr>
        </p:nvSpPr>
        <p:spPr>
          <a:xfrm>
            <a:off x="7036984" y="2394393"/>
            <a:ext cx="1006768" cy="2385051"/>
          </a:xfrm>
        </p:spPr>
        <p:txBody>
          <a:bodyPr>
            <a:normAutofit/>
          </a:bodyPr>
          <a:lstStyle>
            <a:lvl1pPr marL="0" indent="0">
              <a:buNone/>
              <a:defRPr sz="540"/>
            </a:lvl1pPr>
          </a:lstStyle>
          <a:p>
            <a:endParaRPr lang="en-US" dirty="0"/>
          </a:p>
        </p:txBody>
      </p:sp>
      <p:sp>
        <p:nvSpPr>
          <p:cNvPr id="39" name="Picture Placeholder 16"/>
          <p:cNvSpPr>
            <a:spLocks noGrp="1" noChangeAspect="1"/>
          </p:cNvSpPr>
          <p:nvPr>
            <p:ph type="pic" sz="quarter" idx="14"/>
          </p:nvPr>
        </p:nvSpPr>
        <p:spPr>
          <a:xfrm>
            <a:off x="4047875" y="2393728"/>
            <a:ext cx="920404" cy="2385051"/>
          </a:xfrm>
        </p:spPr>
        <p:txBody>
          <a:bodyPr>
            <a:normAutofit/>
          </a:bodyPr>
          <a:lstStyle>
            <a:lvl1pPr marL="0" indent="0">
              <a:buNone/>
              <a:defRPr sz="540"/>
            </a:lvl1pPr>
          </a:lstStyle>
          <a:p>
            <a:endParaRPr lang="en-US" dirty="0"/>
          </a:p>
        </p:txBody>
      </p:sp>
      <p:sp>
        <p:nvSpPr>
          <p:cNvPr id="25" name="Picture Placeholder 16"/>
          <p:cNvSpPr>
            <a:spLocks noGrp="1" noChangeAspect="1"/>
          </p:cNvSpPr>
          <p:nvPr>
            <p:ph type="pic" sz="quarter" idx="10"/>
          </p:nvPr>
        </p:nvSpPr>
        <p:spPr>
          <a:xfrm>
            <a:off x="5140491" y="2174791"/>
            <a:ext cx="1747047" cy="3114540"/>
          </a:xfrm>
        </p:spPr>
        <p:txBody>
          <a:bodyPr>
            <a:normAutofit/>
          </a:bodyPr>
          <a:lstStyle>
            <a:lvl1pPr marL="0" indent="0">
              <a:buNone/>
              <a:defRPr sz="540"/>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65704291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sp>
        <p:nvSpPr>
          <p:cNvPr id="14" name="Picture Placeholder 9"/>
          <p:cNvSpPr>
            <a:spLocks noGrp="1" noChangeAspect="1"/>
          </p:cNvSpPr>
          <p:nvPr>
            <p:ph type="pic" sz="quarter" idx="11"/>
          </p:nvPr>
        </p:nvSpPr>
        <p:spPr>
          <a:xfrm>
            <a:off x="1687364" y="2163534"/>
            <a:ext cx="4422647" cy="2769219"/>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3424233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6711779" y="1876518"/>
            <a:ext cx="4339462" cy="2491083"/>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9" name="Rectangle 8"/>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51577826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9" name="Picture Placeholder 8"/>
          <p:cNvSpPr>
            <a:spLocks noGrp="1" noChangeAspect="1"/>
          </p:cNvSpPr>
          <p:nvPr>
            <p:ph type="pic" sz="quarter" idx="10"/>
          </p:nvPr>
        </p:nvSpPr>
        <p:spPr>
          <a:xfrm>
            <a:off x="0" y="1509481"/>
            <a:ext cx="12192000" cy="3386667"/>
          </a:xfrm>
        </p:spPr>
        <p:txBody>
          <a:bodyPr>
            <a:normAutofit/>
          </a:bodyPr>
          <a:lstStyle>
            <a:lvl1pPr marL="0" indent="0">
              <a:buNone/>
              <a:defRPr sz="1891">
                <a:solidFill>
                  <a:schemeClr val="bg1">
                    <a:lumMod val="65000"/>
                  </a:schemeClr>
                </a:solidFill>
              </a:defRPr>
            </a:lvl1pPr>
          </a:lstStyle>
          <a:p>
            <a:endParaRPr lang="en-US"/>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89540548"/>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p:spPr>
        <p:txBody>
          <a:bodyPr>
            <a:normAutofit/>
          </a:bodyPr>
          <a:lstStyle>
            <a:lvl1pPr marL="0" indent="0">
              <a:buNone/>
              <a:defRPr sz="1441">
                <a:solidFill>
                  <a:schemeClr val="bg2"/>
                </a:solidFill>
              </a:defRPr>
            </a:lvl1pPr>
          </a:lstStyle>
          <a:p>
            <a:endParaRPr lang="en-US" dirty="0"/>
          </a:p>
        </p:txBody>
      </p:sp>
    </p:spTree>
    <p:extLst>
      <p:ext uri="{BB962C8B-B14F-4D97-AF65-F5344CB8AC3E}">
        <p14:creationId xmlns:p14="http://schemas.microsoft.com/office/powerpoint/2010/main" val="417085638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20490"/>
            <a:ext cx="12192000" cy="2838449"/>
          </a:xfrm>
        </p:spPr>
        <p:txBody>
          <a:bodyPr>
            <a:normAutofit/>
          </a:bodyPr>
          <a:lstStyle>
            <a:lvl1pPr marL="0" indent="0">
              <a:buNone/>
              <a:defRPr sz="1891">
                <a:solidFill>
                  <a:schemeClr val="bg1">
                    <a:lumMod val="75000"/>
                  </a:schemeClr>
                </a:solidFill>
              </a:defRPr>
            </a:lvl1pPr>
          </a:lstStyle>
          <a:p>
            <a:endParaRPr lang="en-US"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3191024431"/>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userDrawn="1">
  <p:cSld name="Services">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1" name="Picture Placeholder 8"/>
          <p:cNvSpPr>
            <a:spLocks noGrp="1" noChangeAspect="1"/>
          </p:cNvSpPr>
          <p:nvPr>
            <p:ph type="pic" sz="quarter" idx="10"/>
          </p:nvPr>
        </p:nvSpPr>
        <p:spPr>
          <a:xfrm>
            <a:off x="0" y="1709870"/>
            <a:ext cx="12192000" cy="3158273"/>
          </a:xfrm>
        </p:spPr>
        <p:txBody>
          <a:bodyPr>
            <a:normAutofit/>
          </a:bodyPr>
          <a:lstStyle>
            <a:lvl1pPr marL="0" indent="0">
              <a:buNone/>
              <a:defRPr sz="1891">
                <a:solidFill>
                  <a:schemeClr val="bg1">
                    <a:lumMod val="7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50151846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7" y="-1"/>
            <a:ext cx="12203142" cy="6858001"/>
          </a:xfrm>
        </p:spPr>
        <p:txBody>
          <a:bodyPr>
            <a:normAutofit/>
          </a:bodyPr>
          <a:lstStyle>
            <a:lvl1pPr marL="0" indent="0">
              <a:buNone/>
              <a:defRPr sz="1441">
                <a:latin typeface="Raleway Light"/>
                <a:cs typeface="Raleway Light"/>
              </a:defRPr>
            </a:lvl1pPr>
          </a:lstStyle>
          <a:p>
            <a:endParaRPr lang="id-ID" dirty="0"/>
          </a:p>
        </p:txBody>
      </p:sp>
    </p:spTree>
    <p:extLst>
      <p:ext uri="{BB962C8B-B14F-4D97-AF65-F5344CB8AC3E}">
        <p14:creationId xmlns:p14="http://schemas.microsoft.com/office/powerpoint/2010/main" val="1955583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20490"/>
            <a:ext cx="12192000" cy="2838449"/>
          </a:xfrm>
        </p:spPr>
        <p:txBody>
          <a:bodyPr>
            <a:normAutofit/>
          </a:bodyPr>
          <a:lstStyle>
            <a:lvl1pPr marL="0" indent="0">
              <a:buNone/>
              <a:defRPr sz="1891">
                <a:solidFill>
                  <a:schemeClr val="bg1">
                    <a:lumMod val="75000"/>
                  </a:schemeClr>
                </a:solidFill>
              </a:defRPr>
            </a:lvl1pPr>
          </a:lstStyle>
          <a:p>
            <a:endParaRPr lang="en-US"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285649529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368171" y="1603020"/>
            <a:ext cx="1259943" cy="1135685"/>
          </a:xfrm>
          <a:prstGeom prst="ellipse">
            <a:avLst/>
          </a:prstGeom>
        </p:spPr>
        <p:txBody>
          <a:bodyPr>
            <a:noAutofit/>
          </a:bodyPr>
          <a:lstStyle>
            <a:lvl1pPr marL="0" indent="0">
              <a:lnSpc>
                <a:spcPct val="130000"/>
              </a:lnSpc>
              <a:buNone/>
              <a:defRPr sz="1080" baseline="0"/>
            </a:lvl1pPr>
          </a:lstStyle>
          <a:p>
            <a:r>
              <a:rPr lang="en-US" dirty="0" smtClean="0"/>
              <a:t>Drag  Your Picture Here</a:t>
            </a:r>
            <a:endParaRPr lang="en-US" dirty="0"/>
          </a:p>
        </p:txBody>
      </p:sp>
      <p:sp>
        <p:nvSpPr>
          <p:cNvPr id="75" name="Picture Placeholder 13"/>
          <p:cNvSpPr>
            <a:spLocks noGrp="1"/>
          </p:cNvSpPr>
          <p:nvPr>
            <p:ph type="pic" sz="quarter" idx="11" hasCustomPrompt="1"/>
          </p:nvPr>
        </p:nvSpPr>
        <p:spPr>
          <a:xfrm>
            <a:off x="4134536" y="1592559"/>
            <a:ext cx="1259943" cy="1135685"/>
          </a:xfrm>
          <a:prstGeom prst="ellipse">
            <a:avLst/>
          </a:prstGeom>
        </p:spPr>
        <p:txBody>
          <a:bodyPr>
            <a:normAutofit/>
          </a:bodyPr>
          <a:lstStyle>
            <a:lvl1pPr marL="0" indent="0">
              <a:lnSpc>
                <a:spcPct val="130000"/>
              </a:lnSpc>
              <a:buNone/>
              <a:defRPr sz="1080"/>
            </a:lvl1pPr>
          </a:lstStyle>
          <a:p>
            <a:r>
              <a:rPr lang="en-US" dirty="0" smtClean="0"/>
              <a:t>Drag  Your Picture Here</a:t>
            </a:r>
            <a:endParaRPr lang="en-US" dirty="0"/>
          </a:p>
        </p:txBody>
      </p:sp>
      <p:sp>
        <p:nvSpPr>
          <p:cNvPr id="76" name="Picture Placeholder 13"/>
          <p:cNvSpPr>
            <a:spLocks noGrp="1"/>
          </p:cNvSpPr>
          <p:nvPr>
            <p:ph type="pic" sz="quarter" idx="12" hasCustomPrompt="1"/>
          </p:nvPr>
        </p:nvSpPr>
        <p:spPr>
          <a:xfrm>
            <a:off x="6839992"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7" name="Picture Placeholder 13"/>
          <p:cNvSpPr>
            <a:spLocks noGrp="1"/>
          </p:cNvSpPr>
          <p:nvPr>
            <p:ph type="pic" sz="quarter" idx="13" hasCustomPrompt="1"/>
          </p:nvPr>
        </p:nvSpPr>
        <p:spPr>
          <a:xfrm>
            <a:off x="9564333"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8" name="Picture Placeholder 13"/>
          <p:cNvSpPr>
            <a:spLocks noGrp="1"/>
          </p:cNvSpPr>
          <p:nvPr>
            <p:ph type="pic" sz="quarter" idx="14" hasCustomPrompt="1"/>
          </p:nvPr>
        </p:nvSpPr>
        <p:spPr>
          <a:xfrm>
            <a:off x="8214263" y="4054264"/>
            <a:ext cx="1259943" cy="1135685"/>
          </a:xfrm>
          <a:prstGeom prst="ellipse">
            <a:avLst/>
          </a:prstGeom>
        </p:spPr>
        <p:txBody>
          <a:bodyPr>
            <a:normAutofit/>
          </a:bodyPr>
          <a:lstStyle>
            <a:lvl1pPr>
              <a:lnSpc>
                <a:spcPct val="130000"/>
              </a:lnSpc>
              <a:defRPr sz="1080"/>
            </a:lvl1pPr>
          </a:lstStyle>
          <a:p>
            <a:r>
              <a:rPr lang="en-US" dirty="0" smtClean="0"/>
              <a:t>Drag  Your Picture Here</a:t>
            </a:r>
            <a:endParaRPr lang="en-US" dirty="0"/>
          </a:p>
        </p:txBody>
      </p:sp>
      <p:sp>
        <p:nvSpPr>
          <p:cNvPr id="79" name="Picture Placeholder 13"/>
          <p:cNvSpPr>
            <a:spLocks noGrp="1"/>
          </p:cNvSpPr>
          <p:nvPr>
            <p:ph type="pic" sz="quarter" idx="15" hasCustomPrompt="1"/>
          </p:nvPr>
        </p:nvSpPr>
        <p:spPr>
          <a:xfrm>
            <a:off x="5499543" y="4054264"/>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80" name="Picture Placeholder 13"/>
          <p:cNvSpPr>
            <a:spLocks noGrp="1"/>
          </p:cNvSpPr>
          <p:nvPr>
            <p:ph type="pic" sz="quarter" idx="16" hasCustomPrompt="1"/>
          </p:nvPr>
        </p:nvSpPr>
        <p:spPr>
          <a:xfrm>
            <a:off x="2756080" y="4040053"/>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23" name="Rectangle 2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68312130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09511137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userDrawn="1">
  <p:cSld name="No Footer">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062881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1584" y="0"/>
            <a:ext cx="12192001" cy="6858000"/>
          </a:xfrm>
          <a:effectLst/>
        </p:spPr>
        <p:txBody>
          <a:bodyPr>
            <a:normAutofit/>
          </a:bodyPr>
          <a:lstStyle>
            <a:lvl1pPr marL="0" indent="0">
              <a:buNone/>
              <a:defRPr sz="1891">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1812922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479161" y="1978881"/>
            <a:ext cx="4557549" cy="4155281"/>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67925659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Our Objectives 2">
    <p:spTree>
      <p:nvGrpSpPr>
        <p:cNvPr id="1" name=""/>
        <p:cNvGrpSpPr/>
        <p:nvPr/>
      </p:nvGrpSpPr>
      <p:grpSpPr>
        <a:xfrm>
          <a:off x="0" y="0"/>
          <a:ext cx="0" cy="0"/>
          <a:chOff x="0" y="0"/>
          <a:chExt cx="0" cy="0"/>
        </a:xfrm>
      </p:grpSpPr>
      <p:sp>
        <p:nvSpPr>
          <p:cNvPr id="11" name="Picture Placeholder 22"/>
          <p:cNvSpPr>
            <a:spLocks noGrp="1" noChangeAspect="1"/>
          </p:cNvSpPr>
          <p:nvPr>
            <p:ph type="pic" sz="quarter" idx="13"/>
          </p:nvPr>
        </p:nvSpPr>
        <p:spPr>
          <a:xfrm>
            <a:off x="4" y="0"/>
            <a:ext cx="5954188" cy="6858000"/>
          </a:xfrm>
        </p:spPr>
        <p:txBody>
          <a:bodyPr>
            <a:normAutofit/>
          </a:bodyPr>
          <a:lstStyle>
            <a:lvl1pPr marL="0" indent="0">
              <a:buNone/>
              <a:defRPr sz="1441">
                <a:latin typeface="Raleway Light"/>
                <a:cs typeface="Raleway Light"/>
              </a:defRPr>
            </a:lvl1pPr>
          </a:lstStyle>
          <a:p>
            <a:endParaRPr lang="id-ID" dirty="0"/>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673079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7" name="Rectangle 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5742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535914938"/>
      </p:ext>
    </p:extLst>
  </p:cSld>
  <p:clrMapOvr>
    <a:masterClrMapping/>
  </p:clrMapOvr>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1419237864"/>
      </p:ext>
    </p:extLst>
  </p:cSld>
  <p:clrMapOvr>
    <a:masterClrMapping/>
  </p:clrMapOvr>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 name="Picture Placeholder 2"/>
          <p:cNvSpPr>
            <a:spLocks noGrp="1" noChangeAspect="1"/>
          </p:cNvSpPr>
          <p:nvPr>
            <p:ph type="pic" sz="quarter" idx="10"/>
          </p:nvPr>
        </p:nvSpPr>
        <p:spPr>
          <a:xfrm>
            <a:off x="997403" y="1188270"/>
            <a:ext cx="752671" cy="2139951"/>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2" name="Picture Placeholder 2"/>
          <p:cNvSpPr>
            <a:spLocks noGrp="1" noChangeAspect="1"/>
          </p:cNvSpPr>
          <p:nvPr>
            <p:ph type="pic" sz="quarter" idx="12"/>
          </p:nvPr>
        </p:nvSpPr>
        <p:spPr>
          <a:xfrm>
            <a:off x="3573313" y="1188272"/>
            <a:ext cx="803172" cy="21336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903618" y="966021"/>
            <a:ext cx="1558227" cy="27559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3421633747"/>
      </p:ext>
    </p:extLst>
  </p:cSld>
  <p:clrMapOvr>
    <a:masterClrMapping/>
  </p:clrMapOvr>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Our Clients">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11551" y="2195664"/>
            <a:ext cx="12191997" cy="2125087"/>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47388875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upport-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5" name="Picture Placeholder 13"/>
          <p:cNvSpPr>
            <a:spLocks noGrp="1" noChangeAspect="1"/>
          </p:cNvSpPr>
          <p:nvPr>
            <p:ph type="pic" sz="quarter" idx="13"/>
          </p:nvPr>
        </p:nvSpPr>
        <p:spPr>
          <a:xfrm>
            <a:off x="1255594" y="1692243"/>
            <a:ext cx="4030217" cy="397796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89977617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4_Meet_the_team1">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129029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8" name="Picture Placeholder 22"/>
          <p:cNvSpPr>
            <a:spLocks noGrp="1" noChangeAspect="1"/>
          </p:cNvSpPr>
          <p:nvPr>
            <p:ph type="pic" sz="quarter" idx="15"/>
          </p:nvPr>
        </p:nvSpPr>
        <p:spPr>
          <a:xfrm>
            <a:off x="3896753"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9" name="Picture Placeholder 22"/>
          <p:cNvSpPr>
            <a:spLocks noGrp="1" noChangeAspect="1"/>
          </p:cNvSpPr>
          <p:nvPr>
            <p:ph type="pic" sz="quarter" idx="16"/>
          </p:nvPr>
        </p:nvSpPr>
        <p:spPr>
          <a:xfrm>
            <a:off x="6549862"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20" name="Picture Placeholder 22"/>
          <p:cNvSpPr>
            <a:spLocks noGrp="1" noChangeAspect="1"/>
          </p:cNvSpPr>
          <p:nvPr>
            <p:ph type="pic" sz="quarter" idx="17"/>
          </p:nvPr>
        </p:nvSpPr>
        <p:spPr>
          <a:xfrm>
            <a:off x="913507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412398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988490" y="1821008"/>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545114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userDrawn="1">
  <p:cSld name="Team Individual">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2084394" y="2000251"/>
            <a:ext cx="3206750" cy="3138488"/>
          </a:xfrm>
        </p:spPr>
        <p:txBody>
          <a:bodyPr>
            <a:normAutofit/>
          </a:bodyPr>
          <a:lstStyle>
            <a:lvl1pPr marL="0" indent="0">
              <a:buNone/>
              <a:defRPr sz="1441">
                <a:solidFill>
                  <a:schemeClr val="accent1"/>
                </a:solidFill>
              </a:defRPr>
            </a:lvl1pPr>
          </a:lstStyle>
          <a:p>
            <a:endParaRPr lang="id-ID"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27843084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1109435" y="1803402"/>
            <a:ext cx="2133598" cy="1920240"/>
          </a:xfrm>
          <a:prstGeom prst="ellipse">
            <a:avLst/>
          </a:prstGeom>
        </p:spPr>
        <p:txBody>
          <a:bodyPr>
            <a:normAutofit/>
          </a:bodyPr>
          <a:lstStyle>
            <a:lvl1pPr>
              <a:defRPr sz="1441"/>
            </a:lvl1pPr>
          </a:lstStyle>
          <a:p>
            <a:endParaRPr lang="en-US" dirty="0"/>
          </a:p>
        </p:txBody>
      </p:sp>
      <p:sp>
        <p:nvSpPr>
          <p:cNvPr id="18" name="Picture Placeholder 22"/>
          <p:cNvSpPr>
            <a:spLocks noGrp="1"/>
          </p:cNvSpPr>
          <p:nvPr>
            <p:ph type="pic" sz="quarter" idx="16"/>
          </p:nvPr>
        </p:nvSpPr>
        <p:spPr>
          <a:xfrm>
            <a:off x="3657607" y="1803402"/>
            <a:ext cx="2133598" cy="1920240"/>
          </a:xfrm>
          <a:prstGeom prst="ellipse">
            <a:avLst/>
          </a:prstGeom>
        </p:spPr>
        <p:txBody>
          <a:bodyPr>
            <a:normAutofit/>
          </a:bodyPr>
          <a:lstStyle>
            <a:lvl1pPr>
              <a:defRPr sz="1441"/>
            </a:lvl1pPr>
          </a:lstStyle>
          <a:p>
            <a:endParaRPr lang="en-US" dirty="0"/>
          </a:p>
        </p:txBody>
      </p:sp>
      <p:sp>
        <p:nvSpPr>
          <p:cNvPr id="19" name="Picture Placeholder 22"/>
          <p:cNvSpPr>
            <a:spLocks noGrp="1"/>
          </p:cNvSpPr>
          <p:nvPr>
            <p:ph type="pic" sz="quarter" idx="17"/>
          </p:nvPr>
        </p:nvSpPr>
        <p:spPr>
          <a:xfrm>
            <a:off x="6096007" y="1803402"/>
            <a:ext cx="2133598" cy="1920240"/>
          </a:xfrm>
          <a:prstGeom prst="ellipse">
            <a:avLst/>
          </a:prstGeom>
        </p:spPr>
        <p:txBody>
          <a:bodyPr>
            <a:normAutofit/>
          </a:bodyPr>
          <a:lstStyle>
            <a:lvl1pPr>
              <a:defRPr sz="1441"/>
            </a:lvl1pPr>
          </a:lstStyle>
          <a:p>
            <a:endParaRPr lang="en-US" dirty="0"/>
          </a:p>
        </p:txBody>
      </p:sp>
      <p:sp>
        <p:nvSpPr>
          <p:cNvPr id="20" name="Picture Placeholder 22"/>
          <p:cNvSpPr>
            <a:spLocks noGrp="1"/>
          </p:cNvSpPr>
          <p:nvPr>
            <p:ph type="pic" sz="quarter" idx="18"/>
          </p:nvPr>
        </p:nvSpPr>
        <p:spPr>
          <a:xfrm>
            <a:off x="8534407" y="1803402"/>
            <a:ext cx="2133598" cy="1920240"/>
          </a:xfrm>
          <a:prstGeom prst="ellipse">
            <a:avLst/>
          </a:prstGeom>
        </p:spPr>
        <p:txBody>
          <a:bodyPr>
            <a:normAutofit/>
          </a:bodyPr>
          <a:lstStyle>
            <a:lvl1pPr>
              <a:defRPr sz="144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5090028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Three Team">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1198572" y="1779589"/>
            <a:ext cx="3206750" cy="3138488"/>
          </a:xfrm>
        </p:spPr>
        <p:txBody>
          <a:bodyPr>
            <a:normAutofit/>
          </a:bodyPr>
          <a:lstStyle>
            <a:lvl1pPr marL="0" indent="0">
              <a:buNone/>
              <a:defRPr sz="1441">
                <a:solidFill>
                  <a:schemeClr val="accent1"/>
                </a:solidFill>
              </a:defRPr>
            </a:lvl1pPr>
          </a:lstStyle>
          <a:p>
            <a:endParaRPr lang="id-ID" dirty="0"/>
          </a:p>
        </p:txBody>
      </p:sp>
      <p:sp>
        <p:nvSpPr>
          <p:cNvPr id="16" name="Picture Placeholder 14"/>
          <p:cNvSpPr>
            <a:spLocks noGrp="1" noChangeAspect="1"/>
          </p:cNvSpPr>
          <p:nvPr>
            <p:ph type="pic" sz="quarter" idx="11"/>
          </p:nvPr>
        </p:nvSpPr>
        <p:spPr>
          <a:xfrm>
            <a:off x="4500571" y="1779589"/>
            <a:ext cx="3206750" cy="3138488"/>
          </a:xfrm>
        </p:spPr>
        <p:txBody>
          <a:bodyPr>
            <a:normAutofit/>
          </a:bodyPr>
          <a:lstStyle>
            <a:lvl1pPr marL="0" indent="0">
              <a:buNone/>
              <a:defRPr sz="1441">
                <a:solidFill>
                  <a:schemeClr val="accent1"/>
                </a:solidFill>
              </a:defRPr>
            </a:lvl1pPr>
          </a:lstStyle>
          <a:p>
            <a:endParaRPr lang="id-ID" dirty="0"/>
          </a:p>
        </p:txBody>
      </p:sp>
      <p:sp>
        <p:nvSpPr>
          <p:cNvPr id="17" name="Picture Placeholder 14"/>
          <p:cNvSpPr>
            <a:spLocks noGrp="1" noChangeAspect="1"/>
          </p:cNvSpPr>
          <p:nvPr>
            <p:ph type="pic" sz="quarter" idx="12"/>
          </p:nvPr>
        </p:nvSpPr>
        <p:spPr>
          <a:xfrm>
            <a:off x="7815272" y="1784352"/>
            <a:ext cx="3206750" cy="3138488"/>
          </a:xfrm>
        </p:spPr>
        <p:txBody>
          <a:bodyPr>
            <a:normAutofit/>
          </a:bodyPr>
          <a:lstStyle>
            <a:lvl1pPr marL="0" indent="0">
              <a:buNone/>
              <a:defRPr sz="1441">
                <a:solidFill>
                  <a:schemeClr val="accent1"/>
                </a:solidFill>
              </a:defRPr>
            </a:lvl1pPr>
          </a:lstStyle>
          <a:p>
            <a:endParaRPr lang="id-ID"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24853736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368171" y="1603020"/>
            <a:ext cx="1259943" cy="1135685"/>
          </a:xfrm>
          <a:prstGeom prst="ellipse">
            <a:avLst/>
          </a:prstGeom>
        </p:spPr>
        <p:txBody>
          <a:bodyPr>
            <a:noAutofit/>
          </a:bodyPr>
          <a:lstStyle>
            <a:lvl1pPr marL="0" indent="0">
              <a:lnSpc>
                <a:spcPct val="130000"/>
              </a:lnSpc>
              <a:buNone/>
              <a:defRPr sz="1080" baseline="0"/>
            </a:lvl1pPr>
          </a:lstStyle>
          <a:p>
            <a:r>
              <a:rPr lang="en-US" dirty="0" smtClean="0"/>
              <a:t>Drag  Your Picture Here</a:t>
            </a:r>
            <a:endParaRPr lang="en-US" dirty="0"/>
          </a:p>
        </p:txBody>
      </p:sp>
      <p:sp>
        <p:nvSpPr>
          <p:cNvPr id="75" name="Picture Placeholder 13"/>
          <p:cNvSpPr>
            <a:spLocks noGrp="1"/>
          </p:cNvSpPr>
          <p:nvPr>
            <p:ph type="pic" sz="quarter" idx="11" hasCustomPrompt="1"/>
          </p:nvPr>
        </p:nvSpPr>
        <p:spPr>
          <a:xfrm>
            <a:off x="4134536" y="1592559"/>
            <a:ext cx="1259943" cy="1135685"/>
          </a:xfrm>
          <a:prstGeom prst="ellipse">
            <a:avLst/>
          </a:prstGeom>
        </p:spPr>
        <p:txBody>
          <a:bodyPr>
            <a:normAutofit/>
          </a:bodyPr>
          <a:lstStyle>
            <a:lvl1pPr marL="0" indent="0">
              <a:lnSpc>
                <a:spcPct val="130000"/>
              </a:lnSpc>
              <a:buNone/>
              <a:defRPr sz="1080"/>
            </a:lvl1pPr>
          </a:lstStyle>
          <a:p>
            <a:r>
              <a:rPr lang="en-US" dirty="0" smtClean="0"/>
              <a:t>Drag  Your Picture Here</a:t>
            </a:r>
            <a:endParaRPr lang="en-US" dirty="0"/>
          </a:p>
        </p:txBody>
      </p:sp>
      <p:sp>
        <p:nvSpPr>
          <p:cNvPr id="76" name="Picture Placeholder 13"/>
          <p:cNvSpPr>
            <a:spLocks noGrp="1"/>
          </p:cNvSpPr>
          <p:nvPr>
            <p:ph type="pic" sz="quarter" idx="12" hasCustomPrompt="1"/>
          </p:nvPr>
        </p:nvSpPr>
        <p:spPr>
          <a:xfrm>
            <a:off x="6839992"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7" name="Picture Placeholder 13"/>
          <p:cNvSpPr>
            <a:spLocks noGrp="1"/>
          </p:cNvSpPr>
          <p:nvPr>
            <p:ph type="pic" sz="quarter" idx="13" hasCustomPrompt="1"/>
          </p:nvPr>
        </p:nvSpPr>
        <p:spPr>
          <a:xfrm>
            <a:off x="9564333"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8" name="Picture Placeholder 13"/>
          <p:cNvSpPr>
            <a:spLocks noGrp="1"/>
          </p:cNvSpPr>
          <p:nvPr>
            <p:ph type="pic" sz="quarter" idx="14" hasCustomPrompt="1"/>
          </p:nvPr>
        </p:nvSpPr>
        <p:spPr>
          <a:xfrm>
            <a:off x="8214263" y="4054264"/>
            <a:ext cx="1259943" cy="1135685"/>
          </a:xfrm>
          <a:prstGeom prst="ellipse">
            <a:avLst/>
          </a:prstGeom>
        </p:spPr>
        <p:txBody>
          <a:bodyPr>
            <a:normAutofit/>
          </a:bodyPr>
          <a:lstStyle>
            <a:lvl1pPr>
              <a:lnSpc>
                <a:spcPct val="130000"/>
              </a:lnSpc>
              <a:defRPr sz="1080"/>
            </a:lvl1pPr>
          </a:lstStyle>
          <a:p>
            <a:r>
              <a:rPr lang="en-US" dirty="0" smtClean="0"/>
              <a:t>Drag  Your Picture Here</a:t>
            </a:r>
            <a:endParaRPr lang="en-US" dirty="0"/>
          </a:p>
        </p:txBody>
      </p:sp>
      <p:sp>
        <p:nvSpPr>
          <p:cNvPr id="79" name="Picture Placeholder 13"/>
          <p:cNvSpPr>
            <a:spLocks noGrp="1"/>
          </p:cNvSpPr>
          <p:nvPr>
            <p:ph type="pic" sz="quarter" idx="15" hasCustomPrompt="1"/>
          </p:nvPr>
        </p:nvSpPr>
        <p:spPr>
          <a:xfrm>
            <a:off x="5499543" y="4054264"/>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80" name="Picture Placeholder 13"/>
          <p:cNvSpPr>
            <a:spLocks noGrp="1"/>
          </p:cNvSpPr>
          <p:nvPr>
            <p:ph type="pic" sz="quarter" idx="16" hasCustomPrompt="1"/>
          </p:nvPr>
        </p:nvSpPr>
        <p:spPr>
          <a:xfrm>
            <a:off x="2756080" y="4040053"/>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23" name="Rectangle 2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36414575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userDrawn="1">
  <p:cSld name="support-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5" name="Picture Placeholder 13"/>
          <p:cNvSpPr>
            <a:spLocks noGrp="1" noChangeAspect="1"/>
          </p:cNvSpPr>
          <p:nvPr>
            <p:ph type="pic" sz="quarter" idx="13"/>
          </p:nvPr>
        </p:nvSpPr>
        <p:spPr>
          <a:xfrm>
            <a:off x="1255594" y="1692243"/>
            <a:ext cx="4030217" cy="397796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96527684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userDrawn="1">
  <p:cSld name="1_porftfolio-6">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5" y="1981486"/>
            <a:ext cx="2438747" cy="1980871"/>
          </a:xfrm>
        </p:spPr>
        <p:txBody>
          <a:bodyPr>
            <a:normAutofit/>
          </a:bodyPr>
          <a:lstStyle>
            <a:lvl1pPr marL="0" indent="0">
              <a:buNone/>
              <a:defRPr sz="1801">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2438754" y="612"/>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4871867" y="1980879"/>
            <a:ext cx="2438747" cy="1980871"/>
          </a:xfrm>
        </p:spPr>
        <p:txBody>
          <a:bodyPr>
            <a:normAutofit/>
          </a:bodyPr>
          <a:lstStyle>
            <a:lvl1pPr marL="0" indent="0">
              <a:buNone/>
              <a:defRPr sz="1801">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7299471" y="1222"/>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299471" y="1982700"/>
            <a:ext cx="2438747"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9742117" y="1982700"/>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379678752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userDrawn="1">
  <p:cSld name="2_porftfolio-7">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321760" y="1982700"/>
            <a:ext cx="2539935"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186146798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userDrawn="1">
  <p:cSld name="porftfolio-1">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00570" y="1779595"/>
            <a:ext cx="3194049" cy="2266949"/>
          </a:xfrm>
        </p:spPr>
        <p:txBody>
          <a:bodyPr>
            <a:normAutofit/>
          </a:bodyPr>
          <a:lstStyle>
            <a:lvl1pPr marL="0" indent="0">
              <a:buNone/>
              <a:defRPr sz="1801">
                <a:solidFill>
                  <a:schemeClr val="accent1"/>
                </a:solidFill>
              </a:defRPr>
            </a:lvl1pPr>
          </a:lstStyle>
          <a:p>
            <a:endParaRPr lang="id-ID" dirty="0"/>
          </a:p>
        </p:txBody>
      </p:sp>
      <p:sp>
        <p:nvSpPr>
          <p:cNvPr id="10" name="Picture Placeholder 2"/>
          <p:cNvSpPr>
            <a:spLocks noGrp="1" noChangeAspect="1"/>
          </p:cNvSpPr>
          <p:nvPr>
            <p:ph type="pic" sz="quarter" idx="12"/>
          </p:nvPr>
        </p:nvSpPr>
        <p:spPr>
          <a:xfrm>
            <a:off x="7808917" y="1779595"/>
            <a:ext cx="3216275" cy="2266949"/>
          </a:xfrm>
        </p:spPr>
        <p:txBody>
          <a:bodyPr>
            <a:normAutofit/>
          </a:bodyPr>
          <a:lstStyle>
            <a:lvl1pPr marL="0" indent="0">
              <a:buNone/>
              <a:defRPr sz="1801">
                <a:solidFill>
                  <a:schemeClr val="accent1"/>
                </a:solidFill>
              </a:defRPr>
            </a:lvl1pPr>
          </a:lstStyle>
          <a:p>
            <a:endParaRPr lang="id-ID" dirty="0"/>
          </a:p>
        </p:txBody>
      </p:sp>
      <p:sp>
        <p:nvSpPr>
          <p:cNvPr id="11" name="Picture Placeholder 2"/>
          <p:cNvSpPr>
            <a:spLocks noGrp="1" noChangeAspect="1"/>
          </p:cNvSpPr>
          <p:nvPr>
            <p:ph type="pic" sz="quarter" idx="15"/>
          </p:nvPr>
        </p:nvSpPr>
        <p:spPr>
          <a:xfrm>
            <a:off x="1210114" y="1795476"/>
            <a:ext cx="3201555" cy="2251071"/>
          </a:xfrm>
        </p:spPr>
        <p:txBody>
          <a:bodyPr>
            <a:normAutofit/>
          </a:bodyPr>
          <a:lstStyle>
            <a:lvl1pPr marL="0" indent="0">
              <a:buNone/>
              <a:defRPr sz="1801">
                <a:solidFill>
                  <a:schemeClr val="accent1"/>
                </a:solidFill>
              </a:defRPr>
            </a:lvl1pPr>
          </a:lstStyle>
          <a:p>
            <a:endParaRPr lang="id-ID" dirty="0"/>
          </a:p>
        </p:txBody>
      </p:sp>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2" name="TextBox 11"/>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991141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porftfolio-6">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5" y="1981486"/>
            <a:ext cx="2438747" cy="1980871"/>
          </a:xfrm>
        </p:spPr>
        <p:txBody>
          <a:bodyPr>
            <a:normAutofit/>
          </a:bodyPr>
          <a:lstStyle>
            <a:lvl1pPr marL="0" indent="0">
              <a:buNone/>
              <a:defRPr sz="1801">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2438754" y="612"/>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4871867" y="1980879"/>
            <a:ext cx="2438747" cy="1980871"/>
          </a:xfrm>
        </p:spPr>
        <p:txBody>
          <a:bodyPr>
            <a:normAutofit/>
          </a:bodyPr>
          <a:lstStyle>
            <a:lvl1pPr marL="0" indent="0">
              <a:buNone/>
              <a:defRPr sz="1801">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7299471" y="1222"/>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299471" y="1982700"/>
            <a:ext cx="2438747"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9742117" y="1982700"/>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34673718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1"/>
          </p:nvPr>
        </p:nvSpPr>
        <p:spPr>
          <a:xfrm>
            <a:off x="3785661" y="1625404"/>
            <a:ext cx="2317412" cy="2315293"/>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7" name="Picture Placeholder 13"/>
          <p:cNvSpPr>
            <a:spLocks noGrp="1" noChangeAspect="1"/>
          </p:cNvSpPr>
          <p:nvPr>
            <p:ph type="pic" sz="quarter" idx="13"/>
          </p:nvPr>
        </p:nvSpPr>
        <p:spPr>
          <a:xfrm>
            <a:off x="6169727" y="1614266"/>
            <a:ext cx="4695167" cy="463429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Picture Placeholder 13"/>
          <p:cNvSpPr>
            <a:spLocks noGrp="1" noChangeAspect="1"/>
          </p:cNvSpPr>
          <p:nvPr>
            <p:ph type="pic" sz="quarter" idx="16"/>
          </p:nvPr>
        </p:nvSpPr>
        <p:spPr>
          <a:xfrm>
            <a:off x="1397697" y="3933269"/>
            <a:ext cx="2317412" cy="2315295"/>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0096545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userDrawn="1">
  <p:cSld name="Portfolio-3">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p:nvPr>
        </p:nvSpPr>
        <p:spPr>
          <a:xfrm>
            <a:off x="1421888"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28" name="Picture Placeholder 13"/>
          <p:cNvSpPr>
            <a:spLocks noGrp="1" noChangeAspect="1"/>
          </p:cNvSpPr>
          <p:nvPr>
            <p:ph type="pic" sz="quarter" idx="14"/>
          </p:nvPr>
        </p:nvSpPr>
        <p:spPr>
          <a:xfrm>
            <a:off x="6113152"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0" name="Picture Placeholder 13"/>
          <p:cNvSpPr>
            <a:spLocks noGrp="1" noChangeAspect="1"/>
          </p:cNvSpPr>
          <p:nvPr>
            <p:ph type="pic" sz="quarter" idx="15"/>
          </p:nvPr>
        </p:nvSpPr>
        <p:spPr>
          <a:xfrm>
            <a:off x="1421888"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3" name="Picture Placeholder 13"/>
          <p:cNvSpPr>
            <a:spLocks noGrp="1" noChangeAspect="1"/>
          </p:cNvSpPr>
          <p:nvPr>
            <p:ph type="pic" sz="quarter" idx="16"/>
          </p:nvPr>
        </p:nvSpPr>
        <p:spPr>
          <a:xfrm>
            <a:off x="6113152"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68507491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1253395" y="1433101"/>
            <a:ext cx="2395728" cy="2395728"/>
          </a:xfrm>
        </p:spPr>
        <p:txBody>
          <a:bodyPr>
            <a:normAutofit/>
          </a:bodyPr>
          <a:lstStyle>
            <a:lvl1pPr>
              <a:defRPr sz="1261"/>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261"/>
            </a:lvl1pPr>
          </a:lstStyle>
          <a:p>
            <a:endParaRPr lang="en-US" dirty="0"/>
          </a:p>
        </p:txBody>
      </p:sp>
      <p:sp>
        <p:nvSpPr>
          <p:cNvPr id="33" name="Picture Placeholder 12"/>
          <p:cNvSpPr>
            <a:spLocks noGrp="1" noChangeAspect="1"/>
          </p:cNvSpPr>
          <p:nvPr>
            <p:ph type="pic" sz="quarter" idx="12"/>
          </p:nvPr>
        </p:nvSpPr>
        <p:spPr>
          <a:xfrm>
            <a:off x="6057551" y="1427613"/>
            <a:ext cx="2395728" cy="2395728"/>
          </a:xfrm>
        </p:spPr>
        <p:txBody>
          <a:bodyPr>
            <a:normAutofit/>
          </a:bodyPr>
          <a:lstStyle>
            <a:lvl1pPr>
              <a:defRPr sz="1261"/>
            </a:lvl1pPr>
          </a:lstStyle>
          <a:p>
            <a:endParaRPr lang="en-US" dirty="0"/>
          </a:p>
        </p:txBody>
      </p:sp>
      <p:sp>
        <p:nvSpPr>
          <p:cNvPr id="34" name="Picture Placeholder 12"/>
          <p:cNvSpPr>
            <a:spLocks noGrp="1" noChangeAspect="1"/>
          </p:cNvSpPr>
          <p:nvPr>
            <p:ph type="pic" sz="quarter" idx="13"/>
          </p:nvPr>
        </p:nvSpPr>
        <p:spPr>
          <a:xfrm>
            <a:off x="8459627" y="1427613"/>
            <a:ext cx="2395728" cy="2395728"/>
          </a:xfrm>
        </p:spPr>
        <p:txBody>
          <a:bodyPr>
            <a:normAutofit/>
          </a:bodyPr>
          <a:lstStyle>
            <a:lvl1pPr>
              <a:defRPr sz="1261"/>
            </a:lvl1pPr>
          </a:lstStyle>
          <a:p>
            <a:endParaRPr lang="en-US" dirty="0"/>
          </a:p>
        </p:txBody>
      </p:sp>
      <p:sp>
        <p:nvSpPr>
          <p:cNvPr id="35" name="Picture Placeholder 12"/>
          <p:cNvSpPr>
            <a:spLocks noGrp="1" noChangeAspect="1"/>
          </p:cNvSpPr>
          <p:nvPr>
            <p:ph type="pic" sz="quarter" idx="14"/>
          </p:nvPr>
        </p:nvSpPr>
        <p:spPr>
          <a:xfrm>
            <a:off x="1253395" y="3833723"/>
            <a:ext cx="2395728" cy="2395728"/>
          </a:xfrm>
        </p:spPr>
        <p:txBody>
          <a:bodyPr>
            <a:normAutofit/>
          </a:bodyPr>
          <a:lstStyle>
            <a:lvl1pPr>
              <a:defRPr sz="1261"/>
            </a:lvl1pPr>
          </a:lstStyle>
          <a:p>
            <a:endParaRPr lang="en-US" dirty="0"/>
          </a:p>
        </p:txBody>
      </p:sp>
      <p:sp>
        <p:nvSpPr>
          <p:cNvPr id="36" name="Picture Placeholder 12"/>
          <p:cNvSpPr>
            <a:spLocks noGrp="1" noChangeAspect="1"/>
          </p:cNvSpPr>
          <p:nvPr>
            <p:ph type="pic" sz="quarter" idx="15"/>
          </p:nvPr>
        </p:nvSpPr>
        <p:spPr>
          <a:xfrm>
            <a:off x="3655472" y="3839777"/>
            <a:ext cx="2395728" cy="2395728"/>
          </a:xfrm>
        </p:spPr>
        <p:txBody>
          <a:bodyPr>
            <a:normAutofit/>
          </a:bodyPr>
          <a:lstStyle>
            <a:lvl1pPr>
              <a:defRPr sz="1261"/>
            </a:lvl1pPr>
          </a:lstStyle>
          <a:p>
            <a:endParaRPr lang="en-US" dirty="0"/>
          </a:p>
        </p:txBody>
      </p:sp>
      <p:sp>
        <p:nvSpPr>
          <p:cNvPr id="37" name="Picture Placeholder 12"/>
          <p:cNvSpPr>
            <a:spLocks noGrp="1" noChangeAspect="1"/>
          </p:cNvSpPr>
          <p:nvPr>
            <p:ph type="pic" sz="quarter" idx="16"/>
          </p:nvPr>
        </p:nvSpPr>
        <p:spPr>
          <a:xfrm>
            <a:off x="6057551" y="3839777"/>
            <a:ext cx="2395728" cy="2395728"/>
          </a:xfrm>
        </p:spPr>
        <p:txBody>
          <a:bodyPr>
            <a:normAutofit/>
          </a:bodyPr>
          <a:lstStyle>
            <a:lvl1pPr>
              <a:defRPr sz="1261"/>
            </a:lvl1pPr>
          </a:lstStyle>
          <a:p>
            <a:endParaRPr lang="en-US" dirty="0"/>
          </a:p>
        </p:txBody>
      </p:sp>
      <p:sp>
        <p:nvSpPr>
          <p:cNvPr id="38" name="Picture Placeholder 12"/>
          <p:cNvSpPr>
            <a:spLocks noGrp="1" noChangeAspect="1"/>
          </p:cNvSpPr>
          <p:nvPr>
            <p:ph type="pic" sz="quarter" idx="17"/>
          </p:nvPr>
        </p:nvSpPr>
        <p:spPr>
          <a:xfrm>
            <a:off x="8459627" y="3839777"/>
            <a:ext cx="2395728" cy="2395728"/>
          </a:xfrm>
        </p:spPr>
        <p:txBody>
          <a:bodyPr>
            <a:normAutofit/>
          </a:bodyPr>
          <a:lstStyle>
            <a:lvl1pPr>
              <a:defRPr sz="1261"/>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4" name="Oval 1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5" name="TextBox 1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22948381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811590"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5" name="Picture Placeholder 13"/>
          <p:cNvSpPr>
            <a:spLocks noGrp="1"/>
          </p:cNvSpPr>
          <p:nvPr>
            <p:ph type="pic" sz="quarter" idx="11" hasCustomPrompt="1"/>
          </p:nvPr>
        </p:nvSpPr>
        <p:spPr>
          <a:xfrm>
            <a:off x="491541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7" name="Picture Placeholder 13"/>
          <p:cNvSpPr>
            <a:spLocks noGrp="1"/>
          </p:cNvSpPr>
          <p:nvPr>
            <p:ph type="pic" sz="quarter" idx="12" hasCustomPrompt="1"/>
          </p:nvPr>
        </p:nvSpPr>
        <p:spPr>
          <a:xfrm>
            <a:off x="801923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3" name="Picture Placeholder 13"/>
          <p:cNvSpPr>
            <a:spLocks noGrp="1"/>
          </p:cNvSpPr>
          <p:nvPr>
            <p:ph type="pic" sz="quarter" idx="13" hasCustomPrompt="1"/>
          </p:nvPr>
        </p:nvSpPr>
        <p:spPr>
          <a:xfrm>
            <a:off x="340816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6" name="Picture Placeholder 13"/>
          <p:cNvSpPr>
            <a:spLocks noGrp="1"/>
          </p:cNvSpPr>
          <p:nvPr>
            <p:ph type="pic" sz="quarter" idx="14" hasCustomPrompt="1"/>
          </p:nvPr>
        </p:nvSpPr>
        <p:spPr>
          <a:xfrm>
            <a:off x="651198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0" name="Oval 9"/>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1" name="TextBox 10"/>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30415496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userDrawn="1">
  <p:cSld name="portfolio-6">
    <p:spTree>
      <p:nvGrpSpPr>
        <p:cNvPr id="1" name=""/>
        <p:cNvGrpSpPr/>
        <p:nvPr/>
      </p:nvGrpSpPr>
      <p:grpSpPr>
        <a:xfrm>
          <a:off x="0" y="0"/>
          <a:ext cx="0" cy="0"/>
          <a:chOff x="0" y="0"/>
          <a:chExt cx="0" cy="0"/>
        </a:xfrm>
      </p:grpSpPr>
      <p:sp>
        <p:nvSpPr>
          <p:cNvPr id="14" name="Picture Placeholder 12"/>
          <p:cNvSpPr>
            <a:spLocks noGrp="1" noChangeAspect="1"/>
          </p:cNvSpPr>
          <p:nvPr>
            <p:ph type="pic" sz="quarter" idx="11"/>
          </p:nvPr>
        </p:nvSpPr>
        <p:spPr>
          <a:xfrm>
            <a:off x="6826318" y="1893453"/>
            <a:ext cx="2147420" cy="3579115"/>
          </a:xfrm>
        </p:spPr>
        <p:txBody>
          <a:bodyPr>
            <a:normAutofit/>
          </a:bodyPr>
          <a:lstStyle>
            <a:lvl1pPr>
              <a:defRPr sz="1261"/>
            </a:lvl1pPr>
          </a:lstStyle>
          <a:p>
            <a:endParaRPr lang="en-US" dirty="0"/>
          </a:p>
        </p:txBody>
      </p:sp>
      <p:sp>
        <p:nvSpPr>
          <p:cNvPr id="17" name="Picture Placeholder 12"/>
          <p:cNvSpPr>
            <a:spLocks noGrp="1" noChangeAspect="1"/>
          </p:cNvSpPr>
          <p:nvPr>
            <p:ph type="pic" sz="quarter" idx="14"/>
          </p:nvPr>
        </p:nvSpPr>
        <p:spPr>
          <a:xfrm>
            <a:off x="4586539" y="1893453"/>
            <a:ext cx="2147420" cy="3579115"/>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9066098" y="1893453"/>
            <a:ext cx="2147420" cy="3579115"/>
          </a:xfrm>
        </p:spPr>
        <p:txBody>
          <a:bodyPr>
            <a:normAutofit/>
          </a:bodyPr>
          <a:lstStyle>
            <a:lvl1pPr>
              <a:defRPr sz="1261"/>
            </a:lvl1pPr>
          </a:lstStyle>
          <a:p>
            <a:endParaRPr lang="en-US"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33470617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7" name="Picture Placeholder 12"/>
          <p:cNvSpPr>
            <a:spLocks noGrp="1" noChangeAspect="1"/>
          </p:cNvSpPr>
          <p:nvPr>
            <p:ph type="pic" sz="quarter" idx="14"/>
          </p:nvPr>
        </p:nvSpPr>
        <p:spPr>
          <a:xfrm>
            <a:off x="837779" y="2440703"/>
            <a:ext cx="4064679" cy="3824637"/>
          </a:xfrm>
        </p:spPr>
        <p:txBody>
          <a:bodyPr>
            <a:normAutofit/>
          </a:bodyPr>
          <a:lstStyle>
            <a:lvl1pPr>
              <a:defRPr sz="1261"/>
            </a:lvl1pPr>
          </a:lstStyle>
          <a:p>
            <a:endParaRPr lang="en-US" dirty="0"/>
          </a:p>
        </p:txBody>
      </p:sp>
      <p:sp>
        <p:nvSpPr>
          <p:cNvPr id="18" name="Picture Placeholder 12"/>
          <p:cNvSpPr>
            <a:spLocks noGrp="1" noChangeAspect="1"/>
          </p:cNvSpPr>
          <p:nvPr>
            <p:ph type="pic" sz="quarter" idx="15"/>
          </p:nvPr>
        </p:nvSpPr>
        <p:spPr>
          <a:xfrm>
            <a:off x="4898182" y="4353023"/>
            <a:ext cx="2144481" cy="1912319"/>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7033115" y="4353023"/>
            <a:ext cx="2144481" cy="1912319"/>
          </a:xfrm>
        </p:spPr>
        <p:txBody>
          <a:bodyPr>
            <a:normAutofit/>
          </a:bodyPr>
          <a:lstStyle>
            <a:lvl1pPr>
              <a:defRPr sz="1261"/>
            </a:lvl1pPr>
          </a:lstStyle>
          <a:p>
            <a:endParaRPr lang="en-US" dirty="0"/>
          </a:p>
        </p:txBody>
      </p:sp>
      <p:sp>
        <p:nvSpPr>
          <p:cNvPr id="20" name="Picture Placeholder 12"/>
          <p:cNvSpPr>
            <a:spLocks noGrp="1" noChangeAspect="1"/>
          </p:cNvSpPr>
          <p:nvPr>
            <p:ph type="pic" sz="quarter" idx="17"/>
          </p:nvPr>
        </p:nvSpPr>
        <p:spPr>
          <a:xfrm>
            <a:off x="9161777" y="4353023"/>
            <a:ext cx="2144481" cy="1912319"/>
          </a:xfrm>
        </p:spPr>
        <p:txBody>
          <a:bodyPr>
            <a:normAutofit/>
          </a:bodyPr>
          <a:lstStyle>
            <a:lvl1pPr>
              <a:defRPr sz="126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28628323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70177256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userDrawn="1">
  <p:cSld name="Background">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137251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1" name="Picture Placeholder 2"/>
          <p:cNvSpPr>
            <a:spLocks noGrp="1" noChangeAspect="1"/>
          </p:cNvSpPr>
          <p:nvPr>
            <p:ph type="pic" sz="quarter" idx="11"/>
          </p:nvPr>
        </p:nvSpPr>
        <p:spPr>
          <a:xfrm>
            <a:off x="1535895" y="1233379"/>
            <a:ext cx="2360859" cy="4225172"/>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758858226"/>
      </p:ext>
    </p:extLst>
  </p:cSld>
  <p:clrMapOvr>
    <a:masterClrMapping/>
  </p:clrMapOvr>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3" name="Picture Placeholder 16"/>
          <p:cNvSpPr>
            <a:spLocks noGrp="1" noChangeAspect="1"/>
          </p:cNvSpPr>
          <p:nvPr userDrawn="1">
            <p:ph type="pic" sz="quarter" idx="13"/>
          </p:nvPr>
        </p:nvSpPr>
        <p:spPr>
          <a:xfrm>
            <a:off x="4303927" y="2557201"/>
            <a:ext cx="944871" cy="2572187"/>
          </a:xfrm>
        </p:spPr>
        <p:txBody>
          <a:bodyPr>
            <a:normAutofit/>
          </a:bodyPr>
          <a:lstStyle>
            <a:lvl1pPr marL="0" indent="0">
              <a:buNone/>
              <a:defRPr sz="629"/>
            </a:lvl1pPr>
          </a:lstStyle>
          <a:p>
            <a:endParaRPr lang="en-US" dirty="0"/>
          </a:p>
        </p:txBody>
      </p:sp>
      <p:sp>
        <p:nvSpPr>
          <p:cNvPr id="24" name="Picture Placeholder 16"/>
          <p:cNvSpPr>
            <a:spLocks noGrp="1" noChangeAspect="1"/>
          </p:cNvSpPr>
          <p:nvPr userDrawn="1">
            <p:ph type="pic" sz="quarter" idx="14"/>
          </p:nvPr>
        </p:nvSpPr>
        <p:spPr>
          <a:xfrm>
            <a:off x="1165168" y="2550142"/>
            <a:ext cx="896019" cy="2572188"/>
          </a:xfrm>
        </p:spPr>
        <p:txBody>
          <a:bodyPr>
            <a:normAutofit/>
          </a:bodyPr>
          <a:lstStyle>
            <a:lvl1pPr marL="0" indent="0">
              <a:buNone/>
              <a:defRPr sz="629"/>
            </a:lvl1pPr>
          </a:lstStyle>
          <a:p>
            <a:endParaRPr lang="en-US" dirty="0"/>
          </a:p>
        </p:txBody>
      </p:sp>
      <p:sp>
        <p:nvSpPr>
          <p:cNvPr id="25" name="Picture Placeholder 16"/>
          <p:cNvSpPr>
            <a:spLocks noGrp="1" noChangeAspect="1"/>
          </p:cNvSpPr>
          <p:nvPr>
            <p:ph type="pic" sz="quarter" idx="10"/>
          </p:nvPr>
        </p:nvSpPr>
        <p:spPr>
          <a:xfrm>
            <a:off x="2252875" y="2267926"/>
            <a:ext cx="1889743" cy="3369467"/>
          </a:xfrm>
        </p:spPr>
        <p:txBody>
          <a:bodyPr>
            <a:normAutofit/>
          </a:bodyPr>
          <a:lstStyle>
            <a:lvl1pPr marL="0" indent="0">
              <a:buNone/>
              <a:defRPr sz="629"/>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040864098"/>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porftfolio-7">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321760" y="1982700"/>
            <a:ext cx="2539935"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316753202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userDrawn="1">
  <p:cSld name="App Design 02">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2116474"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0" name="Picture Placeholder 9"/>
          <p:cNvSpPr>
            <a:spLocks noGrp="1" noChangeAspect="1"/>
          </p:cNvSpPr>
          <p:nvPr>
            <p:ph type="pic" sz="quarter" idx="11"/>
          </p:nvPr>
        </p:nvSpPr>
        <p:spPr>
          <a:xfrm>
            <a:off x="5401838"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4" name="Picture Placeholder 9"/>
          <p:cNvSpPr>
            <a:spLocks noGrp="1" noChangeAspect="1"/>
          </p:cNvSpPr>
          <p:nvPr>
            <p:ph type="pic" sz="quarter" idx="12"/>
          </p:nvPr>
        </p:nvSpPr>
        <p:spPr>
          <a:xfrm>
            <a:off x="8732074" y="2292701"/>
            <a:ext cx="1418177" cy="2544377"/>
          </a:xfrm>
        </p:spPr>
        <p:txBody>
          <a:bodyPr>
            <a:normAutofit/>
          </a:bodyPr>
          <a:lstStyle>
            <a:lvl1pPr marL="0" indent="0">
              <a:buNone/>
              <a:defRPr sz="1261">
                <a:solidFill>
                  <a:schemeClr val="tx1">
                    <a:lumMod val="50000"/>
                    <a:lumOff val="50000"/>
                  </a:schemeClr>
                </a:solidFill>
              </a:defRPr>
            </a:lvl1pPr>
          </a:lstStyle>
          <a:p>
            <a:endParaRPr lang="en-US" dirty="0"/>
          </a:p>
        </p:txBody>
      </p:sp>
      <p:sp>
        <p:nvSpPr>
          <p:cNvPr id="17" name="Rectangle 1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540824365"/>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userDrawn="1">
  <p:cSld name="Mockup-dev2">
    <p:spTree>
      <p:nvGrpSpPr>
        <p:cNvPr id="1" name=""/>
        <p:cNvGrpSpPr/>
        <p:nvPr/>
      </p:nvGrpSpPr>
      <p:grpSpPr>
        <a:xfrm>
          <a:off x="0" y="0"/>
          <a:ext cx="0" cy="0"/>
          <a:chOff x="0" y="0"/>
          <a:chExt cx="0" cy="0"/>
        </a:xfrm>
      </p:grpSpPr>
      <p:sp>
        <p:nvSpPr>
          <p:cNvPr id="38" name="Picture Placeholder 16"/>
          <p:cNvSpPr>
            <a:spLocks noGrp="1" noChangeAspect="1"/>
          </p:cNvSpPr>
          <p:nvPr>
            <p:ph type="pic" sz="quarter" idx="13"/>
          </p:nvPr>
        </p:nvSpPr>
        <p:spPr>
          <a:xfrm>
            <a:off x="7036984" y="2394393"/>
            <a:ext cx="1006768" cy="2385051"/>
          </a:xfrm>
        </p:spPr>
        <p:txBody>
          <a:bodyPr>
            <a:normAutofit/>
          </a:bodyPr>
          <a:lstStyle>
            <a:lvl1pPr marL="0" indent="0">
              <a:buNone/>
              <a:defRPr sz="540"/>
            </a:lvl1pPr>
          </a:lstStyle>
          <a:p>
            <a:endParaRPr lang="en-US" dirty="0"/>
          </a:p>
        </p:txBody>
      </p:sp>
      <p:sp>
        <p:nvSpPr>
          <p:cNvPr id="39" name="Picture Placeholder 16"/>
          <p:cNvSpPr>
            <a:spLocks noGrp="1" noChangeAspect="1"/>
          </p:cNvSpPr>
          <p:nvPr>
            <p:ph type="pic" sz="quarter" idx="14"/>
          </p:nvPr>
        </p:nvSpPr>
        <p:spPr>
          <a:xfrm>
            <a:off x="4047875" y="2393728"/>
            <a:ext cx="920404" cy="2385051"/>
          </a:xfrm>
        </p:spPr>
        <p:txBody>
          <a:bodyPr>
            <a:normAutofit/>
          </a:bodyPr>
          <a:lstStyle>
            <a:lvl1pPr marL="0" indent="0">
              <a:buNone/>
              <a:defRPr sz="540"/>
            </a:lvl1pPr>
          </a:lstStyle>
          <a:p>
            <a:endParaRPr lang="en-US" dirty="0"/>
          </a:p>
        </p:txBody>
      </p:sp>
      <p:sp>
        <p:nvSpPr>
          <p:cNvPr id="25" name="Picture Placeholder 16"/>
          <p:cNvSpPr>
            <a:spLocks noGrp="1" noChangeAspect="1"/>
          </p:cNvSpPr>
          <p:nvPr>
            <p:ph type="pic" sz="quarter" idx="10"/>
          </p:nvPr>
        </p:nvSpPr>
        <p:spPr>
          <a:xfrm>
            <a:off x="5140491" y="2174791"/>
            <a:ext cx="1747047" cy="3114540"/>
          </a:xfrm>
        </p:spPr>
        <p:txBody>
          <a:bodyPr>
            <a:normAutofit/>
          </a:bodyPr>
          <a:lstStyle>
            <a:lvl1pPr marL="0" indent="0">
              <a:buNone/>
              <a:defRPr sz="540"/>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83074230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sp>
        <p:nvSpPr>
          <p:cNvPr id="14" name="Picture Placeholder 9"/>
          <p:cNvSpPr>
            <a:spLocks noGrp="1" noChangeAspect="1"/>
          </p:cNvSpPr>
          <p:nvPr>
            <p:ph type="pic" sz="quarter" idx="11"/>
          </p:nvPr>
        </p:nvSpPr>
        <p:spPr>
          <a:xfrm>
            <a:off x="1687364" y="2163534"/>
            <a:ext cx="4422647" cy="2769219"/>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55677008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6711779" y="1876518"/>
            <a:ext cx="4339462" cy="2491083"/>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9" name="Rectangle 8"/>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84019690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9" name="Picture Placeholder 8"/>
          <p:cNvSpPr>
            <a:spLocks noGrp="1" noChangeAspect="1"/>
          </p:cNvSpPr>
          <p:nvPr>
            <p:ph type="pic" sz="quarter" idx="10"/>
          </p:nvPr>
        </p:nvSpPr>
        <p:spPr>
          <a:xfrm>
            <a:off x="0" y="1509481"/>
            <a:ext cx="12192000" cy="3386667"/>
          </a:xfrm>
        </p:spPr>
        <p:txBody>
          <a:bodyPr>
            <a:normAutofit/>
          </a:bodyPr>
          <a:lstStyle>
            <a:lvl1pPr marL="0" indent="0">
              <a:buNone/>
              <a:defRPr sz="1891">
                <a:solidFill>
                  <a:schemeClr val="bg1">
                    <a:lumMod val="65000"/>
                  </a:schemeClr>
                </a:solidFill>
              </a:defRPr>
            </a:lvl1pPr>
          </a:lstStyle>
          <a:p>
            <a:endParaRPr lang="en-US"/>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758897555"/>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p:spPr>
        <p:txBody>
          <a:bodyPr>
            <a:normAutofit/>
          </a:bodyPr>
          <a:lstStyle>
            <a:lvl1pPr marL="0" indent="0">
              <a:buNone/>
              <a:defRPr sz="1441">
                <a:solidFill>
                  <a:schemeClr val="bg2"/>
                </a:solidFill>
              </a:defRPr>
            </a:lvl1pPr>
          </a:lstStyle>
          <a:p>
            <a:endParaRPr lang="en-US" dirty="0"/>
          </a:p>
        </p:txBody>
      </p:sp>
    </p:spTree>
    <p:extLst>
      <p:ext uri="{BB962C8B-B14F-4D97-AF65-F5344CB8AC3E}">
        <p14:creationId xmlns:p14="http://schemas.microsoft.com/office/powerpoint/2010/main" val="503846362"/>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20490"/>
            <a:ext cx="12192000" cy="2838449"/>
          </a:xfrm>
        </p:spPr>
        <p:txBody>
          <a:bodyPr>
            <a:normAutofit/>
          </a:bodyPr>
          <a:lstStyle>
            <a:lvl1pPr marL="0" indent="0">
              <a:buNone/>
              <a:defRPr sz="1891">
                <a:solidFill>
                  <a:schemeClr val="bg1">
                    <a:lumMod val="75000"/>
                  </a:schemeClr>
                </a:solidFill>
              </a:defRPr>
            </a:lvl1pPr>
          </a:lstStyle>
          <a:p>
            <a:endParaRPr lang="en-US"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23608252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37.xml><?xml version="1.0" encoding="utf-8"?>
<p:sldLayout xmlns:a="http://schemas.openxmlformats.org/drawingml/2006/main" xmlns:r="http://schemas.openxmlformats.org/officeDocument/2006/relationships" xmlns:p="http://schemas.openxmlformats.org/presentationml/2006/main" userDrawn="1">
  <p:cSld name="Services">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1" name="Picture Placeholder 8"/>
          <p:cNvSpPr>
            <a:spLocks noGrp="1" noChangeAspect="1"/>
          </p:cNvSpPr>
          <p:nvPr>
            <p:ph type="pic" sz="quarter" idx="10"/>
          </p:nvPr>
        </p:nvSpPr>
        <p:spPr>
          <a:xfrm>
            <a:off x="0" y="1709870"/>
            <a:ext cx="12192000" cy="3158273"/>
          </a:xfrm>
        </p:spPr>
        <p:txBody>
          <a:bodyPr>
            <a:normAutofit/>
          </a:bodyPr>
          <a:lstStyle>
            <a:lvl1pPr marL="0" indent="0">
              <a:buNone/>
              <a:defRPr sz="1891">
                <a:solidFill>
                  <a:schemeClr val="bg1">
                    <a:lumMod val="7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66571243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7" y="-1"/>
            <a:ext cx="12203142" cy="6858001"/>
          </a:xfrm>
        </p:spPr>
        <p:txBody>
          <a:bodyPr>
            <a:normAutofit/>
          </a:bodyPr>
          <a:lstStyle>
            <a:lvl1pPr marL="0" indent="0">
              <a:buNone/>
              <a:defRPr sz="1441">
                <a:latin typeface="Raleway Light"/>
                <a:cs typeface="Raleway Light"/>
              </a:defRPr>
            </a:lvl1pPr>
          </a:lstStyle>
          <a:p>
            <a:endParaRPr lang="id-ID" dirty="0"/>
          </a:p>
        </p:txBody>
      </p:sp>
    </p:spTree>
    <p:extLst>
      <p:ext uri="{BB962C8B-B14F-4D97-AF65-F5344CB8AC3E}">
        <p14:creationId xmlns:p14="http://schemas.microsoft.com/office/powerpoint/2010/main" val="37734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9.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18330487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orftfolio-1">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00570" y="1779595"/>
            <a:ext cx="3194049" cy="2266949"/>
          </a:xfrm>
        </p:spPr>
        <p:txBody>
          <a:bodyPr>
            <a:normAutofit/>
          </a:bodyPr>
          <a:lstStyle>
            <a:lvl1pPr marL="0" indent="0">
              <a:buNone/>
              <a:defRPr sz="1801">
                <a:solidFill>
                  <a:schemeClr val="accent1"/>
                </a:solidFill>
              </a:defRPr>
            </a:lvl1pPr>
          </a:lstStyle>
          <a:p>
            <a:endParaRPr lang="id-ID" dirty="0"/>
          </a:p>
        </p:txBody>
      </p:sp>
      <p:sp>
        <p:nvSpPr>
          <p:cNvPr id="10" name="Picture Placeholder 2"/>
          <p:cNvSpPr>
            <a:spLocks noGrp="1" noChangeAspect="1"/>
          </p:cNvSpPr>
          <p:nvPr>
            <p:ph type="pic" sz="quarter" idx="12"/>
          </p:nvPr>
        </p:nvSpPr>
        <p:spPr>
          <a:xfrm>
            <a:off x="7808917" y="1779595"/>
            <a:ext cx="3216275" cy="2266949"/>
          </a:xfrm>
        </p:spPr>
        <p:txBody>
          <a:bodyPr>
            <a:normAutofit/>
          </a:bodyPr>
          <a:lstStyle>
            <a:lvl1pPr marL="0" indent="0">
              <a:buNone/>
              <a:defRPr sz="1801">
                <a:solidFill>
                  <a:schemeClr val="accent1"/>
                </a:solidFill>
              </a:defRPr>
            </a:lvl1pPr>
          </a:lstStyle>
          <a:p>
            <a:endParaRPr lang="id-ID" dirty="0"/>
          </a:p>
        </p:txBody>
      </p:sp>
      <p:sp>
        <p:nvSpPr>
          <p:cNvPr id="11" name="Picture Placeholder 2"/>
          <p:cNvSpPr>
            <a:spLocks noGrp="1" noChangeAspect="1"/>
          </p:cNvSpPr>
          <p:nvPr>
            <p:ph type="pic" sz="quarter" idx="15"/>
          </p:nvPr>
        </p:nvSpPr>
        <p:spPr>
          <a:xfrm>
            <a:off x="1210114" y="1795476"/>
            <a:ext cx="3201555" cy="2251071"/>
          </a:xfrm>
        </p:spPr>
        <p:txBody>
          <a:bodyPr>
            <a:normAutofit/>
          </a:bodyPr>
          <a:lstStyle>
            <a:lvl1pPr marL="0" indent="0">
              <a:buNone/>
              <a:defRPr sz="1801">
                <a:solidFill>
                  <a:schemeClr val="accent1"/>
                </a:solidFill>
              </a:defRPr>
            </a:lvl1pPr>
          </a:lstStyle>
          <a:p>
            <a:endParaRPr lang="id-ID" dirty="0"/>
          </a:p>
        </p:txBody>
      </p:sp>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2" name="TextBox 11"/>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14767439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No Footer">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916840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1584" y="0"/>
            <a:ext cx="12192001" cy="6858000"/>
          </a:xfrm>
          <a:effectLst/>
        </p:spPr>
        <p:txBody>
          <a:bodyPr>
            <a:normAutofit/>
          </a:bodyPr>
          <a:lstStyle>
            <a:lvl1pPr marL="0" indent="0">
              <a:buNone/>
              <a:defRPr sz="1891">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620168861"/>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479161" y="1978881"/>
            <a:ext cx="4557549" cy="4155281"/>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79187908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43.xml><?xml version="1.0" encoding="utf-8"?>
<p:sldLayout xmlns:a="http://schemas.openxmlformats.org/drawingml/2006/main" xmlns:r="http://schemas.openxmlformats.org/officeDocument/2006/relationships" xmlns:p="http://schemas.openxmlformats.org/presentationml/2006/main" userDrawn="1">
  <p:cSld name="Our Objectives 2">
    <p:spTree>
      <p:nvGrpSpPr>
        <p:cNvPr id="1" name=""/>
        <p:cNvGrpSpPr/>
        <p:nvPr/>
      </p:nvGrpSpPr>
      <p:grpSpPr>
        <a:xfrm>
          <a:off x="0" y="0"/>
          <a:ext cx="0" cy="0"/>
          <a:chOff x="0" y="0"/>
          <a:chExt cx="0" cy="0"/>
        </a:xfrm>
      </p:grpSpPr>
      <p:sp>
        <p:nvSpPr>
          <p:cNvPr id="11" name="Picture Placeholder 22"/>
          <p:cNvSpPr>
            <a:spLocks noGrp="1" noChangeAspect="1"/>
          </p:cNvSpPr>
          <p:nvPr>
            <p:ph type="pic" sz="quarter" idx="13"/>
          </p:nvPr>
        </p:nvSpPr>
        <p:spPr>
          <a:xfrm>
            <a:off x="4" y="0"/>
            <a:ext cx="5954188" cy="6858000"/>
          </a:xfrm>
        </p:spPr>
        <p:txBody>
          <a:bodyPr>
            <a:normAutofit/>
          </a:bodyPr>
          <a:lstStyle>
            <a:lvl1pPr marL="0" indent="0">
              <a:buNone/>
              <a:defRPr sz="1441">
                <a:latin typeface="Raleway Light"/>
                <a:cs typeface="Raleway Light"/>
              </a:defRPr>
            </a:lvl1pPr>
          </a:lstStyle>
          <a:p>
            <a:endParaRPr lang="id-ID" dirty="0"/>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034968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7" name="Rectangle 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83078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090899855"/>
      </p:ext>
    </p:extLst>
  </p:cSld>
  <p:clrMapOvr>
    <a:masterClrMapping/>
  </p:clrMapOvr>
  <p:transition/>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875005106"/>
      </p:ext>
    </p:extLst>
  </p:cSld>
  <p:clrMapOvr>
    <a:masterClrMapping/>
  </p:clrMapOvr>
  <p:transition/>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 name="Picture Placeholder 2"/>
          <p:cNvSpPr>
            <a:spLocks noGrp="1" noChangeAspect="1"/>
          </p:cNvSpPr>
          <p:nvPr>
            <p:ph type="pic" sz="quarter" idx="10"/>
          </p:nvPr>
        </p:nvSpPr>
        <p:spPr>
          <a:xfrm>
            <a:off x="997403" y="1188270"/>
            <a:ext cx="752671" cy="2139951"/>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2" name="Picture Placeholder 2"/>
          <p:cNvSpPr>
            <a:spLocks noGrp="1" noChangeAspect="1"/>
          </p:cNvSpPr>
          <p:nvPr>
            <p:ph type="pic" sz="quarter" idx="12"/>
          </p:nvPr>
        </p:nvSpPr>
        <p:spPr>
          <a:xfrm>
            <a:off x="3573313" y="1188272"/>
            <a:ext cx="803172" cy="21336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903618" y="966021"/>
            <a:ext cx="1558227" cy="27559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2053320790"/>
      </p:ext>
    </p:extLst>
  </p:cSld>
  <p:clrMapOvr>
    <a:masterClrMapping/>
  </p:clrMapOvr>
  <p:transition/>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Our Clients">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11551" y="2195664"/>
            <a:ext cx="12191997" cy="2125087"/>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26730765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4_Meet_the_team1">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129029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8" name="Picture Placeholder 22"/>
          <p:cNvSpPr>
            <a:spLocks noGrp="1" noChangeAspect="1"/>
          </p:cNvSpPr>
          <p:nvPr>
            <p:ph type="pic" sz="quarter" idx="15"/>
          </p:nvPr>
        </p:nvSpPr>
        <p:spPr>
          <a:xfrm>
            <a:off x="3896753"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9" name="Picture Placeholder 22"/>
          <p:cNvSpPr>
            <a:spLocks noGrp="1" noChangeAspect="1"/>
          </p:cNvSpPr>
          <p:nvPr>
            <p:ph type="pic" sz="quarter" idx="16"/>
          </p:nvPr>
        </p:nvSpPr>
        <p:spPr>
          <a:xfrm>
            <a:off x="6549862"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20" name="Picture Placeholder 22"/>
          <p:cNvSpPr>
            <a:spLocks noGrp="1" noChangeAspect="1"/>
          </p:cNvSpPr>
          <p:nvPr>
            <p:ph type="pic" sz="quarter" idx="17"/>
          </p:nvPr>
        </p:nvSpPr>
        <p:spPr>
          <a:xfrm>
            <a:off x="913507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043113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1"/>
          </p:nvPr>
        </p:nvSpPr>
        <p:spPr>
          <a:xfrm>
            <a:off x="3785661" y="1625404"/>
            <a:ext cx="2317412" cy="2315293"/>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7" name="Picture Placeholder 13"/>
          <p:cNvSpPr>
            <a:spLocks noGrp="1" noChangeAspect="1"/>
          </p:cNvSpPr>
          <p:nvPr>
            <p:ph type="pic" sz="quarter" idx="13"/>
          </p:nvPr>
        </p:nvSpPr>
        <p:spPr>
          <a:xfrm>
            <a:off x="6169727" y="1614266"/>
            <a:ext cx="4695167" cy="463429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Picture Placeholder 13"/>
          <p:cNvSpPr>
            <a:spLocks noGrp="1" noChangeAspect="1"/>
          </p:cNvSpPr>
          <p:nvPr>
            <p:ph type="pic" sz="quarter" idx="16"/>
          </p:nvPr>
        </p:nvSpPr>
        <p:spPr>
          <a:xfrm>
            <a:off x="1397697" y="3933269"/>
            <a:ext cx="2317412" cy="2315295"/>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26272089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988490" y="1821008"/>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965947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eam Individual">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2084394" y="2000251"/>
            <a:ext cx="3206750" cy="3138488"/>
          </a:xfrm>
        </p:spPr>
        <p:txBody>
          <a:bodyPr>
            <a:normAutofit/>
          </a:bodyPr>
          <a:lstStyle>
            <a:lvl1pPr marL="0" indent="0">
              <a:buNone/>
              <a:defRPr sz="1441">
                <a:solidFill>
                  <a:schemeClr val="accent1"/>
                </a:solidFill>
              </a:defRPr>
            </a:lvl1pPr>
          </a:lstStyle>
          <a:p>
            <a:endParaRPr lang="id-ID"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34469288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1109435" y="1803402"/>
            <a:ext cx="2133598" cy="1920240"/>
          </a:xfrm>
          <a:prstGeom prst="ellipse">
            <a:avLst/>
          </a:prstGeom>
        </p:spPr>
        <p:txBody>
          <a:bodyPr>
            <a:normAutofit/>
          </a:bodyPr>
          <a:lstStyle>
            <a:lvl1pPr>
              <a:defRPr sz="1441"/>
            </a:lvl1pPr>
          </a:lstStyle>
          <a:p>
            <a:endParaRPr lang="en-US" dirty="0"/>
          </a:p>
        </p:txBody>
      </p:sp>
      <p:sp>
        <p:nvSpPr>
          <p:cNvPr id="18" name="Picture Placeholder 22"/>
          <p:cNvSpPr>
            <a:spLocks noGrp="1"/>
          </p:cNvSpPr>
          <p:nvPr>
            <p:ph type="pic" sz="quarter" idx="16"/>
          </p:nvPr>
        </p:nvSpPr>
        <p:spPr>
          <a:xfrm>
            <a:off x="3657607" y="1803402"/>
            <a:ext cx="2133598" cy="1920240"/>
          </a:xfrm>
          <a:prstGeom prst="ellipse">
            <a:avLst/>
          </a:prstGeom>
        </p:spPr>
        <p:txBody>
          <a:bodyPr>
            <a:normAutofit/>
          </a:bodyPr>
          <a:lstStyle>
            <a:lvl1pPr>
              <a:defRPr sz="1441"/>
            </a:lvl1pPr>
          </a:lstStyle>
          <a:p>
            <a:endParaRPr lang="en-US" dirty="0"/>
          </a:p>
        </p:txBody>
      </p:sp>
      <p:sp>
        <p:nvSpPr>
          <p:cNvPr id="19" name="Picture Placeholder 22"/>
          <p:cNvSpPr>
            <a:spLocks noGrp="1"/>
          </p:cNvSpPr>
          <p:nvPr>
            <p:ph type="pic" sz="quarter" idx="17"/>
          </p:nvPr>
        </p:nvSpPr>
        <p:spPr>
          <a:xfrm>
            <a:off x="6096007" y="1803402"/>
            <a:ext cx="2133598" cy="1920240"/>
          </a:xfrm>
          <a:prstGeom prst="ellipse">
            <a:avLst/>
          </a:prstGeom>
        </p:spPr>
        <p:txBody>
          <a:bodyPr>
            <a:normAutofit/>
          </a:bodyPr>
          <a:lstStyle>
            <a:lvl1pPr>
              <a:defRPr sz="1441"/>
            </a:lvl1pPr>
          </a:lstStyle>
          <a:p>
            <a:endParaRPr lang="en-US" dirty="0"/>
          </a:p>
        </p:txBody>
      </p:sp>
      <p:sp>
        <p:nvSpPr>
          <p:cNvPr id="20" name="Picture Placeholder 22"/>
          <p:cNvSpPr>
            <a:spLocks noGrp="1"/>
          </p:cNvSpPr>
          <p:nvPr>
            <p:ph type="pic" sz="quarter" idx="18"/>
          </p:nvPr>
        </p:nvSpPr>
        <p:spPr>
          <a:xfrm>
            <a:off x="8534407" y="1803402"/>
            <a:ext cx="2133598" cy="1920240"/>
          </a:xfrm>
          <a:prstGeom prst="ellipse">
            <a:avLst/>
          </a:prstGeom>
        </p:spPr>
        <p:txBody>
          <a:bodyPr>
            <a:normAutofit/>
          </a:bodyPr>
          <a:lstStyle>
            <a:lvl1pPr>
              <a:defRPr sz="144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21388874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Three Team">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1198572" y="1779589"/>
            <a:ext cx="3206750" cy="3138488"/>
          </a:xfrm>
        </p:spPr>
        <p:txBody>
          <a:bodyPr>
            <a:normAutofit/>
          </a:bodyPr>
          <a:lstStyle>
            <a:lvl1pPr marL="0" indent="0">
              <a:buNone/>
              <a:defRPr sz="1441">
                <a:solidFill>
                  <a:schemeClr val="accent1"/>
                </a:solidFill>
              </a:defRPr>
            </a:lvl1pPr>
          </a:lstStyle>
          <a:p>
            <a:endParaRPr lang="id-ID" dirty="0"/>
          </a:p>
        </p:txBody>
      </p:sp>
      <p:sp>
        <p:nvSpPr>
          <p:cNvPr id="16" name="Picture Placeholder 14"/>
          <p:cNvSpPr>
            <a:spLocks noGrp="1" noChangeAspect="1"/>
          </p:cNvSpPr>
          <p:nvPr>
            <p:ph type="pic" sz="quarter" idx="11"/>
          </p:nvPr>
        </p:nvSpPr>
        <p:spPr>
          <a:xfrm>
            <a:off x="4500571" y="1779589"/>
            <a:ext cx="3206750" cy="3138488"/>
          </a:xfrm>
        </p:spPr>
        <p:txBody>
          <a:bodyPr>
            <a:normAutofit/>
          </a:bodyPr>
          <a:lstStyle>
            <a:lvl1pPr marL="0" indent="0">
              <a:buNone/>
              <a:defRPr sz="1441">
                <a:solidFill>
                  <a:schemeClr val="accent1"/>
                </a:solidFill>
              </a:defRPr>
            </a:lvl1pPr>
          </a:lstStyle>
          <a:p>
            <a:endParaRPr lang="id-ID" dirty="0"/>
          </a:p>
        </p:txBody>
      </p:sp>
      <p:sp>
        <p:nvSpPr>
          <p:cNvPr id="17" name="Picture Placeholder 14"/>
          <p:cNvSpPr>
            <a:spLocks noGrp="1" noChangeAspect="1"/>
          </p:cNvSpPr>
          <p:nvPr>
            <p:ph type="pic" sz="quarter" idx="12"/>
          </p:nvPr>
        </p:nvSpPr>
        <p:spPr>
          <a:xfrm>
            <a:off x="7815272" y="1784352"/>
            <a:ext cx="3206750" cy="3138488"/>
          </a:xfrm>
        </p:spPr>
        <p:txBody>
          <a:bodyPr>
            <a:normAutofit/>
          </a:bodyPr>
          <a:lstStyle>
            <a:lvl1pPr marL="0" indent="0">
              <a:buNone/>
              <a:defRPr sz="1441">
                <a:solidFill>
                  <a:schemeClr val="accent1"/>
                </a:solidFill>
              </a:defRPr>
            </a:lvl1pPr>
          </a:lstStyle>
          <a:p>
            <a:endParaRPr lang="id-ID"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22101952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368171" y="1603020"/>
            <a:ext cx="1259943" cy="1135685"/>
          </a:xfrm>
          <a:prstGeom prst="ellipse">
            <a:avLst/>
          </a:prstGeom>
        </p:spPr>
        <p:txBody>
          <a:bodyPr>
            <a:noAutofit/>
          </a:bodyPr>
          <a:lstStyle>
            <a:lvl1pPr marL="0" indent="0">
              <a:lnSpc>
                <a:spcPct val="130000"/>
              </a:lnSpc>
              <a:buNone/>
              <a:defRPr sz="1080" baseline="0"/>
            </a:lvl1pPr>
          </a:lstStyle>
          <a:p>
            <a:r>
              <a:rPr lang="en-US" dirty="0" smtClean="0"/>
              <a:t>Drag  Your Picture Here</a:t>
            </a:r>
            <a:endParaRPr lang="en-US" dirty="0"/>
          </a:p>
        </p:txBody>
      </p:sp>
      <p:sp>
        <p:nvSpPr>
          <p:cNvPr id="75" name="Picture Placeholder 13"/>
          <p:cNvSpPr>
            <a:spLocks noGrp="1"/>
          </p:cNvSpPr>
          <p:nvPr>
            <p:ph type="pic" sz="quarter" idx="11" hasCustomPrompt="1"/>
          </p:nvPr>
        </p:nvSpPr>
        <p:spPr>
          <a:xfrm>
            <a:off x="4134536" y="1592559"/>
            <a:ext cx="1259943" cy="1135685"/>
          </a:xfrm>
          <a:prstGeom prst="ellipse">
            <a:avLst/>
          </a:prstGeom>
        </p:spPr>
        <p:txBody>
          <a:bodyPr>
            <a:normAutofit/>
          </a:bodyPr>
          <a:lstStyle>
            <a:lvl1pPr marL="0" indent="0">
              <a:lnSpc>
                <a:spcPct val="130000"/>
              </a:lnSpc>
              <a:buNone/>
              <a:defRPr sz="1080"/>
            </a:lvl1pPr>
          </a:lstStyle>
          <a:p>
            <a:r>
              <a:rPr lang="en-US" dirty="0" smtClean="0"/>
              <a:t>Drag  Your Picture Here</a:t>
            </a:r>
            <a:endParaRPr lang="en-US" dirty="0"/>
          </a:p>
        </p:txBody>
      </p:sp>
      <p:sp>
        <p:nvSpPr>
          <p:cNvPr id="76" name="Picture Placeholder 13"/>
          <p:cNvSpPr>
            <a:spLocks noGrp="1"/>
          </p:cNvSpPr>
          <p:nvPr>
            <p:ph type="pic" sz="quarter" idx="12" hasCustomPrompt="1"/>
          </p:nvPr>
        </p:nvSpPr>
        <p:spPr>
          <a:xfrm>
            <a:off x="6839992"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7" name="Picture Placeholder 13"/>
          <p:cNvSpPr>
            <a:spLocks noGrp="1"/>
          </p:cNvSpPr>
          <p:nvPr>
            <p:ph type="pic" sz="quarter" idx="13" hasCustomPrompt="1"/>
          </p:nvPr>
        </p:nvSpPr>
        <p:spPr>
          <a:xfrm>
            <a:off x="9564333"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8" name="Picture Placeholder 13"/>
          <p:cNvSpPr>
            <a:spLocks noGrp="1"/>
          </p:cNvSpPr>
          <p:nvPr>
            <p:ph type="pic" sz="quarter" idx="14" hasCustomPrompt="1"/>
          </p:nvPr>
        </p:nvSpPr>
        <p:spPr>
          <a:xfrm>
            <a:off x="8214263" y="4054264"/>
            <a:ext cx="1259943" cy="1135685"/>
          </a:xfrm>
          <a:prstGeom prst="ellipse">
            <a:avLst/>
          </a:prstGeom>
        </p:spPr>
        <p:txBody>
          <a:bodyPr>
            <a:normAutofit/>
          </a:bodyPr>
          <a:lstStyle>
            <a:lvl1pPr>
              <a:lnSpc>
                <a:spcPct val="130000"/>
              </a:lnSpc>
              <a:defRPr sz="1080"/>
            </a:lvl1pPr>
          </a:lstStyle>
          <a:p>
            <a:r>
              <a:rPr lang="en-US" dirty="0" smtClean="0"/>
              <a:t>Drag  Your Picture Here</a:t>
            </a:r>
            <a:endParaRPr lang="en-US" dirty="0"/>
          </a:p>
        </p:txBody>
      </p:sp>
      <p:sp>
        <p:nvSpPr>
          <p:cNvPr id="79" name="Picture Placeholder 13"/>
          <p:cNvSpPr>
            <a:spLocks noGrp="1"/>
          </p:cNvSpPr>
          <p:nvPr>
            <p:ph type="pic" sz="quarter" idx="15" hasCustomPrompt="1"/>
          </p:nvPr>
        </p:nvSpPr>
        <p:spPr>
          <a:xfrm>
            <a:off x="5499543" y="4054264"/>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80" name="Picture Placeholder 13"/>
          <p:cNvSpPr>
            <a:spLocks noGrp="1"/>
          </p:cNvSpPr>
          <p:nvPr>
            <p:ph type="pic" sz="quarter" idx="16" hasCustomPrompt="1"/>
          </p:nvPr>
        </p:nvSpPr>
        <p:spPr>
          <a:xfrm>
            <a:off x="2756080" y="4040053"/>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23" name="Rectangle 2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83622162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userDrawn="1">
  <p:cSld name="support-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5" name="Picture Placeholder 13"/>
          <p:cNvSpPr>
            <a:spLocks noGrp="1" noChangeAspect="1"/>
          </p:cNvSpPr>
          <p:nvPr>
            <p:ph type="pic" sz="quarter" idx="13"/>
          </p:nvPr>
        </p:nvSpPr>
        <p:spPr>
          <a:xfrm>
            <a:off x="1255594" y="1692243"/>
            <a:ext cx="4030217" cy="397796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17209374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userDrawn="1">
  <p:cSld name="1_porftfolio-6">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5" y="1981486"/>
            <a:ext cx="2438747" cy="1980871"/>
          </a:xfrm>
        </p:spPr>
        <p:txBody>
          <a:bodyPr>
            <a:normAutofit/>
          </a:bodyPr>
          <a:lstStyle>
            <a:lvl1pPr marL="0" indent="0">
              <a:buNone/>
              <a:defRPr sz="1801">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2438754" y="612"/>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4871867" y="1980879"/>
            <a:ext cx="2438747" cy="1980871"/>
          </a:xfrm>
        </p:spPr>
        <p:txBody>
          <a:bodyPr>
            <a:normAutofit/>
          </a:bodyPr>
          <a:lstStyle>
            <a:lvl1pPr marL="0" indent="0">
              <a:buNone/>
              <a:defRPr sz="1801">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7299471" y="1222"/>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299471" y="1982700"/>
            <a:ext cx="2438747"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9742117" y="1982700"/>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276190040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57.xml><?xml version="1.0" encoding="utf-8"?>
<p:sldLayout xmlns:a="http://schemas.openxmlformats.org/drawingml/2006/main" xmlns:r="http://schemas.openxmlformats.org/officeDocument/2006/relationships" xmlns:p="http://schemas.openxmlformats.org/presentationml/2006/main" userDrawn="1">
  <p:cSld name="2_porftfolio-7">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321760" y="1982700"/>
            <a:ext cx="2539935"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304116133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userDrawn="1">
  <p:cSld name="porftfolio-1">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00570" y="1779595"/>
            <a:ext cx="3194049" cy="2266949"/>
          </a:xfrm>
        </p:spPr>
        <p:txBody>
          <a:bodyPr>
            <a:normAutofit/>
          </a:bodyPr>
          <a:lstStyle>
            <a:lvl1pPr marL="0" indent="0">
              <a:buNone/>
              <a:defRPr sz="1801">
                <a:solidFill>
                  <a:schemeClr val="accent1"/>
                </a:solidFill>
              </a:defRPr>
            </a:lvl1pPr>
          </a:lstStyle>
          <a:p>
            <a:endParaRPr lang="id-ID" dirty="0"/>
          </a:p>
        </p:txBody>
      </p:sp>
      <p:sp>
        <p:nvSpPr>
          <p:cNvPr id="10" name="Picture Placeholder 2"/>
          <p:cNvSpPr>
            <a:spLocks noGrp="1" noChangeAspect="1"/>
          </p:cNvSpPr>
          <p:nvPr>
            <p:ph type="pic" sz="quarter" idx="12"/>
          </p:nvPr>
        </p:nvSpPr>
        <p:spPr>
          <a:xfrm>
            <a:off x="7808917" y="1779595"/>
            <a:ext cx="3216275" cy="2266949"/>
          </a:xfrm>
        </p:spPr>
        <p:txBody>
          <a:bodyPr>
            <a:normAutofit/>
          </a:bodyPr>
          <a:lstStyle>
            <a:lvl1pPr marL="0" indent="0">
              <a:buNone/>
              <a:defRPr sz="1801">
                <a:solidFill>
                  <a:schemeClr val="accent1"/>
                </a:solidFill>
              </a:defRPr>
            </a:lvl1pPr>
          </a:lstStyle>
          <a:p>
            <a:endParaRPr lang="id-ID" dirty="0"/>
          </a:p>
        </p:txBody>
      </p:sp>
      <p:sp>
        <p:nvSpPr>
          <p:cNvPr id="11" name="Picture Placeholder 2"/>
          <p:cNvSpPr>
            <a:spLocks noGrp="1" noChangeAspect="1"/>
          </p:cNvSpPr>
          <p:nvPr>
            <p:ph type="pic" sz="quarter" idx="15"/>
          </p:nvPr>
        </p:nvSpPr>
        <p:spPr>
          <a:xfrm>
            <a:off x="1210114" y="1795476"/>
            <a:ext cx="3201555" cy="2251071"/>
          </a:xfrm>
        </p:spPr>
        <p:txBody>
          <a:bodyPr>
            <a:normAutofit/>
          </a:bodyPr>
          <a:lstStyle>
            <a:lvl1pPr marL="0" indent="0">
              <a:buNone/>
              <a:defRPr sz="1801">
                <a:solidFill>
                  <a:schemeClr val="accent1"/>
                </a:solidFill>
              </a:defRPr>
            </a:lvl1pPr>
          </a:lstStyle>
          <a:p>
            <a:endParaRPr lang="id-ID" dirty="0"/>
          </a:p>
        </p:txBody>
      </p:sp>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2" name="TextBox 11"/>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47403774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1"/>
          </p:nvPr>
        </p:nvSpPr>
        <p:spPr>
          <a:xfrm>
            <a:off x="3785661" y="1625404"/>
            <a:ext cx="2317412" cy="2315293"/>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7" name="Picture Placeholder 13"/>
          <p:cNvSpPr>
            <a:spLocks noGrp="1" noChangeAspect="1"/>
          </p:cNvSpPr>
          <p:nvPr>
            <p:ph type="pic" sz="quarter" idx="13"/>
          </p:nvPr>
        </p:nvSpPr>
        <p:spPr>
          <a:xfrm>
            <a:off x="6169727" y="1614266"/>
            <a:ext cx="4695167" cy="463429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Picture Placeholder 13"/>
          <p:cNvSpPr>
            <a:spLocks noGrp="1" noChangeAspect="1"/>
          </p:cNvSpPr>
          <p:nvPr>
            <p:ph type="pic" sz="quarter" idx="16"/>
          </p:nvPr>
        </p:nvSpPr>
        <p:spPr>
          <a:xfrm>
            <a:off x="1397697" y="3933269"/>
            <a:ext cx="2317412" cy="2315295"/>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76634086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ortfolio-3">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p:nvPr>
        </p:nvSpPr>
        <p:spPr>
          <a:xfrm>
            <a:off x="1421888"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28" name="Picture Placeholder 13"/>
          <p:cNvSpPr>
            <a:spLocks noGrp="1" noChangeAspect="1"/>
          </p:cNvSpPr>
          <p:nvPr>
            <p:ph type="pic" sz="quarter" idx="14"/>
          </p:nvPr>
        </p:nvSpPr>
        <p:spPr>
          <a:xfrm>
            <a:off x="6113152"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0" name="Picture Placeholder 13"/>
          <p:cNvSpPr>
            <a:spLocks noGrp="1" noChangeAspect="1"/>
          </p:cNvSpPr>
          <p:nvPr>
            <p:ph type="pic" sz="quarter" idx="15"/>
          </p:nvPr>
        </p:nvSpPr>
        <p:spPr>
          <a:xfrm>
            <a:off x="1421888"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3" name="Picture Placeholder 13"/>
          <p:cNvSpPr>
            <a:spLocks noGrp="1" noChangeAspect="1"/>
          </p:cNvSpPr>
          <p:nvPr>
            <p:ph type="pic" sz="quarter" idx="16"/>
          </p:nvPr>
        </p:nvSpPr>
        <p:spPr>
          <a:xfrm>
            <a:off x="6113152"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55301848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60.xml><?xml version="1.0" encoding="utf-8"?>
<p:sldLayout xmlns:a="http://schemas.openxmlformats.org/drawingml/2006/main" xmlns:r="http://schemas.openxmlformats.org/officeDocument/2006/relationships" xmlns:p="http://schemas.openxmlformats.org/presentationml/2006/main" userDrawn="1">
  <p:cSld name="Portfolio-3">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p:nvPr>
        </p:nvSpPr>
        <p:spPr>
          <a:xfrm>
            <a:off x="1421888"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28" name="Picture Placeholder 13"/>
          <p:cNvSpPr>
            <a:spLocks noGrp="1" noChangeAspect="1"/>
          </p:cNvSpPr>
          <p:nvPr>
            <p:ph type="pic" sz="quarter" idx="14"/>
          </p:nvPr>
        </p:nvSpPr>
        <p:spPr>
          <a:xfrm>
            <a:off x="6113152"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0" name="Picture Placeholder 13"/>
          <p:cNvSpPr>
            <a:spLocks noGrp="1" noChangeAspect="1"/>
          </p:cNvSpPr>
          <p:nvPr>
            <p:ph type="pic" sz="quarter" idx="15"/>
          </p:nvPr>
        </p:nvSpPr>
        <p:spPr>
          <a:xfrm>
            <a:off x="1421888"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3" name="Picture Placeholder 13"/>
          <p:cNvSpPr>
            <a:spLocks noGrp="1" noChangeAspect="1"/>
          </p:cNvSpPr>
          <p:nvPr>
            <p:ph type="pic" sz="quarter" idx="16"/>
          </p:nvPr>
        </p:nvSpPr>
        <p:spPr>
          <a:xfrm>
            <a:off x="6113152"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941931911"/>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1253395" y="1433101"/>
            <a:ext cx="2395728" cy="2395728"/>
          </a:xfrm>
        </p:spPr>
        <p:txBody>
          <a:bodyPr>
            <a:normAutofit/>
          </a:bodyPr>
          <a:lstStyle>
            <a:lvl1pPr>
              <a:defRPr sz="1261"/>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261"/>
            </a:lvl1pPr>
          </a:lstStyle>
          <a:p>
            <a:endParaRPr lang="en-US" dirty="0"/>
          </a:p>
        </p:txBody>
      </p:sp>
      <p:sp>
        <p:nvSpPr>
          <p:cNvPr id="33" name="Picture Placeholder 12"/>
          <p:cNvSpPr>
            <a:spLocks noGrp="1" noChangeAspect="1"/>
          </p:cNvSpPr>
          <p:nvPr>
            <p:ph type="pic" sz="quarter" idx="12"/>
          </p:nvPr>
        </p:nvSpPr>
        <p:spPr>
          <a:xfrm>
            <a:off x="6057551" y="1427613"/>
            <a:ext cx="2395728" cy="2395728"/>
          </a:xfrm>
        </p:spPr>
        <p:txBody>
          <a:bodyPr>
            <a:normAutofit/>
          </a:bodyPr>
          <a:lstStyle>
            <a:lvl1pPr>
              <a:defRPr sz="1261"/>
            </a:lvl1pPr>
          </a:lstStyle>
          <a:p>
            <a:endParaRPr lang="en-US" dirty="0"/>
          </a:p>
        </p:txBody>
      </p:sp>
      <p:sp>
        <p:nvSpPr>
          <p:cNvPr id="34" name="Picture Placeholder 12"/>
          <p:cNvSpPr>
            <a:spLocks noGrp="1" noChangeAspect="1"/>
          </p:cNvSpPr>
          <p:nvPr>
            <p:ph type="pic" sz="quarter" idx="13"/>
          </p:nvPr>
        </p:nvSpPr>
        <p:spPr>
          <a:xfrm>
            <a:off x="8459627" y="1427613"/>
            <a:ext cx="2395728" cy="2395728"/>
          </a:xfrm>
        </p:spPr>
        <p:txBody>
          <a:bodyPr>
            <a:normAutofit/>
          </a:bodyPr>
          <a:lstStyle>
            <a:lvl1pPr>
              <a:defRPr sz="1261"/>
            </a:lvl1pPr>
          </a:lstStyle>
          <a:p>
            <a:endParaRPr lang="en-US" dirty="0"/>
          </a:p>
        </p:txBody>
      </p:sp>
      <p:sp>
        <p:nvSpPr>
          <p:cNvPr id="35" name="Picture Placeholder 12"/>
          <p:cNvSpPr>
            <a:spLocks noGrp="1" noChangeAspect="1"/>
          </p:cNvSpPr>
          <p:nvPr>
            <p:ph type="pic" sz="quarter" idx="14"/>
          </p:nvPr>
        </p:nvSpPr>
        <p:spPr>
          <a:xfrm>
            <a:off x="1253395" y="3833723"/>
            <a:ext cx="2395728" cy="2395728"/>
          </a:xfrm>
        </p:spPr>
        <p:txBody>
          <a:bodyPr>
            <a:normAutofit/>
          </a:bodyPr>
          <a:lstStyle>
            <a:lvl1pPr>
              <a:defRPr sz="1261"/>
            </a:lvl1pPr>
          </a:lstStyle>
          <a:p>
            <a:endParaRPr lang="en-US" dirty="0"/>
          </a:p>
        </p:txBody>
      </p:sp>
      <p:sp>
        <p:nvSpPr>
          <p:cNvPr id="36" name="Picture Placeholder 12"/>
          <p:cNvSpPr>
            <a:spLocks noGrp="1" noChangeAspect="1"/>
          </p:cNvSpPr>
          <p:nvPr>
            <p:ph type="pic" sz="quarter" idx="15"/>
          </p:nvPr>
        </p:nvSpPr>
        <p:spPr>
          <a:xfrm>
            <a:off x="3655472" y="3839777"/>
            <a:ext cx="2395728" cy="2395728"/>
          </a:xfrm>
        </p:spPr>
        <p:txBody>
          <a:bodyPr>
            <a:normAutofit/>
          </a:bodyPr>
          <a:lstStyle>
            <a:lvl1pPr>
              <a:defRPr sz="1261"/>
            </a:lvl1pPr>
          </a:lstStyle>
          <a:p>
            <a:endParaRPr lang="en-US" dirty="0"/>
          </a:p>
        </p:txBody>
      </p:sp>
      <p:sp>
        <p:nvSpPr>
          <p:cNvPr id="37" name="Picture Placeholder 12"/>
          <p:cNvSpPr>
            <a:spLocks noGrp="1" noChangeAspect="1"/>
          </p:cNvSpPr>
          <p:nvPr>
            <p:ph type="pic" sz="quarter" idx="16"/>
          </p:nvPr>
        </p:nvSpPr>
        <p:spPr>
          <a:xfrm>
            <a:off x="6057551" y="3839777"/>
            <a:ext cx="2395728" cy="2395728"/>
          </a:xfrm>
        </p:spPr>
        <p:txBody>
          <a:bodyPr>
            <a:normAutofit/>
          </a:bodyPr>
          <a:lstStyle>
            <a:lvl1pPr>
              <a:defRPr sz="1261"/>
            </a:lvl1pPr>
          </a:lstStyle>
          <a:p>
            <a:endParaRPr lang="en-US" dirty="0"/>
          </a:p>
        </p:txBody>
      </p:sp>
      <p:sp>
        <p:nvSpPr>
          <p:cNvPr id="38" name="Picture Placeholder 12"/>
          <p:cNvSpPr>
            <a:spLocks noGrp="1" noChangeAspect="1"/>
          </p:cNvSpPr>
          <p:nvPr>
            <p:ph type="pic" sz="quarter" idx="17"/>
          </p:nvPr>
        </p:nvSpPr>
        <p:spPr>
          <a:xfrm>
            <a:off x="8459627" y="3839777"/>
            <a:ext cx="2395728" cy="2395728"/>
          </a:xfrm>
        </p:spPr>
        <p:txBody>
          <a:bodyPr>
            <a:normAutofit/>
          </a:bodyPr>
          <a:lstStyle>
            <a:lvl1pPr>
              <a:defRPr sz="1261"/>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4" name="Oval 1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5" name="TextBox 1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11388087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811590"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5" name="Picture Placeholder 13"/>
          <p:cNvSpPr>
            <a:spLocks noGrp="1"/>
          </p:cNvSpPr>
          <p:nvPr>
            <p:ph type="pic" sz="quarter" idx="11" hasCustomPrompt="1"/>
          </p:nvPr>
        </p:nvSpPr>
        <p:spPr>
          <a:xfrm>
            <a:off x="491541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7" name="Picture Placeholder 13"/>
          <p:cNvSpPr>
            <a:spLocks noGrp="1"/>
          </p:cNvSpPr>
          <p:nvPr>
            <p:ph type="pic" sz="quarter" idx="12" hasCustomPrompt="1"/>
          </p:nvPr>
        </p:nvSpPr>
        <p:spPr>
          <a:xfrm>
            <a:off x="801923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3" name="Picture Placeholder 13"/>
          <p:cNvSpPr>
            <a:spLocks noGrp="1"/>
          </p:cNvSpPr>
          <p:nvPr>
            <p:ph type="pic" sz="quarter" idx="13" hasCustomPrompt="1"/>
          </p:nvPr>
        </p:nvSpPr>
        <p:spPr>
          <a:xfrm>
            <a:off x="340816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6" name="Picture Placeholder 13"/>
          <p:cNvSpPr>
            <a:spLocks noGrp="1"/>
          </p:cNvSpPr>
          <p:nvPr>
            <p:ph type="pic" sz="quarter" idx="14" hasCustomPrompt="1"/>
          </p:nvPr>
        </p:nvSpPr>
        <p:spPr>
          <a:xfrm>
            <a:off x="651198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0" name="Oval 9"/>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1" name="TextBox 10"/>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00523039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portfolio-6">
    <p:spTree>
      <p:nvGrpSpPr>
        <p:cNvPr id="1" name=""/>
        <p:cNvGrpSpPr/>
        <p:nvPr/>
      </p:nvGrpSpPr>
      <p:grpSpPr>
        <a:xfrm>
          <a:off x="0" y="0"/>
          <a:ext cx="0" cy="0"/>
          <a:chOff x="0" y="0"/>
          <a:chExt cx="0" cy="0"/>
        </a:xfrm>
      </p:grpSpPr>
      <p:sp>
        <p:nvSpPr>
          <p:cNvPr id="14" name="Picture Placeholder 12"/>
          <p:cNvSpPr>
            <a:spLocks noGrp="1" noChangeAspect="1"/>
          </p:cNvSpPr>
          <p:nvPr>
            <p:ph type="pic" sz="quarter" idx="11"/>
          </p:nvPr>
        </p:nvSpPr>
        <p:spPr>
          <a:xfrm>
            <a:off x="6826318" y="1893453"/>
            <a:ext cx="2147420" cy="3579115"/>
          </a:xfrm>
        </p:spPr>
        <p:txBody>
          <a:bodyPr>
            <a:normAutofit/>
          </a:bodyPr>
          <a:lstStyle>
            <a:lvl1pPr>
              <a:defRPr sz="1261"/>
            </a:lvl1pPr>
          </a:lstStyle>
          <a:p>
            <a:endParaRPr lang="en-US" dirty="0"/>
          </a:p>
        </p:txBody>
      </p:sp>
      <p:sp>
        <p:nvSpPr>
          <p:cNvPr id="17" name="Picture Placeholder 12"/>
          <p:cNvSpPr>
            <a:spLocks noGrp="1" noChangeAspect="1"/>
          </p:cNvSpPr>
          <p:nvPr>
            <p:ph type="pic" sz="quarter" idx="14"/>
          </p:nvPr>
        </p:nvSpPr>
        <p:spPr>
          <a:xfrm>
            <a:off x="4586539" y="1893453"/>
            <a:ext cx="2147420" cy="3579115"/>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9066098" y="1893453"/>
            <a:ext cx="2147420" cy="3579115"/>
          </a:xfrm>
        </p:spPr>
        <p:txBody>
          <a:bodyPr>
            <a:normAutofit/>
          </a:bodyPr>
          <a:lstStyle>
            <a:lvl1pPr>
              <a:defRPr sz="1261"/>
            </a:lvl1pPr>
          </a:lstStyle>
          <a:p>
            <a:endParaRPr lang="en-US"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59481677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7" name="Picture Placeholder 12"/>
          <p:cNvSpPr>
            <a:spLocks noGrp="1" noChangeAspect="1"/>
          </p:cNvSpPr>
          <p:nvPr>
            <p:ph type="pic" sz="quarter" idx="14"/>
          </p:nvPr>
        </p:nvSpPr>
        <p:spPr>
          <a:xfrm>
            <a:off x="837779" y="2440703"/>
            <a:ext cx="4064679" cy="3824637"/>
          </a:xfrm>
        </p:spPr>
        <p:txBody>
          <a:bodyPr>
            <a:normAutofit/>
          </a:bodyPr>
          <a:lstStyle>
            <a:lvl1pPr>
              <a:defRPr sz="1261"/>
            </a:lvl1pPr>
          </a:lstStyle>
          <a:p>
            <a:endParaRPr lang="en-US" dirty="0"/>
          </a:p>
        </p:txBody>
      </p:sp>
      <p:sp>
        <p:nvSpPr>
          <p:cNvPr id="18" name="Picture Placeholder 12"/>
          <p:cNvSpPr>
            <a:spLocks noGrp="1" noChangeAspect="1"/>
          </p:cNvSpPr>
          <p:nvPr>
            <p:ph type="pic" sz="quarter" idx="15"/>
          </p:nvPr>
        </p:nvSpPr>
        <p:spPr>
          <a:xfrm>
            <a:off x="4898182" y="4353023"/>
            <a:ext cx="2144481" cy="1912319"/>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7033115" y="4353023"/>
            <a:ext cx="2144481" cy="1912319"/>
          </a:xfrm>
        </p:spPr>
        <p:txBody>
          <a:bodyPr>
            <a:normAutofit/>
          </a:bodyPr>
          <a:lstStyle>
            <a:lvl1pPr>
              <a:defRPr sz="1261"/>
            </a:lvl1pPr>
          </a:lstStyle>
          <a:p>
            <a:endParaRPr lang="en-US" dirty="0"/>
          </a:p>
        </p:txBody>
      </p:sp>
      <p:sp>
        <p:nvSpPr>
          <p:cNvPr id="20" name="Picture Placeholder 12"/>
          <p:cNvSpPr>
            <a:spLocks noGrp="1" noChangeAspect="1"/>
          </p:cNvSpPr>
          <p:nvPr>
            <p:ph type="pic" sz="quarter" idx="17"/>
          </p:nvPr>
        </p:nvSpPr>
        <p:spPr>
          <a:xfrm>
            <a:off x="9161777" y="4353023"/>
            <a:ext cx="2144481" cy="1912319"/>
          </a:xfrm>
        </p:spPr>
        <p:txBody>
          <a:bodyPr>
            <a:normAutofit/>
          </a:bodyPr>
          <a:lstStyle>
            <a:lvl1pPr>
              <a:defRPr sz="126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57606178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28677939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Background">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69008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1" name="Picture Placeholder 2"/>
          <p:cNvSpPr>
            <a:spLocks noGrp="1" noChangeAspect="1"/>
          </p:cNvSpPr>
          <p:nvPr>
            <p:ph type="pic" sz="quarter" idx="11"/>
          </p:nvPr>
        </p:nvSpPr>
        <p:spPr>
          <a:xfrm>
            <a:off x="1535895" y="1233379"/>
            <a:ext cx="2360859" cy="4225172"/>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3973021420"/>
      </p:ext>
    </p:extLst>
  </p:cSld>
  <p:clrMapOvr>
    <a:masterClrMapping/>
  </p:clrMapOvr>
  <p:transition/>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3" name="Picture Placeholder 16"/>
          <p:cNvSpPr>
            <a:spLocks noGrp="1" noChangeAspect="1"/>
          </p:cNvSpPr>
          <p:nvPr userDrawn="1">
            <p:ph type="pic" sz="quarter" idx="13"/>
          </p:nvPr>
        </p:nvSpPr>
        <p:spPr>
          <a:xfrm>
            <a:off x="4303927" y="2557201"/>
            <a:ext cx="944871" cy="2572187"/>
          </a:xfrm>
        </p:spPr>
        <p:txBody>
          <a:bodyPr>
            <a:normAutofit/>
          </a:bodyPr>
          <a:lstStyle>
            <a:lvl1pPr marL="0" indent="0">
              <a:buNone/>
              <a:defRPr sz="629"/>
            </a:lvl1pPr>
          </a:lstStyle>
          <a:p>
            <a:endParaRPr lang="en-US" dirty="0"/>
          </a:p>
        </p:txBody>
      </p:sp>
      <p:sp>
        <p:nvSpPr>
          <p:cNvPr id="24" name="Picture Placeholder 16"/>
          <p:cNvSpPr>
            <a:spLocks noGrp="1" noChangeAspect="1"/>
          </p:cNvSpPr>
          <p:nvPr userDrawn="1">
            <p:ph type="pic" sz="quarter" idx="14"/>
          </p:nvPr>
        </p:nvSpPr>
        <p:spPr>
          <a:xfrm>
            <a:off x="1165168" y="2550142"/>
            <a:ext cx="896019" cy="2572188"/>
          </a:xfrm>
        </p:spPr>
        <p:txBody>
          <a:bodyPr>
            <a:normAutofit/>
          </a:bodyPr>
          <a:lstStyle>
            <a:lvl1pPr marL="0" indent="0">
              <a:buNone/>
              <a:defRPr sz="629"/>
            </a:lvl1pPr>
          </a:lstStyle>
          <a:p>
            <a:endParaRPr lang="en-US" dirty="0"/>
          </a:p>
        </p:txBody>
      </p:sp>
      <p:sp>
        <p:nvSpPr>
          <p:cNvPr id="25" name="Picture Placeholder 16"/>
          <p:cNvSpPr>
            <a:spLocks noGrp="1" noChangeAspect="1"/>
          </p:cNvSpPr>
          <p:nvPr>
            <p:ph type="pic" sz="quarter" idx="10"/>
          </p:nvPr>
        </p:nvSpPr>
        <p:spPr>
          <a:xfrm>
            <a:off x="2252875" y="2267926"/>
            <a:ext cx="1889743" cy="3369467"/>
          </a:xfrm>
        </p:spPr>
        <p:txBody>
          <a:bodyPr>
            <a:normAutofit/>
          </a:bodyPr>
          <a:lstStyle>
            <a:lvl1pPr marL="0" indent="0">
              <a:buNone/>
              <a:defRPr sz="629"/>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41765448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userDrawn="1">
  <p:cSld name="App Design 02">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2116474"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0" name="Picture Placeholder 9"/>
          <p:cNvSpPr>
            <a:spLocks noGrp="1" noChangeAspect="1"/>
          </p:cNvSpPr>
          <p:nvPr>
            <p:ph type="pic" sz="quarter" idx="11"/>
          </p:nvPr>
        </p:nvSpPr>
        <p:spPr>
          <a:xfrm>
            <a:off x="5401838"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4" name="Picture Placeholder 9"/>
          <p:cNvSpPr>
            <a:spLocks noGrp="1" noChangeAspect="1"/>
          </p:cNvSpPr>
          <p:nvPr>
            <p:ph type="pic" sz="quarter" idx="12"/>
          </p:nvPr>
        </p:nvSpPr>
        <p:spPr>
          <a:xfrm>
            <a:off x="8732074" y="2292701"/>
            <a:ext cx="1418177" cy="2544377"/>
          </a:xfrm>
        </p:spPr>
        <p:txBody>
          <a:bodyPr>
            <a:normAutofit/>
          </a:bodyPr>
          <a:lstStyle>
            <a:lvl1pPr marL="0" indent="0">
              <a:buNone/>
              <a:defRPr sz="1261">
                <a:solidFill>
                  <a:schemeClr val="tx1">
                    <a:lumMod val="50000"/>
                    <a:lumOff val="50000"/>
                  </a:schemeClr>
                </a:solidFill>
              </a:defRPr>
            </a:lvl1pPr>
          </a:lstStyle>
          <a:p>
            <a:endParaRPr lang="en-US" dirty="0"/>
          </a:p>
        </p:txBody>
      </p:sp>
      <p:sp>
        <p:nvSpPr>
          <p:cNvPr id="17" name="Rectangle 1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18156475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1253395" y="1433101"/>
            <a:ext cx="2395728" cy="2395728"/>
          </a:xfrm>
        </p:spPr>
        <p:txBody>
          <a:bodyPr>
            <a:normAutofit/>
          </a:bodyPr>
          <a:lstStyle>
            <a:lvl1pPr>
              <a:defRPr sz="1261"/>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261"/>
            </a:lvl1pPr>
          </a:lstStyle>
          <a:p>
            <a:endParaRPr lang="en-US" dirty="0"/>
          </a:p>
        </p:txBody>
      </p:sp>
      <p:sp>
        <p:nvSpPr>
          <p:cNvPr id="33" name="Picture Placeholder 12"/>
          <p:cNvSpPr>
            <a:spLocks noGrp="1" noChangeAspect="1"/>
          </p:cNvSpPr>
          <p:nvPr>
            <p:ph type="pic" sz="quarter" idx="12"/>
          </p:nvPr>
        </p:nvSpPr>
        <p:spPr>
          <a:xfrm>
            <a:off x="6057551" y="1427613"/>
            <a:ext cx="2395728" cy="2395728"/>
          </a:xfrm>
        </p:spPr>
        <p:txBody>
          <a:bodyPr>
            <a:normAutofit/>
          </a:bodyPr>
          <a:lstStyle>
            <a:lvl1pPr>
              <a:defRPr sz="1261"/>
            </a:lvl1pPr>
          </a:lstStyle>
          <a:p>
            <a:endParaRPr lang="en-US" dirty="0"/>
          </a:p>
        </p:txBody>
      </p:sp>
      <p:sp>
        <p:nvSpPr>
          <p:cNvPr id="34" name="Picture Placeholder 12"/>
          <p:cNvSpPr>
            <a:spLocks noGrp="1" noChangeAspect="1"/>
          </p:cNvSpPr>
          <p:nvPr>
            <p:ph type="pic" sz="quarter" idx="13"/>
          </p:nvPr>
        </p:nvSpPr>
        <p:spPr>
          <a:xfrm>
            <a:off x="8459627" y="1427613"/>
            <a:ext cx="2395728" cy="2395728"/>
          </a:xfrm>
        </p:spPr>
        <p:txBody>
          <a:bodyPr>
            <a:normAutofit/>
          </a:bodyPr>
          <a:lstStyle>
            <a:lvl1pPr>
              <a:defRPr sz="1261"/>
            </a:lvl1pPr>
          </a:lstStyle>
          <a:p>
            <a:endParaRPr lang="en-US" dirty="0"/>
          </a:p>
        </p:txBody>
      </p:sp>
      <p:sp>
        <p:nvSpPr>
          <p:cNvPr id="35" name="Picture Placeholder 12"/>
          <p:cNvSpPr>
            <a:spLocks noGrp="1" noChangeAspect="1"/>
          </p:cNvSpPr>
          <p:nvPr>
            <p:ph type="pic" sz="quarter" idx="14"/>
          </p:nvPr>
        </p:nvSpPr>
        <p:spPr>
          <a:xfrm>
            <a:off x="1253395" y="3833723"/>
            <a:ext cx="2395728" cy="2395728"/>
          </a:xfrm>
        </p:spPr>
        <p:txBody>
          <a:bodyPr>
            <a:normAutofit/>
          </a:bodyPr>
          <a:lstStyle>
            <a:lvl1pPr>
              <a:defRPr sz="1261"/>
            </a:lvl1pPr>
          </a:lstStyle>
          <a:p>
            <a:endParaRPr lang="en-US" dirty="0"/>
          </a:p>
        </p:txBody>
      </p:sp>
      <p:sp>
        <p:nvSpPr>
          <p:cNvPr id="36" name="Picture Placeholder 12"/>
          <p:cNvSpPr>
            <a:spLocks noGrp="1" noChangeAspect="1"/>
          </p:cNvSpPr>
          <p:nvPr>
            <p:ph type="pic" sz="quarter" idx="15"/>
          </p:nvPr>
        </p:nvSpPr>
        <p:spPr>
          <a:xfrm>
            <a:off x="3655472" y="3839777"/>
            <a:ext cx="2395728" cy="2395728"/>
          </a:xfrm>
        </p:spPr>
        <p:txBody>
          <a:bodyPr>
            <a:normAutofit/>
          </a:bodyPr>
          <a:lstStyle>
            <a:lvl1pPr>
              <a:defRPr sz="1261"/>
            </a:lvl1pPr>
          </a:lstStyle>
          <a:p>
            <a:endParaRPr lang="en-US" dirty="0"/>
          </a:p>
        </p:txBody>
      </p:sp>
      <p:sp>
        <p:nvSpPr>
          <p:cNvPr id="37" name="Picture Placeholder 12"/>
          <p:cNvSpPr>
            <a:spLocks noGrp="1" noChangeAspect="1"/>
          </p:cNvSpPr>
          <p:nvPr>
            <p:ph type="pic" sz="quarter" idx="16"/>
          </p:nvPr>
        </p:nvSpPr>
        <p:spPr>
          <a:xfrm>
            <a:off x="6057551" y="3839777"/>
            <a:ext cx="2395728" cy="2395728"/>
          </a:xfrm>
        </p:spPr>
        <p:txBody>
          <a:bodyPr>
            <a:normAutofit/>
          </a:bodyPr>
          <a:lstStyle>
            <a:lvl1pPr>
              <a:defRPr sz="1261"/>
            </a:lvl1pPr>
          </a:lstStyle>
          <a:p>
            <a:endParaRPr lang="en-US" dirty="0"/>
          </a:p>
        </p:txBody>
      </p:sp>
      <p:sp>
        <p:nvSpPr>
          <p:cNvPr id="38" name="Picture Placeholder 12"/>
          <p:cNvSpPr>
            <a:spLocks noGrp="1" noChangeAspect="1"/>
          </p:cNvSpPr>
          <p:nvPr>
            <p:ph type="pic" sz="quarter" idx="17"/>
          </p:nvPr>
        </p:nvSpPr>
        <p:spPr>
          <a:xfrm>
            <a:off x="8459627" y="3839777"/>
            <a:ext cx="2395728" cy="2395728"/>
          </a:xfrm>
        </p:spPr>
        <p:txBody>
          <a:bodyPr>
            <a:normAutofit/>
          </a:bodyPr>
          <a:lstStyle>
            <a:lvl1pPr>
              <a:defRPr sz="1261"/>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4" name="Oval 1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5" name="TextBox 1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65707770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70.xml><?xml version="1.0" encoding="utf-8"?>
<p:sldLayout xmlns:a="http://schemas.openxmlformats.org/drawingml/2006/main" xmlns:r="http://schemas.openxmlformats.org/officeDocument/2006/relationships" xmlns:p="http://schemas.openxmlformats.org/presentationml/2006/main" userDrawn="1">
  <p:cSld name="Mockup-dev2">
    <p:spTree>
      <p:nvGrpSpPr>
        <p:cNvPr id="1" name=""/>
        <p:cNvGrpSpPr/>
        <p:nvPr/>
      </p:nvGrpSpPr>
      <p:grpSpPr>
        <a:xfrm>
          <a:off x="0" y="0"/>
          <a:ext cx="0" cy="0"/>
          <a:chOff x="0" y="0"/>
          <a:chExt cx="0" cy="0"/>
        </a:xfrm>
      </p:grpSpPr>
      <p:sp>
        <p:nvSpPr>
          <p:cNvPr id="38" name="Picture Placeholder 16"/>
          <p:cNvSpPr>
            <a:spLocks noGrp="1" noChangeAspect="1"/>
          </p:cNvSpPr>
          <p:nvPr>
            <p:ph type="pic" sz="quarter" idx="13"/>
          </p:nvPr>
        </p:nvSpPr>
        <p:spPr>
          <a:xfrm>
            <a:off x="7036984" y="2394393"/>
            <a:ext cx="1006768" cy="2385051"/>
          </a:xfrm>
        </p:spPr>
        <p:txBody>
          <a:bodyPr>
            <a:normAutofit/>
          </a:bodyPr>
          <a:lstStyle>
            <a:lvl1pPr marL="0" indent="0">
              <a:buNone/>
              <a:defRPr sz="540"/>
            </a:lvl1pPr>
          </a:lstStyle>
          <a:p>
            <a:endParaRPr lang="en-US" dirty="0"/>
          </a:p>
        </p:txBody>
      </p:sp>
      <p:sp>
        <p:nvSpPr>
          <p:cNvPr id="39" name="Picture Placeholder 16"/>
          <p:cNvSpPr>
            <a:spLocks noGrp="1" noChangeAspect="1"/>
          </p:cNvSpPr>
          <p:nvPr>
            <p:ph type="pic" sz="quarter" idx="14"/>
          </p:nvPr>
        </p:nvSpPr>
        <p:spPr>
          <a:xfrm>
            <a:off x="4047875" y="2393728"/>
            <a:ext cx="920404" cy="2385051"/>
          </a:xfrm>
        </p:spPr>
        <p:txBody>
          <a:bodyPr>
            <a:normAutofit/>
          </a:bodyPr>
          <a:lstStyle>
            <a:lvl1pPr marL="0" indent="0">
              <a:buNone/>
              <a:defRPr sz="540"/>
            </a:lvl1pPr>
          </a:lstStyle>
          <a:p>
            <a:endParaRPr lang="en-US" dirty="0"/>
          </a:p>
        </p:txBody>
      </p:sp>
      <p:sp>
        <p:nvSpPr>
          <p:cNvPr id="25" name="Picture Placeholder 16"/>
          <p:cNvSpPr>
            <a:spLocks noGrp="1" noChangeAspect="1"/>
          </p:cNvSpPr>
          <p:nvPr>
            <p:ph type="pic" sz="quarter" idx="10"/>
          </p:nvPr>
        </p:nvSpPr>
        <p:spPr>
          <a:xfrm>
            <a:off x="5140491" y="2174791"/>
            <a:ext cx="1747047" cy="3114540"/>
          </a:xfrm>
        </p:spPr>
        <p:txBody>
          <a:bodyPr>
            <a:normAutofit/>
          </a:bodyPr>
          <a:lstStyle>
            <a:lvl1pPr marL="0" indent="0">
              <a:buNone/>
              <a:defRPr sz="540"/>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62431551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sp>
        <p:nvSpPr>
          <p:cNvPr id="14" name="Picture Placeholder 9"/>
          <p:cNvSpPr>
            <a:spLocks noGrp="1" noChangeAspect="1"/>
          </p:cNvSpPr>
          <p:nvPr>
            <p:ph type="pic" sz="quarter" idx="11"/>
          </p:nvPr>
        </p:nvSpPr>
        <p:spPr>
          <a:xfrm>
            <a:off x="1687364" y="2163534"/>
            <a:ext cx="4422647" cy="2769219"/>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64655557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6711779" y="1876518"/>
            <a:ext cx="4339462" cy="2491083"/>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9" name="Rectangle 8"/>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55534174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273.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9" name="Picture Placeholder 8"/>
          <p:cNvSpPr>
            <a:spLocks noGrp="1" noChangeAspect="1"/>
          </p:cNvSpPr>
          <p:nvPr>
            <p:ph type="pic" sz="quarter" idx="10"/>
          </p:nvPr>
        </p:nvSpPr>
        <p:spPr>
          <a:xfrm>
            <a:off x="0" y="1509481"/>
            <a:ext cx="12192000" cy="3386667"/>
          </a:xfrm>
        </p:spPr>
        <p:txBody>
          <a:bodyPr>
            <a:normAutofit/>
          </a:bodyPr>
          <a:lstStyle>
            <a:lvl1pPr marL="0" indent="0">
              <a:buNone/>
              <a:defRPr sz="1891">
                <a:solidFill>
                  <a:schemeClr val="bg1">
                    <a:lumMod val="65000"/>
                  </a:schemeClr>
                </a:solidFill>
              </a:defRPr>
            </a:lvl1pPr>
          </a:lstStyle>
          <a:p>
            <a:endParaRPr lang="en-US"/>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69206605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74.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p:spPr>
        <p:txBody>
          <a:bodyPr>
            <a:normAutofit/>
          </a:bodyPr>
          <a:lstStyle>
            <a:lvl1pPr marL="0" indent="0">
              <a:buNone/>
              <a:defRPr sz="1441">
                <a:solidFill>
                  <a:schemeClr val="bg2"/>
                </a:solidFill>
              </a:defRPr>
            </a:lvl1pPr>
          </a:lstStyle>
          <a:p>
            <a:endParaRPr lang="en-US" dirty="0"/>
          </a:p>
        </p:txBody>
      </p:sp>
    </p:spTree>
    <p:extLst>
      <p:ext uri="{BB962C8B-B14F-4D97-AF65-F5344CB8AC3E}">
        <p14:creationId xmlns:p14="http://schemas.microsoft.com/office/powerpoint/2010/main" val="1801798054"/>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75.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20490"/>
            <a:ext cx="12192000" cy="2838449"/>
          </a:xfrm>
        </p:spPr>
        <p:txBody>
          <a:bodyPr>
            <a:normAutofit/>
          </a:bodyPr>
          <a:lstStyle>
            <a:lvl1pPr marL="0" indent="0">
              <a:buNone/>
              <a:defRPr sz="1891">
                <a:solidFill>
                  <a:schemeClr val="bg1">
                    <a:lumMod val="75000"/>
                  </a:schemeClr>
                </a:solidFill>
              </a:defRPr>
            </a:lvl1pPr>
          </a:lstStyle>
          <a:p>
            <a:endParaRPr lang="en-US"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227233003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userDrawn="1">
  <p:cSld name="Services">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1" name="Picture Placeholder 8"/>
          <p:cNvSpPr>
            <a:spLocks noGrp="1" noChangeAspect="1"/>
          </p:cNvSpPr>
          <p:nvPr>
            <p:ph type="pic" sz="quarter" idx="10"/>
          </p:nvPr>
        </p:nvSpPr>
        <p:spPr>
          <a:xfrm>
            <a:off x="0" y="1709870"/>
            <a:ext cx="12192000" cy="3158273"/>
          </a:xfrm>
        </p:spPr>
        <p:txBody>
          <a:bodyPr>
            <a:normAutofit/>
          </a:bodyPr>
          <a:lstStyle>
            <a:lvl1pPr marL="0" indent="0">
              <a:buNone/>
              <a:defRPr sz="1891">
                <a:solidFill>
                  <a:schemeClr val="bg1">
                    <a:lumMod val="7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647069435"/>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77.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7" y="-1"/>
            <a:ext cx="12203142" cy="6858001"/>
          </a:xfrm>
        </p:spPr>
        <p:txBody>
          <a:bodyPr>
            <a:normAutofit/>
          </a:bodyPr>
          <a:lstStyle>
            <a:lvl1pPr marL="0" indent="0">
              <a:buNone/>
              <a:defRPr sz="1441">
                <a:latin typeface="Raleway Light"/>
                <a:cs typeface="Raleway Light"/>
              </a:defRPr>
            </a:lvl1pPr>
          </a:lstStyle>
          <a:p>
            <a:endParaRPr lang="id-ID" dirty="0"/>
          </a:p>
        </p:txBody>
      </p:sp>
    </p:spTree>
    <p:extLst>
      <p:ext uri="{BB962C8B-B14F-4D97-AF65-F5344CB8AC3E}">
        <p14:creationId xmlns:p14="http://schemas.microsoft.com/office/powerpoint/2010/main" val="2386457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8.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98526165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79.xml><?xml version="1.0" encoding="utf-8"?>
<p:sldLayout xmlns:a="http://schemas.openxmlformats.org/drawingml/2006/main" xmlns:r="http://schemas.openxmlformats.org/officeDocument/2006/relationships" xmlns:p="http://schemas.openxmlformats.org/presentationml/2006/main" userDrawn="1">
  <p:cSld name="No Footer">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447440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811590"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5" name="Picture Placeholder 13"/>
          <p:cNvSpPr>
            <a:spLocks noGrp="1"/>
          </p:cNvSpPr>
          <p:nvPr>
            <p:ph type="pic" sz="quarter" idx="11" hasCustomPrompt="1"/>
          </p:nvPr>
        </p:nvSpPr>
        <p:spPr>
          <a:xfrm>
            <a:off x="491541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7" name="Picture Placeholder 13"/>
          <p:cNvSpPr>
            <a:spLocks noGrp="1"/>
          </p:cNvSpPr>
          <p:nvPr>
            <p:ph type="pic" sz="quarter" idx="12" hasCustomPrompt="1"/>
          </p:nvPr>
        </p:nvSpPr>
        <p:spPr>
          <a:xfrm>
            <a:off x="801923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3" name="Picture Placeholder 13"/>
          <p:cNvSpPr>
            <a:spLocks noGrp="1"/>
          </p:cNvSpPr>
          <p:nvPr>
            <p:ph type="pic" sz="quarter" idx="13" hasCustomPrompt="1"/>
          </p:nvPr>
        </p:nvSpPr>
        <p:spPr>
          <a:xfrm>
            <a:off x="340816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6" name="Picture Placeholder 13"/>
          <p:cNvSpPr>
            <a:spLocks noGrp="1"/>
          </p:cNvSpPr>
          <p:nvPr>
            <p:ph type="pic" sz="quarter" idx="14" hasCustomPrompt="1"/>
          </p:nvPr>
        </p:nvSpPr>
        <p:spPr>
          <a:xfrm>
            <a:off x="651198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0" name="Oval 9"/>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1" name="TextBox 10"/>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59058252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80.xml><?xml version="1.0" encoding="utf-8"?>
<p:sldLayout xmlns:a="http://schemas.openxmlformats.org/drawingml/2006/main" xmlns:r="http://schemas.openxmlformats.org/officeDocument/2006/relationships" xmlns:p="http://schemas.openxmlformats.org/presentationml/2006/main"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1584" y="0"/>
            <a:ext cx="12192001" cy="6858000"/>
          </a:xfrm>
          <a:effectLst/>
        </p:spPr>
        <p:txBody>
          <a:bodyPr>
            <a:normAutofit/>
          </a:bodyPr>
          <a:lstStyle>
            <a:lvl1pPr marL="0" indent="0">
              <a:buNone/>
              <a:defRPr sz="1891">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28580789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81.xml><?xml version="1.0" encoding="utf-8"?>
<p:sldLayout xmlns:a="http://schemas.openxmlformats.org/drawingml/2006/main" xmlns:r="http://schemas.openxmlformats.org/officeDocument/2006/relationships" xmlns:p="http://schemas.openxmlformats.org/presentationml/2006/main"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479161" y="1978881"/>
            <a:ext cx="4557549" cy="4155281"/>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19244172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82.xml><?xml version="1.0" encoding="utf-8"?>
<p:sldLayout xmlns:a="http://schemas.openxmlformats.org/drawingml/2006/main" xmlns:r="http://schemas.openxmlformats.org/officeDocument/2006/relationships" xmlns:p="http://schemas.openxmlformats.org/presentationml/2006/main" userDrawn="1">
  <p:cSld name="Our Objectives 2">
    <p:spTree>
      <p:nvGrpSpPr>
        <p:cNvPr id="1" name=""/>
        <p:cNvGrpSpPr/>
        <p:nvPr/>
      </p:nvGrpSpPr>
      <p:grpSpPr>
        <a:xfrm>
          <a:off x="0" y="0"/>
          <a:ext cx="0" cy="0"/>
          <a:chOff x="0" y="0"/>
          <a:chExt cx="0" cy="0"/>
        </a:xfrm>
      </p:grpSpPr>
      <p:sp>
        <p:nvSpPr>
          <p:cNvPr id="11" name="Picture Placeholder 22"/>
          <p:cNvSpPr>
            <a:spLocks noGrp="1" noChangeAspect="1"/>
          </p:cNvSpPr>
          <p:nvPr>
            <p:ph type="pic" sz="quarter" idx="13"/>
          </p:nvPr>
        </p:nvSpPr>
        <p:spPr>
          <a:xfrm>
            <a:off x="4" y="0"/>
            <a:ext cx="5954188" cy="6858000"/>
          </a:xfrm>
        </p:spPr>
        <p:txBody>
          <a:bodyPr>
            <a:normAutofit/>
          </a:bodyPr>
          <a:lstStyle>
            <a:lvl1pPr marL="0" indent="0">
              <a:buNone/>
              <a:defRPr sz="1441">
                <a:latin typeface="Raleway Light"/>
                <a:cs typeface="Raleway Light"/>
              </a:defRPr>
            </a:lvl1pPr>
          </a:lstStyle>
          <a:p>
            <a:endParaRPr lang="id-ID" dirty="0"/>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60684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3.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7" name="Rectangle 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877382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4.xml><?xml version="1.0" encoding="utf-8"?>
<p:sldLayout xmlns:a="http://schemas.openxmlformats.org/drawingml/2006/main" xmlns:r="http://schemas.openxmlformats.org/officeDocument/2006/relationships" xmlns:p="http://schemas.openxmlformats.org/presentationml/2006/main"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478490914"/>
      </p:ext>
    </p:extLst>
  </p:cSld>
  <p:clrMapOvr>
    <a:masterClrMapping/>
  </p:clrMapOvr>
  <p:transition/>
  <p:timing>
    <p:tnLst>
      <p:par>
        <p:cTn id="1" dur="indefinite" restart="never" nodeType="tmRoot"/>
      </p:par>
    </p:tnLst>
  </p:timing>
</p:sldLayout>
</file>

<file path=ppt/slideLayouts/slideLayout285.xml><?xml version="1.0" encoding="utf-8"?>
<p:sldLayout xmlns:a="http://schemas.openxmlformats.org/drawingml/2006/main" xmlns:r="http://schemas.openxmlformats.org/officeDocument/2006/relationships" xmlns:p="http://schemas.openxmlformats.org/presentationml/2006/main"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1736896384"/>
      </p:ext>
    </p:extLst>
  </p:cSld>
  <p:clrMapOvr>
    <a:masterClrMapping/>
  </p:clrMapOvr>
  <p:transition/>
  <p:timing>
    <p:tnLst>
      <p:par>
        <p:cTn id="1" dur="indefinite" restart="never" nodeType="tmRoot"/>
      </p:par>
    </p:tnLst>
  </p:timing>
</p:sldLayout>
</file>

<file path=ppt/slideLayouts/slideLayout286.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 name="Picture Placeholder 2"/>
          <p:cNvSpPr>
            <a:spLocks noGrp="1" noChangeAspect="1"/>
          </p:cNvSpPr>
          <p:nvPr>
            <p:ph type="pic" sz="quarter" idx="10"/>
          </p:nvPr>
        </p:nvSpPr>
        <p:spPr>
          <a:xfrm>
            <a:off x="997403" y="1188270"/>
            <a:ext cx="752671" cy="2139951"/>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2" name="Picture Placeholder 2"/>
          <p:cNvSpPr>
            <a:spLocks noGrp="1" noChangeAspect="1"/>
          </p:cNvSpPr>
          <p:nvPr>
            <p:ph type="pic" sz="quarter" idx="12"/>
          </p:nvPr>
        </p:nvSpPr>
        <p:spPr>
          <a:xfrm>
            <a:off x="3573313" y="1188272"/>
            <a:ext cx="803172" cy="21336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903618" y="966021"/>
            <a:ext cx="1558227" cy="27559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3533497279"/>
      </p:ext>
    </p:extLst>
  </p:cSld>
  <p:clrMapOvr>
    <a:masterClrMapping/>
  </p:clrMapOvr>
  <p:transition/>
  <p:timing>
    <p:tnLst>
      <p:par>
        <p:cTn id="1" dur="indefinite" restart="never" nodeType="tmRoot"/>
      </p:par>
    </p:tn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userDrawn="1">
  <p:cSld name="Our Clients">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11551" y="2195664"/>
            <a:ext cx="12191997" cy="2125087"/>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26741976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88.xml><?xml version="1.0" encoding="utf-8"?>
<p:sldLayout xmlns:a="http://schemas.openxmlformats.org/drawingml/2006/main" xmlns:r="http://schemas.openxmlformats.org/officeDocument/2006/relationships" xmlns:p="http://schemas.openxmlformats.org/presentationml/2006/main" userDrawn="1">
  <p:cSld name="4_Meet_the_team1">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129029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8" name="Picture Placeholder 22"/>
          <p:cNvSpPr>
            <a:spLocks noGrp="1" noChangeAspect="1"/>
          </p:cNvSpPr>
          <p:nvPr>
            <p:ph type="pic" sz="quarter" idx="15"/>
          </p:nvPr>
        </p:nvSpPr>
        <p:spPr>
          <a:xfrm>
            <a:off x="3896753"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9" name="Picture Placeholder 22"/>
          <p:cNvSpPr>
            <a:spLocks noGrp="1" noChangeAspect="1"/>
          </p:cNvSpPr>
          <p:nvPr>
            <p:ph type="pic" sz="quarter" idx="16"/>
          </p:nvPr>
        </p:nvSpPr>
        <p:spPr>
          <a:xfrm>
            <a:off x="6549862"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20" name="Picture Placeholder 22"/>
          <p:cNvSpPr>
            <a:spLocks noGrp="1" noChangeAspect="1"/>
          </p:cNvSpPr>
          <p:nvPr>
            <p:ph type="pic" sz="quarter" idx="17"/>
          </p:nvPr>
        </p:nvSpPr>
        <p:spPr>
          <a:xfrm>
            <a:off x="913507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605901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9.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988490" y="1821008"/>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318964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portfolio-6">
    <p:spTree>
      <p:nvGrpSpPr>
        <p:cNvPr id="1" name=""/>
        <p:cNvGrpSpPr/>
        <p:nvPr/>
      </p:nvGrpSpPr>
      <p:grpSpPr>
        <a:xfrm>
          <a:off x="0" y="0"/>
          <a:ext cx="0" cy="0"/>
          <a:chOff x="0" y="0"/>
          <a:chExt cx="0" cy="0"/>
        </a:xfrm>
      </p:grpSpPr>
      <p:sp>
        <p:nvSpPr>
          <p:cNvPr id="14" name="Picture Placeholder 12"/>
          <p:cNvSpPr>
            <a:spLocks noGrp="1" noChangeAspect="1"/>
          </p:cNvSpPr>
          <p:nvPr>
            <p:ph type="pic" sz="quarter" idx="11"/>
          </p:nvPr>
        </p:nvSpPr>
        <p:spPr>
          <a:xfrm>
            <a:off x="6826318" y="1893453"/>
            <a:ext cx="2147420" cy="3579115"/>
          </a:xfrm>
        </p:spPr>
        <p:txBody>
          <a:bodyPr>
            <a:normAutofit/>
          </a:bodyPr>
          <a:lstStyle>
            <a:lvl1pPr>
              <a:defRPr sz="1261"/>
            </a:lvl1pPr>
          </a:lstStyle>
          <a:p>
            <a:endParaRPr lang="en-US" dirty="0"/>
          </a:p>
        </p:txBody>
      </p:sp>
      <p:sp>
        <p:nvSpPr>
          <p:cNvPr id="17" name="Picture Placeholder 12"/>
          <p:cNvSpPr>
            <a:spLocks noGrp="1" noChangeAspect="1"/>
          </p:cNvSpPr>
          <p:nvPr>
            <p:ph type="pic" sz="quarter" idx="14"/>
          </p:nvPr>
        </p:nvSpPr>
        <p:spPr>
          <a:xfrm>
            <a:off x="4586539" y="1893453"/>
            <a:ext cx="2147420" cy="3579115"/>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9066098" y="1893453"/>
            <a:ext cx="2147420" cy="3579115"/>
          </a:xfrm>
        </p:spPr>
        <p:txBody>
          <a:bodyPr>
            <a:normAutofit/>
          </a:bodyPr>
          <a:lstStyle>
            <a:lvl1pPr>
              <a:defRPr sz="1261"/>
            </a:lvl1pPr>
          </a:lstStyle>
          <a:p>
            <a:endParaRPr lang="en-US"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48379053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90.xml><?xml version="1.0" encoding="utf-8"?>
<p:sldLayout xmlns:a="http://schemas.openxmlformats.org/drawingml/2006/main" xmlns:r="http://schemas.openxmlformats.org/officeDocument/2006/relationships" xmlns:p="http://schemas.openxmlformats.org/presentationml/2006/main" userDrawn="1">
  <p:cSld name="Team Individual">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2084394" y="2000251"/>
            <a:ext cx="3206750" cy="3138488"/>
          </a:xfrm>
        </p:spPr>
        <p:txBody>
          <a:bodyPr>
            <a:normAutofit/>
          </a:bodyPr>
          <a:lstStyle>
            <a:lvl1pPr marL="0" indent="0">
              <a:buNone/>
              <a:defRPr sz="1441">
                <a:solidFill>
                  <a:schemeClr val="accent1"/>
                </a:solidFill>
              </a:defRPr>
            </a:lvl1pPr>
          </a:lstStyle>
          <a:p>
            <a:endParaRPr lang="id-ID"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60026813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91.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1109435" y="1803402"/>
            <a:ext cx="2133598" cy="1920240"/>
          </a:xfrm>
          <a:prstGeom prst="ellipse">
            <a:avLst/>
          </a:prstGeom>
        </p:spPr>
        <p:txBody>
          <a:bodyPr>
            <a:normAutofit/>
          </a:bodyPr>
          <a:lstStyle>
            <a:lvl1pPr>
              <a:defRPr sz="1441"/>
            </a:lvl1pPr>
          </a:lstStyle>
          <a:p>
            <a:endParaRPr lang="en-US" dirty="0"/>
          </a:p>
        </p:txBody>
      </p:sp>
      <p:sp>
        <p:nvSpPr>
          <p:cNvPr id="18" name="Picture Placeholder 22"/>
          <p:cNvSpPr>
            <a:spLocks noGrp="1"/>
          </p:cNvSpPr>
          <p:nvPr>
            <p:ph type="pic" sz="quarter" idx="16"/>
          </p:nvPr>
        </p:nvSpPr>
        <p:spPr>
          <a:xfrm>
            <a:off x="3657607" y="1803402"/>
            <a:ext cx="2133598" cy="1920240"/>
          </a:xfrm>
          <a:prstGeom prst="ellipse">
            <a:avLst/>
          </a:prstGeom>
        </p:spPr>
        <p:txBody>
          <a:bodyPr>
            <a:normAutofit/>
          </a:bodyPr>
          <a:lstStyle>
            <a:lvl1pPr>
              <a:defRPr sz="1441"/>
            </a:lvl1pPr>
          </a:lstStyle>
          <a:p>
            <a:endParaRPr lang="en-US" dirty="0"/>
          </a:p>
        </p:txBody>
      </p:sp>
      <p:sp>
        <p:nvSpPr>
          <p:cNvPr id="19" name="Picture Placeholder 22"/>
          <p:cNvSpPr>
            <a:spLocks noGrp="1"/>
          </p:cNvSpPr>
          <p:nvPr>
            <p:ph type="pic" sz="quarter" idx="17"/>
          </p:nvPr>
        </p:nvSpPr>
        <p:spPr>
          <a:xfrm>
            <a:off x="6096007" y="1803402"/>
            <a:ext cx="2133598" cy="1920240"/>
          </a:xfrm>
          <a:prstGeom prst="ellipse">
            <a:avLst/>
          </a:prstGeom>
        </p:spPr>
        <p:txBody>
          <a:bodyPr>
            <a:normAutofit/>
          </a:bodyPr>
          <a:lstStyle>
            <a:lvl1pPr>
              <a:defRPr sz="1441"/>
            </a:lvl1pPr>
          </a:lstStyle>
          <a:p>
            <a:endParaRPr lang="en-US" dirty="0"/>
          </a:p>
        </p:txBody>
      </p:sp>
      <p:sp>
        <p:nvSpPr>
          <p:cNvPr id="20" name="Picture Placeholder 22"/>
          <p:cNvSpPr>
            <a:spLocks noGrp="1"/>
          </p:cNvSpPr>
          <p:nvPr>
            <p:ph type="pic" sz="quarter" idx="18"/>
          </p:nvPr>
        </p:nvSpPr>
        <p:spPr>
          <a:xfrm>
            <a:off x="8534407" y="1803402"/>
            <a:ext cx="2133598" cy="1920240"/>
          </a:xfrm>
          <a:prstGeom prst="ellipse">
            <a:avLst/>
          </a:prstGeom>
        </p:spPr>
        <p:txBody>
          <a:bodyPr>
            <a:normAutofit/>
          </a:bodyPr>
          <a:lstStyle>
            <a:lvl1pPr>
              <a:defRPr sz="144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10801182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92.xml><?xml version="1.0" encoding="utf-8"?>
<p:sldLayout xmlns:a="http://schemas.openxmlformats.org/drawingml/2006/main" xmlns:r="http://schemas.openxmlformats.org/officeDocument/2006/relationships" xmlns:p="http://schemas.openxmlformats.org/presentationml/2006/main" userDrawn="1">
  <p:cSld name="Three Team">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1198572" y="1779589"/>
            <a:ext cx="3206750" cy="3138488"/>
          </a:xfrm>
        </p:spPr>
        <p:txBody>
          <a:bodyPr>
            <a:normAutofit/>
          </a:bodyPr>
          <a:lstStyle>
            <a:lvl1pPr marL="0" indent="0">
              <a:buNone/>
              <a:defRPr sz="1441">
                <a:solidFill>
                  <a:schemeClr val="accent1"/>
                </a:solidFill>
              </a:defRPr>
            </a:lvl1pPr>
          </a:lstStyle>
          <a:p>
            <a:endParaRPr lang="id-ID" dirty="0"/>
          </a:p>
        </p:txBody>
      </p:sp>
      <p:sp>
        <p:nvSpPr>
          <p:cNvPr id="16" name="Picture Placeholder 14"/>
          <p:cNvSpPr>
            <a:spLocks noGrp="1" noChangeAspect="1"/>
          </p:cNvSpPr>
          <p:nvPr>
            <p:ph type="pic" sz="quarter" idx="11"/>
          </p:nvPr>
        </p:nvSpPr>
        <p:spPr>
          <a:xfrm>
            <a:off x="4500571" y="1779589"/>
            <a:ext cx="3206750" cy="3138488"/>
          </a:xfrm>
        </p:spPr>
        <p:txBody>
          <a:bodyPr>
            <a:normAutofit/>
          </a:bodyPr>
          <a:lstStyle>
            <a:lvl1pPr marL="0" indent="0">
              <a:buNone/>
              <a:defRPr sz="1441">
                <a:solidFill>
                  <a:schemeClr val="accent1"/>
                </a:solidFill>
              </a:defRPr>
            </a:lvl1pPr>
          </a:lstStyle>
          <a:p>
            <a:endParaRPr lang="id-ID" dirty="0"/>
          </a:p>
        </p:txBody>
      </p:sp>
      <p:sp>
        <p:nvSpPr>
          <p:cNvPr id="17" name="Picture Placeholder 14"/>
          <p:cNvSpPr>
            <a:spLocks noGrp="1" noChangeAspect="1"/>
          </p:cNvSpPr>
          <p:nvPr>
            <p:ph type="pic" sz="quarter" idx="12"/>
          </p:nvPr>
        </p:nvSpPr>
        <p:spPr>
          <a:xfrm>
            <a:off x="7815272" y="1784352"/>
            <a:ext cx="3206750" cy="3138488"/>
          </a:xfrm>
        </p:spPr>
        <p:txBody>
          <a:bodyPr>
            <a:normAutofit/>
          </a:bodyPr>
          <a:lstStyle>
            <a:lvl1pPr marL="0" indent="0">
              <a:buNone/>
              <a:defRPr sz="1441">
                <a:solidFill>
                  <a:schemeClr val="accent1"/>
                </a:solidFill>
              </a:defRPr>
            </a:lvl1pPr>
          </a:lstStyle>
          <a:p>
            <a:endParaRPr lang="id-ID"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41803347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93.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368171" y="1603020"/>
            <a:ext cx="1259943" cy="1135685"/>
          </a:xfrm>
          <a:prstGeom prst="ellipse">
            <a:avLst/>
          </a:prstGeom>
        </p:spPr>
        <p:txBody>
          <a:bodyPr>
            <a:noAutofit/>
          </a:bodyPr>
          <a:lstStyle>
            <a:lvl1pPr marL="0" indent="0">
              <a:lnSpc>
                <a:spcPct val="130000"/>
              </a:lnSpc>
              <a:buNone/>
              <a:defRPr sz="1080" baseline="0"/>
            </a:lvl1pPr>
          </a:lstStyle>
          <a:p>
            <a:r>
              <a:rPr lang="en-US" dirty="0" smtClean="0"/>
              <a:t>Drag  Your Picture Here</a:t>
            </a:r>
            <a:endParaRPr lang="en-US" dirty="0"/>
          </a:p>
        </p:txBody>
      </p:sp>
      <p:sp>
        <p:nvSpPr>
          <p:cNvPr id="75" name="Picture Placeholder 13"/>
          <p:cNvSpPr>
            <a:spLocks noGrp="1"/>
          </p:cNvSpPr>
          <p:nvPr>
            <p:ph type="pic" sz="quarter" idx="11" hasCustomPrompt="1"/>
          </p:nvPr>
        </p:nvSpPr>
        <p:spPr>
          <a:xfrm>
            <a:off x="4134536" y="1592559"/>
            <a:ext cx="1259943" cy="1135685"/>
          </a:xfrm>
          <a:prstGeom prst="ellipse">
            <a:avLst/>
          </a:prstGeom>
        </p:spPr>
        <p:txBody>
          <a:bodyPr>
            <a:normAutofit/>
          </a:bodyPr>
          <a:lstStyle>
            <a:lvl1pPr marL="0" indent="0">
              <a:lnSpc>
                <a:spcPct val="130000"/>
              </a:lnSpc>
              <a:buNone/>
              <a:defRPr sz="1080"/>
            </a:lvl1pPr>
          </a:lstStyle>
          <a:p>
            <a:r>
              <a:rPr lang="en-US" dirty="0" smtClean="0"/>
              <a:t>Drag  Your Picture Here</a:t>
            </a:r>
            <a:endParaRPr lang="en-US" dirty="0"/>
          </a:p>
        </p:txBody>
      </p:sp>
      <p:sp>
        <p:nvSpPr>
          <p:cNvPr id="76" name="Picture Placeholder 13"/>
          <p:cNvSpPr>
            <a:spLocks noGrp="1"/>
          </p:cNvSpPr>
          <p:nvPr>
            <p:ph type="pic" sz="quarter" idx="12" hasCustomPrompt="1"/>
          </p:nvPr>
        </p:nvSpPr>
        <p:spPr>
          <a:xfrm>
            <a:off x="6839992"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7" name="Picture Placeholder 13"/>
          <p:cNvSpPr>
            <a:spLocks noGrp="1"/>
          </p:cNvSpPr>
          <p:nvPr>
            <p:ph type="pic" sz="quarter" idx="13" hasCustomPrompt="1"/>
          </p:nvPr>
        </p:nvSpPr>
        <p:spPr>
          <a:xfrm>
            <a:off x="9564333"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8" name="Picture Placeholder 13"/>
          <p:cNvSpPr>
            <a:spLocks noGrp="1"/>
          </p:cNvSpPr>
          <p:nvPr>
            <p:ph type="pic" sz="quarter" idx="14" hasCustomPrompt="1"/>
          </p:nvPr>
        </p:nvSpPr>
        <p:spPr>
          <a:xfrm>
            <a:off x="8214263" y="4054264"/>
            <a:ext cx="1259943" cy="1135685"/>
          </a:xfrm>
          <a:prstGeom prst="ellipse">
            <a:avLst/>
          </a:prstGeom>
        </p:spPr>
        <p:txBody>
          <a:bodyPr>
            <a:normAutofit/>
          </a:bodyPr>
          <a:lstStyle>
            <a:lvl1pPr>
              <a:lnSpc>
                <a:spcPct val="130000"/>
              </a:lnSpc>
              <a:defRPr sz="1080"/>
            </a:lvl1pPr>
          </a:lstStyle>
          <a:p>
            <a:r>
              <a:rPr lang="en-US" dirty="0" smtClean="0"/>
              <a:t>Drag  Your Picture Here</a:t>
            </a:r>
            <a:endParaRPr lang="en-US" dirty="0"/>
          </a:p>
        </p:txBody>
      </p:sp>
      <p:sp>
        <p:nvSpPr>
          <p:cNvPr id="79" name="Picture Placeholder 13"/>
          <p:cNvSpPr>
            <a:spLocks noGrp="1"/>
          </p:cNvSpPr>
          <p:nvPr>
            <p:ph type="pic" sz="quarter" idx="15" hasCustomPrompt="1"/>
          </p:nvPr>
        </p:nvSpPr>
        <p:spPr>
          <a:xfrm>
            <a:off x="5499543" y="4054264"/>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80" name="Picture Placeholder 13"/>
          <p:cNvSpPr>
            <a:spLocks noGrp="1"/>
          </p:cNvSpPr>
          <p:nvPr>
            <p:ph type="pic" sz="quarter" idx="16" hasCustomPrompt="1"/>
          </p:nvPr>
        </p:nvSpPr>
        <p:spPr>
          <a:xfrm>
            <a:off x="2756080" y="4040053"/>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23" name="Rectangle 2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65216386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94.xml><?xml version="1.0" encoding="utf-8"?>
<p:sldLayout xmlns:a="http://schemas.openxmlformats.org/drawingml/2006/main" xmlns:r="http://schemas.openxmlformats.org/officeDocument/2006/relationships" xmlns:p="http://schemas.openxmlformats.org/presentationml/2006/main" userDrawn="1">
  <p:cSld name="support-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5" name="Picture Placeholder 13"/>
          <p:cNvSpPr>
            <a:spLocks noGrp="1" noChangeAspect="1"/>
          </p:cNvSpPr>
          <p:nvPr>
            <p:ph type="pic" sz="quarter" idx="13"/>
          </p:nvPr>
        </p:nvSpPr>
        <p:spPr>
          <a:xfrm>
            <a:off x="1255594" y="1692243"/>
            <a:ext cx="4030217" cy="397796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87284464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95.xml><?xml version="1.0" encoding="utf-8"?>
<p:sldLayout xmlns:a="http://schemas.openxmlformats.org/drawingml/2006/main" xmlns:r="http://schemas.openxmlformats.org/officeDocument/2006/relationships" xmlns:p="http://schemas.openxmlformats.org/presentationml/2006/main" userDrawn="1">
  <p:cSld name="1_porftfolio-6">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5" y="1981486"/>
            <a:ext cx="2438747" cy="1980871"/>
          </a:xfrm>
        </p:spPr>
        <p:txBody>
          <a:bodyPr>
            <a:normAutofit/>
          </a:bodyPr>
          <a:lstStyle>
            <a:lvl1pPr marL="0" indent="0">
              <a:buNone/>
              <a:defRPr sz="1801">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2438754" y="612"/>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4871867" y="1980879"/>
            <a:ext cx="2438747" cy="1980871"/>
          </a:xfrm>
        </p:spPr>
        <p:txBody>
          <a:bodyPr>
            <a:normAutofit/>
          </a:bodyPr>
          <a:lstStyle>
            <a:lvl1pPr marL="0" indent="0">
              <a:buNone/>
              <a:defRPr sz="1801">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7299471" y="1222"/>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299471" y="1982700"/>
            <a:ext cx="2438747"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9742117" y="1982700"/>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111535224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96.xml><?xml version="1.0" encoding="utf-8"?>
<p:sldLayout xmlns:a="http://schemas.openxmlformats.org/drawingml/2006/main" xmlns:r="http://schemas.openxmlformats.org/officeDocument/2006/relationships" xmlns:p="http://schemas.openxmlformats.org/presentationml/2006/main" userDrawn="1">
  <p:cSld name="2_porftfolio-7">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321760" y="1982700"/>
            <a:ext cx="2539935"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125026462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97.xml><?xml version="1.0" encoding="utf-8"?>
<p:sldLayout xmlns:a="http://schemas.openxmlformats.org/drawingml/2006/main" xmlns:r="http://schemas.openxmlformats.org/officeDocument/2006/relationships" xmlns:p="http://schemas.openxmlformats.org/presentationml/2006/main" userDrawn="1">
  <p:cSld name="porftfolio-1">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00570" y="1779595"/>
            <a:ext cx="3194049" cy="2266949"/>
          </a:xfrm>
        </p:spPr>
        <p:txBody>
          <a:bodyPr>
            <a:normAutofit/>
          </a:bodyPr>
          <a:lstStyle>
            <a:lvl1pPr marL="0" indent="0">
              <a:buNone/>
              <a:defRPr sz="1801">
                <a:solidFill>
                  <a:schemeClr val="accent1"/>
                </a:solidFill>
              </a:defRPr>
            </a:lvl1pPr>
          </a:lstStyle>
          <a:p>
            <a:endParaRPr lang="id-ID" dirty="0"/>
          </a:p>
        </p:txBody>
      </p:sp>
      <p:sp>
        <p:nvSpPr>
          <p:cNvPr id="10" name="Picture Placeholder 2"/>
          <p:cNvSpPr>
            <a:spLocks noGrp="1" noChangeAspect="1"/>
          </p:cNvSpPr>
          <p:nvPr>
            <p:ph type="pic" sz="quarter" idx="12"/>
          </p:nvPr>
        </p:nvSpPr>
        <p:spPr>
          <a:xfrm>
            <a:off x="7808917" y="1779595"/>
            <a:ext cx="3216275" cy="2266949"/>
          </a:xfrm>
        </p:spPr>
        <p:txBody>
          <a:bodyPr>
            <a:normAutofit/>
          </a:bodyPr>
          <a:lstStyle>
            <a:lvl1pPr marL="0" indent="0">
              <a:buNone/>
              <a:defRPr sz="1801">
                <a:solidFill>
                  <a:schemeClr val="accent1"/>
                </a:solidFill>
              </a:defRPr>
            </a:lvl1pPr>
          </a:lstStyle>
          <a:p>
            <a:endParaRPr lang="id-ID" dirty="0"/>
          </a:p>
        </p:txBody>
      </p:sp>
      <p:sp>
        <p:nvSpPr>
          <p:cNvPr id="11" name="Picture Placeholder 2"/>
          <p:cNvSpPr>
            <a:spLocks noGrp="1" noChangeAspect="1"/>
          </p:cNvSpPr>
          <p:nvPr>
            <p:ph type="pic" sz="quarter" idx="15"/>
          </p:nvPr>
        </p:nvSpPr>
        <p:spPr>
          <a:xfrm>
            <a:off x="1210114" y="1795476"/>
            <a:ext cx="3201555" cy="2251071"/>
          </a:xfrm>
        </p:spPr>
        <p:txBody>
          <a:bodyPr>
            <a:normAutofit/>
          </a:bodyPr>
          <a:lstStyle>
            <a:lvl1pPr marL="0" indent="0">
              <a:buNone/>
              <a:defRPr sz="1801">
                <a:solidFill>
                  <a:schemeClr val="accent1"/>
                </a:solidFill>
              </a:defRPr>
            </a:lvl1pPr>
          </a:lstStyle>
          <a:p>
            <a:endParaRPr lang="id-ID" dirty="0"/>
          </a:p>
        </p:txBody>
      </p:sp>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2" name="TextBox 11"/>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28701634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98.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1"/>
          </p:nvPr>
        </p:nvSpPr>
        <p:spPr>
          <a:xfrm>
            <a:off x="3785661" y="1625404"/>
            <a:ext cx="2317412" cy="2315293"/>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7" name="Picture Placeholder 13"/>
          <p:cNvSpPr>
            <a:spLocks noGrp="1" noChangeAspect="1"/>
          </p:cNvSpPr>
          <p:nvPr>
            <p:ph type="pic" sz="quarter" idx="13"/>
          </p:nvPr>
        </p:nvSpPr>
        <p:spPr>
          <a:xfrm>
            <a:off x="6169727" y="1614266"/>
            <a:ext cx="4695167" cy="463429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Picture Placeholder 13"/>
          <p:cNvSpPr>
            <a:spLocks noGrp="1" noChangeAspect="1"/>
          </p:cNvSpPr>
          <p:nvPr>
            <p:ph type="pic" sz="quarter" idx="16"/>
          </p:nvPr>
        </p:nvSpPr>
        <p:spPr>
          <a:xfrm>
            <a:off x="1397697" y="3933269"/>
            <a:ext cx="2317412" cy="2315295"/>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15590846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99.xml><?xml version="1.0" encoding="utf-8"?>
<p:sldLayout xmlns:a="http://schemas.openxmlformats.org/drawingml/2006/main" xmlns:r="http://schemas.openxmlformats.org/officeDocument/2006/relationships" xmlns:p="http://schemas.openxmlformats.org/presentationml/2006/main" userDrawn="1">
  <p:cSld name="Portfolio-3">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p:nvPr>
        </p:nvSpPr>
        <p:spPr>
          <a:xfrm>
            <a:off x="1421888"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28" name="Picture Placeholder 13"/>
          <p:cNvSpPr>
            <a:spLocks noGrp="1" noChangeAspect="1"/>
          </p:cNvSpPr>
          <p:nvPr>
            <p:ph type="pic" sz="quarter" idx="14"/>
          </p:nvPr>
        </p:nvSpPr>
        <p:spPr>
          <a:xfrm>
            <a:off x="6113152"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0" name="Picture Placeholder 13"/>
          <p:cNvSpPr>
            <a:spLocks noGrp="1" noChangeAspect="1"/>
          </p:cNvSpPr>
          <p:nvPr>
            <p:ph type="pic" sz="quarter" idx="15"/>
          </p:nvPr>
        </p:nvSpPr>
        <p:spPr>
          <a:xfrm>
            <a:off x="1421888"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3" name="Picture Placeholder 13"/>
          <p:cNvSpPr>
            <a:spLocks noGrp="1" noChangeAspect="1"/>
          </p:cNvSpPr>
          <p:nvPr>
            <p:ph type="pic" sz="quarter" idx="16"/>
          </p:nvPr>
        </p:nvSpPr>
        <p:spPr>
          <a:xfrm>
            <a:off x="6113152"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16828778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rvices">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1" name="Picture Placeholder 8"/>
          <p:cNvSpPr>
            <a:spLocks noGrp="1" noChangeAspect="1"/>
          </p:cNvSpPr>
          <p:nvPr>
            <p:ph type="pic" sz="quarter" idx="10"/>
          </p:nvPr>
        </p:nvSpPr>
        <p:spPr>
          <a:xfrm>
            <a:off x="0" y="1709870"/>
            <a:ext cx="12192000" cy="3158273"/>
          </a:xfrm>
        </p:spPr>
        <p:txBody>
          <a:bodyPr>
            <a:normAutofit/>
          </a:bodyPr>
          <a:lstStyle>
            <a:lvl1pPr marL="0" indent="0">
              <a:buNone/>
              <a:defRPr sz="1891">
                <a:solidFill>
                  <a:schemeClr val="bg1">
                    <a:lumMod val="7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57017739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7" name="Picture Placeholder 12"/>
          <p:cNvSpPr>
            <a:spLocks noGrp="1" noChangeAspect="1"/>
          </p:cNvSpPr>
          <p:nvPr>
            <p:ph type="pic" sz="quarter" idx="14"/>
          </p:nvPr>
        </p:nvSpPr>
        <p:spPr>
          <a:xfrm>
            <a:off x="837779" y="2440703"/>
            <a:ext cx="4064679" cy="3824637"/>
          </a:xfrm>
        </p:spPr>
        <p:txBody>
          <a:bodyPr>
            <a:normAutofit/>
          </a:bodyPr>
          <a:lstStyle>
            <a:lvl1pPr>
              <a:defRPr sz="1261"/>
            </a:lvl1pPr>
          </a:lstStyle>
          <a:p>
            <a:endParaRPr lang="en-US" dirty="0"/>
          </a:p>
        </p:txBody>
      </p:sp>
      <p:sp>
        <p:nvSpPr>
          <p:cNvPr id="18" name="Picture Placeholder 12"/>
          <p:cNvSpPr>
            <a:spLocks noGrp="1" noChangeAspect="1"/>
          </p:cNvSpPr>
          <p:nvPr>
            <p:ph type="pic" sz="quarter" idx="15"/>
          </p:nvPr>
        </p:nvSpPr>
        <p:spPr>
          <a:xfrm>
            <a:off x="4898182" y="4353023"/>
            <a:ext cx="2144481" cy="1912319"/>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7033115" y="4353023"/>
            <a:ext cx="2144481" cy="1912319"/>
          </a:xfrm>
        </p:spPr>
        <p:txBody>
          <a:bodyPr>
            <a:normAutofit/>
          </a:bodyPr>
          <a:lstStyle>
            <a:lvl1pPr>
              <a:defRPr sz="1261"/>
            </a:lvl1pPr>
          </a:lstStyle>
          <a:p>
            <a:endParaRPr lang="en-US" dirty="0"/>
          </a:p>
        </p:txBody>
      </p:sp>
      <p:sp>
        <p:nvSpPr>
          <p:cNvPr id="20" name="Picture Placeholder 12"/>
          <p:cNvSpPr>
            <a:spLocks noGrp="1" noChangeAspect="1"/>
          </p:cNvSpPr>
          <p:nvPr>
            <p:ph type="pic" sz="quarter" idx="17"/>
          </p:nvPr>
        </p:nvSpPr>
        <p:spPr>
          <a:xfrm>
            <a:off x="9161777" y="4353023"/>
            <a:ext cx="2144481" cy="1912319"/>
          </a:xfrm>
        </p:spPr>
        <p:txBody>
          <a:bodyPr>
            <a:normAutofit/>
          </a:bodyPr>
          <a:lstStyle>
            <a:lvl1pPr>
              <a:defRPr sz="126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36825986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00.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1253395" y="1433101"/>
            <a:ext cx="2395728" cy="2395728"/>
          </a:xfrm>
        </p:spPr>
        <p:txBody>
          <a:bodyPr>
            <a:normAutofit/>
          </a:bodyPr>
          <a:lstStyle>
            <a:lvl1pPr>
              <a:defRPr sz="1261"/>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261"/>
            </a:lvl1pPr>
          </a:lstStyle>
          <a:p>
            <a:endParaRPr lang="en-US" dirty="0"/>
          </a:p>
        </p:txBody>
      </p:sp>
      <p:sp>
        <p:nvSpPr>
          <p:cNvPr id="33" name="Picture Placeholder 12"/>
          <p:cNvSpPr>
            <a:spLocks noGrp="1" noChangeAspect="1"/>
          </p:cNvSpPr>
          <p:nvPr>
            <p:ph type="pic" sz="quarter" idx="12"/>
          </p:nvPr>
        </p:nvSpPr>
        <p:spPr>
          <a:xfrm>
            <a:off x="6057551" y="1427613"/>
            <a:ext cx="2395728" cy="2395728"/>
          </a:xfrm>
        </p:spPr>
        <p:txBody>
          <a:bodyPr>
            <a:normAutofit/>
          </a:bodyPr>
          <a:lstStyle>
            <a:lvl1pPr>
              <a:defRPr sz="1261"/>
            </a:lvl1pPr>
          </a:lstStyle>
          <a:p>
            <a:endParaRPr lang="en-US" dirty="0"/>
          </a:p>
        </p:txBody>
      </p:sp>
      <p:sp>
        <p:nvSpPr>
          <p:cNvPr id="34" name="Picture Placeholder 12"/>
          <p:cNvSpPr>
            <a:spLocks noGrp="1" noChangeAspect="1"/>
          </p:cNvSpPr>
          <p:nvPr>
            <p:ph type="pic" sz="quarter" idx="13"/>
          </p:nvPr>
        </p:nvSpPr>
        <p:spPr>
          <a:xfrm>
            <a:off x="8459627" y="1427613"/>
            <a:ext cx="2395728" cy="2395728"/>
          </a:xfrm>
        </p:spPr>
        <p:txBody>
          <a:bodyPr>
            <a:normAutofit/>
          </a:bodyPr>
          <a:lstStyle>
            <a:lvl1pPr>
              <a:defRPr sz="1261"/>
            </a:lvl1pPr>
          </a:lstStyle>
          <a:p>
            <a:endParaRPr lang="en-US" dirty="0"/>
          </a:p>
        </p:txBody>
      </p:sp>
      <p:sp>
        <p:nvSpPr>
          <p:cNvPr id="35" name="Picture Placeholder 12"/>
          <p:cNvSpPr>
            <a:spLocks noGrp="1" noChangeAspect="1"/>
          </p:cNvSpPr>
          <p:nvPr>
            <p:ph type="pic" sz="quarter" idx="14"/>
          </p:nvPr>
        </p:nvSpPr>
        <p:spPr>
          <a:xfrm>
            <a:off x="1253395" y="3833723"/>
            <a:ext cx="2395728" cy="2395728"/>
          </a:xfrm>
        </p:spPr>
        <p:txBody>
          <a:bodyPr>
            <a:normAutofit/>
          </a:bodyPr>
          <a:lstStyle>
            <a:lvl1pPr>
              <a:defRPr sz="1261"/>
            </a:lvl1pPr>
          </a:lstStyle>
          <a:p>
            <a:endParaRPr lang="en-US" dirty="0"/>
          </a:p>
        </p:txBody>
      </p:sp>
      <p:sp>
        <p:nvSpPr>
          <p:cNvPr id="36" name="Picture Placeholder 12"/>
          <p:cNvSpPr>
            <a:spLocks noGrp="1" noChangeAspect="1"/>
          </p:cNvSpPr>
          <p:nvPr>
            <p:ph type="pic" sz="quarter" idx="15"/>
          </p:nvPr>
        </p:nvSpPr>
        <p:spPr>
          <a:xfrm>
            <a:off x="3655472" y="3839777"/>
            <a:ext cx="2395728" cy="2395728"/>
          </a:xfrm>
        </p:spPr>
        <p:txBody>
          <a:bodyPr>
            <a:normAutofit/>
          </a:bodyPr>
          <a:lstStyle>
            <a:lvl1pPr>
              <a:defRPr sz="1261"/>
            </a:lvl1pPr>
          </a:lstStyle>
          <a:p>
            <a:endParaRPr lang="en-US" dirty="0"/>
          </a:p>
        </p:txBody>
      </p:sp>
      <p:sp>
        <p:nvSpPr>
          <p:cNvPr id="37" name="Picture Placeholder 12"/>
          <p:cNvSpPr>
            <a:spLocks noGrp="1" noChangeAspect="1"/>
          </p:cNvSpPr>
          <p:nvPr>
            <p:ph type="pic" sz="quarter" idx="16"/>
          </p:nvPr>
        </p:nvSpPr>
        <p:spPr>
          <a:xfrm>
            <a:off x="6057551" y="3839777"/>
            <a:ext cx="2395728" cy="2395728"/>
          </a:xfrm>
        </p:spPr>
        <p:txBody>
          <a:bodyPr>
            <a:normAutofit/>
          </a:bodyPr>
          <a:lstStyle>
            <a:lvl1pPr>
              <a:defRPr sz="1261"/>
            </a:lvl1pPr>
          </a:lstStyle>
          <a:p>
            <a:endParaRPr lang="en-US" dirty="0"/>
          </a:p>
        </p:txBody>
      </p:sp>
      <p:sp>
        <p:nvSpPr>
          <p:cNvPr id="38" name="Picture Placeholder 12"/>
          <p:cNvSpPr>
            <a:spLocks noGrp="1" noChangeAspect="1"/>
          </p:cNvSpPr>
          <p:nvPr>
            <p:ph type="pic" sz="quarter" idx="17"/>
          </p:nvPr>
        </p:nvSpPr>
        <p:spPr>
          <a:xfrm>
            <a:off x="8459627" y="3839777"/>
            <a:ext cx="2395728" cy="2395728"/>
          </a:xfrm>
        </p:spPr>
        <p:txBody>
          <a:bodyPr>
            <a:normAutofit/>
          </a:bodyPr>
          <a:lstStyle>
            <a:lvl1pPr>
              <a:defRPr sz="1261"/>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4" name="Oval 1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5" name="TextBox 1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11928997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01.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811590"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5" name="Picture Placeholder 13"/>
          <p:cNvSpPr>
            <a:spLocks noGrp="1"/>
          </p:cNvSpPr>
          <p:nvPr>
            <p:ph type="pic" sz="quarter" idx="11" hasCustomPrompt="1"/>
          </p:nvPr>
        </p:nvSpPr>
        <p:spPr>
          <a:xfrm>
            <a:off x="491541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7" name="Picture Placeholder 13"/>
          <p:cNvSpPr>
            <a:spLocks noGrp="1"/>
          </p:cNvSpPr>
          <p:nvPr>
            <p:ph type="pic" sz="quarter" idx="12" hasCustomPrompt="1"/>
          </p:nvPr>
        </p:nvSpPr>
        <p:spPr>
          <a:xfrm>
            <a:off x="801923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3" name="Picture Placeholder 13"/>
          <p:cNvSpPr>
            <a:spLocks noGrp="1"/>
          </p:cNvSpPr>
          <p:nvPr>
            <p:ph type="pic" sz="quarter" idx="13" hasCustomPrompt="1"/>
          </p:nvPr>
        </p:nvSpPr>
        <p:spPr>
          <a:xfrm>
            <a:off x="340816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6" name="Picture Placeholder 13"/>
          <p:cNvSpPr>
            <a:spLocks noGrp="1"/>
          </p:cNvSpPr>
          <p:nvPr>
            <p:ph type="pic" sz="quarter" idx="14" hasCustomPrompt="1"/>
          </p:nvPr>
        </p:nvSpPr>
        <p:spPr>
          <a:xfrm>
            <a:off x="651198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0" name="Oval 9"/>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1" name="TextBox 10"/>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07428071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02.xml><?xml version="1.0" encoding="utf-8"?>
<p:sldLayout xmlns:a="http://schemas.openxmlformats.org/drawingml/2006/main" xmlns:r="http://schemas.openxmlformats.org/officeDocument/2006/relationships" xmlns:p="http://schemas.openxmlformats.org/presentationml/2006/main" userDrawn="1">
  <p:cSld name="portfolio-6">
    <p:spTree>
      <p:nvGrpSpPr>
        <p:cNvPr id="1" name=""/>
        <p:cNvGrpSpPr/>
        <p:nvPr/>
      </p:nvGrpSpPr>
      <p:grpSpPr>
        <a:xfrm>
          <a:off x="0" y="0"/>
          <a:ext cx="0" cy="0"/>
          <a:chOff x="0" y="0"/>
          <a:chExt cx="0" cy="0"/>
        </a:xfrm>
      </p:grpSpPr>
      <p:sp>
        <p:nvSpPr>
          <p:cNvPr id="14" name="Picture Placeholder 12"/>
          <p:cNvSpPr>
            <a:spLocks noGrp="1" noChangeAspect="1"/>
          </p:cNvSpPr>
          <p:nvPr>
            <p:ph type="pic" sz="quarter" idx="11"/>
          </p:nvPr>
        </p:nvSpPr>
        <p:spPr>
          <a:xfrm>
            <a:off x="6826318" y="1893453"/>
            <a:ext cx="2147420" cy="3579115"/>
          </a:xfrm>
        </p:spPr>
        <p:txBody>
          <a:bodyPr>
            <a:normAutofit/>
          </a:bodyPr>
          <a:lstStyle>
            <a:lvl1pPr>
              <a:defRPr sz="1261"/>
            </a:lvl1pPr>
          </a:lstStyle>
          <a:p>
            <a:endParaRPr lang="en-US" dirty="0"/>
          </a:p>
        </p:txBody>
      </p:sp>
      <p:sp>
        <p:nvSpPr>
          <p:cNvPr id="17" name="Picture Placeholder 12"/>
          <p:cNvSpPr>
            <a:spLocks noGrp="1" noChangeAspect="1"/>
          </p:cNvSpPr>
          <p:nvPr>
            <p:ph type="pic" sz="quarter" idx="14"/>
          </p:nvPr>
        </p:nvSpPr>
        <p:spPr>
          <a:xfrm>
            <a:off x="4586539" y="1893453"/>
            <a:ext cx="2147420" cy="3579115"/>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9066098" y="1893453"/>
            <a:ext cx="2147420" cy="3579115"/>
          </a:xfrm>
        </p:spPr>
        <p:txBody>
          <a:bodyPr>
            <a:normAutofit/>
          </a:bodyPr>
          <a:lstStyle>
            <a:lvl1pPr>
              <a:defRPr sz="1261"/>
            </a:lvl1pPr>
          </a:lstStyle>
          <a:p>
            <a:endParaRPr lang="en-US"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13423682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03.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7" name="Picture Placeholder 12"/>
          <p:cNvSpPr>
            <a:spLocks noGrp="1" noChangeAspect="1"/>
          </p:cNvSpPr>
          <p:nvPr>
            <p:ph type="pic" sz="quarter" idx="14"/>
          </p:nvPr>
        </p:nvSpPr>
        <p:spPr>
          <a:xfrm>
            <a:off x="837779" y="2440703"/>
            <a:ext cx="4064679" cy="3824637"/>
          </a:xfrm>
        </p:spPr>
        <p:txBody>
          <a:bodyPr>
            <a:normAutofit/>
          </a:bodyPr>
          <a:lstStyle>
            <a:lvl1pPr>
              <a:defRPr sz="1261"/>
            </a:lvl1pPr>
          </a:lstStyle>
          <a:p>
            <a:endParaRPr lang="en-US" dirty="0"/>
          </a:p>
        </p:txBody>
      </p:sp>
      <p:sp>
        <p:nvSpPr>
          <p:cNvPr id="18" name="Picture Placeholder 12"/>
          <p:cNvSpPr>
            <a:spLocks noGrp="1" noChangeAspect="1"/>
          </p:cNvSpPr>
          <p:nvPr>
            <p:ph type="pic" sz="quarter" idx="15"/>
          </p:nvPr>
        </p:nvSpPr>
        <p:spPr>
          <a:xfrm>
            <a:off x="4898182" y="4353023"/>
            <a:ext cx="2144481" cy="1912319"/>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7033115" y="4353023"/>
            <a:ext cx="2144481" cy="1912319"/>
          </a:xfrm>
        </p:spPr>
        <p:txBody>
          <a:bodyPr>
            <a:normAutofit/>
          </a:bodyPr>
          <a:lstStyle>
            <a:lvl1pPr>
              <a:defRPr sz="1261"/>
            </a:lvl1pPr>
          </a:lstStyle>
          <a:p>
            <a:endParaRPr lang="en-US" dirty="0"/>
          </a:p>
        </p:txBody>
      </p:sp>
      <p:sp>
        <p:nvSpPr>
          <p:cNvPr id="20" name="Picture Placeholder 12"/>
          <p:cNvSpPr>
            <a:spLocks noGrp="1" noChangeAspect="1"/>
          </p:cNvSpPr>
          <p:nvPr>
            <p:ph type="pic" sz="quarter" idx="17"/>
          </p:nvPr>
        </p:nvSpPr>
        <p:spPr>
          <a:xfrm>
            <a:off x="9161777" y="4353023"/>
            <a:ext cx="2144481" cy="1912319"/>
          </a:xfrm>
        </p:spPr>
        <p:txBody>
          <a:bodyPr>
            <a:normAutofit/>
          </a:bodyPr>
          <a:lstStyle>
            <a:lvl1pPr>
              <a:defRPr sz="126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80507042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04.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17964654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05.xml><?xml version="1.0" encoding="utf-8"?>
<p:sldLayout xmlns:a="http://schemas.openxmlformats.org/drawingml/2006/main" xmlns:r="http://schemas.openxmlformats.org/officeDocument/2006/relationships" xmlns:p="http://schemas.openxmlformats.org/presentationml/2006/main" userDrawn="1">
  <p:cSld name="Background">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831547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06.xml><?xml version="1.0" encoding="utf-8"?>
<p:sldLayout xmlns:a="http://schemas.openxmlformats.org/drawingml/2006/main" xmlns:r="http://schemas.openxmlformats.org/officeDocument/2006/relationships" xmlns:p="http://schemas.openxmlformats.org/presentationml/2006/main"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1" name="Picture Placeholder 2"/>
          <p:cNvSpPr>
            <a:spLocks noGrp="1" noChangeAspect="1"/>
          </p:cNvSpPr>
          <p:nvPr>
            <p:ph type="pic" sz="quarter" idx="11"/>
          </p:nvPr>
        </p:nvSpPr>
        <p:spPr>
          <a:xfrm>
            <a:off x="1535895" y="1233379"/>
            <a:ext cx="2360859" cy="4225172"/>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392390658"/>
      </p:ext>
    </p:extLst>
  </p:cSld>
  <p:clrMapOvr>
    <a:masterClrMapping/>
  </p:clrMapOvr>
  <p:transition/>
  <p:timing>
    <p:tnLst>
      <p:par>
        <p:cTn id="1" dur="indefinite" restart="never" nodeType="tmRoot"/>
      </p:par>
    </p:tnLst>
  </p:timing>
</p:sldLayout>
</file>

<file path=ppt/slideLayouts/slideLayout307.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3" name="Picture Placeholder 16"/>
          <p:cNvSpPr>
            <a:spLocks noGrp="1" noChangeAspect="1"/>
          </p:cNvSpPr>
          <p:nvPr userDrawn="1">
            <p:ph type="pic" sz="quarter" idx="13"/>
          </p:nvPr>
        </p:nvSpPr>
        <p:spPr>
          <a:xfrm>
            <a:off x="4303927" y="2557201"/>
            <a:ext cx="944871" cy="2572187"/>
          </a:xfrm>
        </p:spPr>
        <p:txBody>
          <a:bodyPr>
            <a:normAutofit/>
          </a:bodyPr>
          <a:lstStyle>
            <a:lvl1pPr marL="0" indent="0">
              <a:buNone/>
              <a:defRPr sz="629"/>
            </a:lvl1pPr>
          </a:lstStyle>
          <a:p>
            <a:endParaRPr lang="en-US" dirty="0"/>
          </a:p>
        </p:txBody>
      </p:sp>
      <p:sp>
        <p:nvSpPr>
          <p:cNvPr id="24" name="Picture Placeholder 16"/>
          <p:cNvSpPr>
            <a:spLocks noGrp="1" noChangeAspect="1"/>
          </p:cNvSpPr>
          <p:nvPr userDrawn="1">
            <p:ph type="pic" sz="quarter" idx="14"/>
          </p:nvPr>
        </p:nvSpPr>
        <p:spPr>
          <a:xfrm>
            <a:off x="1165168" y="2550142"/>
            <a:ext cx="896019" cy="2572188"/>
          </a:xfrm>
        </p:spPr>
        <p:txBody>
          <a:bodyPr>
            <a:normAutofit/>
          </a:bodyPr>
          <a:lstStyle>
            <a:lvl1pPr marL="0" indent="0">
              <a:buNone/>
              <a:defRPr sz="629"/>
            </a:lvl1pPr>
          </a:lstStyle>
          <a:p>
            <a:endParaRPr lang="en-US" dirty="0"/>
          </a:p>
        </p:txBody>
      </p:sp>
      <p:sp>
        <p:nvSpPr>
          <p:cNvPr id="25" name="Picture Placeholder 16"/>
          <p:cNvSpPr>
            <a:spLocks noGrp="1" noChangeAspect="1"/>
          </p:cNvSpPr>
          <p:nvPr>
            <p:ph type="pic" sz="quarter" idx="10"/>
          </p:nvPr>
        </p:nvSpPr>
        <p:spPr>
          <a:xfrm>
            <a:off x="2252875" y="2267926"/>
            <a:ext cx="1889743" cy="3369467"/>
          </a:xfrm>
        </p:spPr>
        <p:txBody>
          <a:bodyPr>
            <a:normAutofit/>
          </a:bodyPr>
          <a:lstStyle>
            <a:lvl1pPr marL="0" indent="0">
              <a:buNone/>
              <a:defRPr sz="629"/>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179776784"/>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08.xml><?xml version="1.0" encoding="utf-8"?>
<p:sldLayout xmlns:a="http://schemas.openxmlformats.org/drawingml/2006/main" xmlns:r="http://schemas.openxmlformats.org/officeDocument/2006/relationships" xmlns:p="http://schemas.openxmlformats.org/presentationml/2006/main" userDrawn="1">
  <p:cSld name="App Design 02">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2116474"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0" name="Picture Placeholder 9"/>
          <p:cNvSpPr>
            <a:spLocks noGrp="1" noChangeAspect="1"/>
          </p:cNvSpPr>
          <p:nvPr>
            <p:ph type="pic" sz="quarter" idx="11"/>
          </p:nvPr>
        </p:nvSpPr>
        <p:spPr>
          <a:xfrm>
            <a:off x="5401838"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4" name="Picture Placeholder 9"/>
          <p:cNvSpPr>
            <a:spLocks noGrp="1" noChangeAspect="1"/>
          </p:cNvSpPr>
          <p:nvPr>
            <p:ph type="pic" sz="quarter" idx="12"/>
          </p:nvPr>
        </p:nvSpPr>
        <p:spPr>
          <a:xfrm>
            <a:off x="8732074" y="2292701"/>
            <a:ext cx="1418177" cy="2544377"/>
          </a:xfrm>
        </p:spPr>
        <p:txBody>
          <a:bodyPr>
            <a:normAutofit/>
          </a:bodyPr>
          <a:lstStyle>
            <a:lvl1pPr marL="0" indent="0">
              <a:buNone/>
              <a:defRPr sz="1261">
                <a:solidFill>
                  <a:schemeClr val="tx1">
                    <a:lumMod val="50000"/>
                    <a:lumOff val="50000"/>
                  </a:schemeClr>
                </a:solidFill>
              </a:defRPr>
            </a:lvl1pPr>
          </a:lstStyle>
          <a:p>
            <a:endParaRPr lang="en-US" dirty="0"/>
          </a:p>
        </p:txBody>
      </p:sp>
      <p:sp>
        <p:nvSpPr>
          <p:cNvPr id="17" name="Rectangle 1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5503363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09.xml><?xml version="1.0" encoding="utf-8"?>
<p:sldLayout xmlns:a="http://schemas.openxmlformats.org/drawingml/2006/main" xmlns:r="http://schemas.openxmlformats.org/officeDocument/2006/relationships" xmlns:p="http://schemas.openxmlformats.org/presentationml/2006/main" userDrawn="1">
  <p:cSld name="Mockup-dev2">
    <p:spTree>
      <p:nvGrpSpPr>
        <p:cNvPr id="1" name=""/>
        <p:cNvGrpSpPr/>
        <p:nvPr/>
      </p:nvGrpSpPr>
      <p:grpSpPr>
        <a:xfrm>
          <a:off x="0" y="0"/>
          <a:ext cx="0" cy="0"/>
          <a:chOff x="0" y="0"/>
          <a:chExt cx="0" cy="0"/>
        </a:xfrm>
      </p:grpSpPr>
      <p:sp>
        <p:nvSpPr>
          <p:cNvPr id="38" name="Picture Placeholder 16"/>
          <p:cNvSpPr>
            <a:spLocks noGrp="1" noChangeAspect="1"/>
          </p:cNvSpPr>
          <p:nvPr>
            <p:ph type="pic" sz="quarter" idx="13"/>
          </p:nvPr>
        </p:nvSpPr>
        <p:spPr>
          <a:xfrm>
            <a:off x="7036984" y="2394393"/>
            <a:ext cx="1006768" cy="2385051"/>
          </a:xfrm>
        </p:spPr>
        <p:txBody>
          <a:bodyPr>
            <a:normAutofit/>
          </a:bodyPr>
          <a:lstStyle>
            <a:lvl1pPr marL="0" indent="0">
              <a:buNone/>
              <a:defRPr sz="540"/>
            </a:lvl1pPr>
          </a:lstStyle>
          <a:p>
            <a:endParaRPr lang="en-US" dirty="0"/>
          </a:p>
        </p:txBody>
      </p:sp>
      <p:sp>
        <p:nvSpPr>
          <p:cNvPr id="39" name="Picture Placeholder 16"/>
          <p:cNvSpPr>
            <a:spLocks noGrp="1" noChangeAspect="1"/>
          </p:cNvSpPr>
          <p:nvPr>
            <p:ph type="pic" sz="quarter" idx="14"/>
          </p:nvPr>
        </p:nvSpPr>
        <p:spPr>
          <a:xfrm>
            <a:off x="4047875" y="2393728"/>
            <a:ext cx="920404" cy="2385051"/>
          </a:xfrm>
        </p:spPr>
        <p:txBody>
          <a:bodyPr>
            <a:normAutofit/>
          </a:bodyPr>
          <a:lstStyle>
            <a:lvl1pPr marL="0" indent="0">
              <a:buNone/>
              <a:defRPr sz="540"/>
            </a:lvl1pPr>
          </a:lstStyle>
          <a:p>
            <a:endParaRPr lang="en-US" dirty="0"/>
          </a:p>
        </p:txBody>
      </p:sp>
      <p:sp>
        <p:nvSpPr>
          <p:cNvPr id="25" name="Picture Placeholder 16"/>
          <p:cNvSpPr>
            <a:spLocks noGrp="1" noChangeAspect="1"/>
          </p:cNvSpPr>
          <p:nvPr>
            <p:ph type="pic" sz="quarter" idx="10"/>
          </p:nvPr>
        </p:nvSpPr>
        <p:spPr>
          <a:xfrm>
            <a:off x="5140491" y="2174791"/>
            <a:ext cx="1747047" cy="3114540"/>
          </a:xfrm>
        </p:spPr>
        <p:txBody>
          <a:bodyPr>
            <a:normAutofit/>
          </a:bodyPr>
          <a:lstStyle>
            <a:lvl1pPr marL="0" indent="0">
              <a:buNone/>
              <a:defRPr sz="540"/>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331955248"/>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6725246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10.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sp>
        <p:nvSpPr>
          <p:cNvPr id="14" name="Picture Placeholder 9"/>
          <p:cNvSpPr>
            <a:spLocks noGrp="1" noChangeAspect="1"/>
          </p:cNvSpPr>
          <p:nvPr>
            <p:ph type="pic" sz="quarter" idx="11"/>
          </p:nvPr>
        </p:nvSpPr>
        <p:spPr>
          <a:xfrm>
            <a:off x="1687364" y="2163534"/>
            <a:ext cx="4422647" cy="2769219"/>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16610125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311.xml><?xml version="1.0" encoding="utf-8"?>
<p:sldLayout xmlns:a="http://schemas.openxmlformats.org/drawingml/2006/main" xmlns:r="http://schemas.openxmlformats.org/officeDocument/2006/relationships" xmlns:p="http://schemas.openxmlformats.org/presentationml/2006/main"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6711779" y="1876518"/>
            <a:ext cx="4339462" cy="2491083"/>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9" name="Rectangle 8"/>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18414853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312.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9" name="Picture Placeholder 8"/>
          <p:cNvSpPr>
            <a:spLocks noGrp="1" noChangeAspect="1"/>
          </p:cNvSpPr>
          <p:nvPr>
            <p:ph type="pic" sz="quarter" idx="10"/>
          </p:nvPr>
        </p:nvSpPr>
        <p:spPr>
          <a:xfrm>
            <a:off x="0" y="1509481"/>
            <a:ext cx="12192000" cy="3386667"/>
          </a:xfrm>
        </p:spPr>
        <p:txBody>
          <a:bodyPr>
            <a:normAutofit/>
          </a:bodyPr>
          <a:lstStyle>
            <a:lvl1pPr marL="0" indent="0">
              <a:buNone/>
              <a:defRPr sz="1891">
                <a:solidFill>
                  <a:schemeClr val="bg1">
                    <a:lumMod val="65000"/>
                  </a:schemeClr>
                </a:solidFill>
              </a:defRPr>
            </a:lvl1pPr>
          </a:lstStyle>
          <a:p>
            <a:endParaRPr lang="en-US"/>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43377778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13.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p:spPr>
        <p:txBody>
          <a:bodyPr>
            <a:normAutofit/>
          </a:bodyPr>
          <a:lstStyle>
            <a:lvl1pPr marL="0" indent="0">
              <a:buNone/>
              <a:defRPr sz="1441">
                <a:solidFill>
                  <a:schemeClr val="bg2"/>
                </a:solidFill>
              </a:defRPr>
            </a:lvl1pPr>
          </a:lstStyle>
          <a:p>
            <a:endParaRPr lang="en-US" dirty="0"/>
          </a:p>
        </p:txBody>
      </p:sp>
    </p:spTree>
    <p:extLst>
      <p:ext uri="{BB962C8B-B14F-4D97-AF65-F5344CB8AC3E}">
        <p14:creationId xmlns:p14="http://schemas.microsoft.com/office/powerpoint/2010/main" val="24570151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14.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20490"/>
            <a:ext cx="12192000" cy="2838449"/>
          </a:xfrm>
        </p:spPr>
        <p:txBody>
          <a:bodyPr>
            <a:normAutofit/>
          </a:bodyPr>
          <a:lstStyle>
            <a:lvl1pPr marL="0" indent="0">
              <a:buNone/>
              <a:defRPr sz="1891">
                <a:solidFill>
                  <a:schemeClr val="bg1">
                    <a:lumMod val="75000"/>
                  </a:schemeClr>
                </a:solidFill>
              </a:defRPr>
            </a:lvl1pPr>
          </a:lstStyle>
          <a:p>
            <a:endParaRPr lang="en-US"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68325627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15.xml><?xml version="1.0" encoding="utf-8"?>
<p:sldLayout xmlns:a="http://schemas.openxmlformats.org/drawingml/2006/main" xmlns:r="http://schemas.openxmlformats.org/officeDocument/2006/relationships" xmlns:p="http://schemas.openxmlformats.org/presentationml/2006/main" userDrawn="1">
  <p:cSld name="Services">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1" name="Picture Placeholder 8"/>
          <p:cNvSpPr>
            <a:spLocks noGrp="1" noChangeAspect="1"/>
          </p:cNvSpPr>
          <p:nvPr>
            <p:ph type="pic" sz="quarter" idx="10"/>
          </p:nvPr>
        </p:nvSpPr>
        <p:spPr>
          <a:xfrm>
            <a:off x="0" y="1709870"/>
            <a:ext cx="12192000" cy="3158273"/>
          </a:xfrm>
        </p:spPr>
        <p:txBody>
          <a:bodyPr>
            <a:normAutofit/>
          </a:bodyPr>
          <a:lstStyle>
            <a:lvl1pPr marL="0" indent="0">
              <a:buNone/>
              <a:defRPr sz="1891">
                <a:solidFill>
                  <a:schemeClr val="bg1">
                    <a:lumMod val="7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54497615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16.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7" y="-1"/>
            <a:ext cx="12203142" cy="6858001"/>
          </a:xfrm>
        </p:spPr>
        <p:txBody>
          <a:bodyPr>
            <a:normAutofit/>
          </a:bodyPr>
          <a:lstStyle>
            <a:lvl1pPr marL="0" indent="0">
              <a:buNone/>
              <a:defRPr sz="1441">
                <a:latin typeface="Raleway Light"/>
                <a:cs typeface="Raleway Light"/>
              </a:defRPr>
            </a:lvl1pPr>
          </a:lstStyle>
          <a:p>
            <a:endParaRPr lang="id-ID" dirty="0"/>
          </a:p>
        </p:txBody>
      </p:sp>
    </p:spTree>
    <p:extLst>
      <p:ext uri="{BB962C8B-B14F-4D97-AF65-F5344CB8AC3E}">
        <p14:creationId xmlns:p14="http://schemas.microsoft.com/office/powerpoint/2010/main" val="789635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7.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791840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18.xml><?xml version="1.0" encoding="utf-8"?>
<p:sldLayout xmlns:a="http://schemas.openxmlformats.org/drawingml/2006/main" xmlns:r="http://schemas.openxmlformats.org/officeDocument/2006/relationships" xmlns:p="http://schemas.openxmlformats.org/presentationml/2006/main" userDrawn="1">
  <p:cSld name="No Footer">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935094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19.xml><?xml version="1.0" encoding="utf-8"?>
<p:sldLayout xmlns:a="http://schemas.openxmlformats.org/drawingml/2006/main" xmlns:r="http://schemas.openxmlformats.org/officeDocument/2006/relationships" xmlns:p="http://schemas.openxmlformats.org/presentationml/2006/main"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1584" y="0"/>
            <a:ext cx="12192001" cy="6858000"/>
          </a:xfrm>
          <a:effectLst/>
        </p:spPr>
        <p:txBody>
          <a:bodyPr>
            <a:normAutofit/>
          </a:bodyPr>
          <a:lstStyle>
            <a:lvl1pPr marL="0" indent="0">
              <a:buNone/>
              <a:defRPr sz="1891">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52920993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ackground">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964402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20.xml><?xml version="1.0" encoding="utf-8"?>
<p:sldLayout xmlns:a="http://schemas.openxmlformats.org/drawingml/2006/main" xmlns:r="http://schemas.openxmlformats.org/officeDocument/2006/relationships" xmlns:p="http://schemas.openxmlformats.org/presentationml/2006/main"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479161" y="1978881"/>
            <a:ext cx="4557549" cy="4155281"/>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29100784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21.xml><?xml version="1.0" encoding="utf-8"?>
<p:sldLayout xmlns:a="http://schemas.openxmlformats.org/drawingml/2006/main" xmlns:r="http://schemas.openxmlformats.org/officeDocument/2006/relationships" xmlns:p="http://schemas.openxmlformats.org/presentationml/2006/main" userDrawn="1">
  <p:cSld name="Our Objectives 2">
    <p:spTree>
      <p:nvGrpSpPr>
        <p:cNvPr id="1" name=""/>
        <p:cNvGrpSpPr/>
        <p:nvPr/>
      </p:nvGrpSpPr>
      <p:grpSpPr>
        <a:xfrm>
          <a:off x="0" y="0"/>
          <a:ext cx="0" cy="0"/>
          <a:chOff x="0" y="0"/>
          <a:chExt cx="0" cy="0"/>
        </a:xfrm>
      </p:grpSpPr>
      <p:sp>
        <p:nvSpPr>
          <p:cNvPr id="11" name="Picture Placeholder 22"/>
          <p:cNvSpPr>
            <a:spLocks noGrp="1" noChangeAspect="1"/>
          </p:cNvSpPr>
          <p:nvPr>
            <p:ph type="pic" sz="quarter" idx="13"/>
          </p:nvPr>
        </p:nvSpPr>
        <p:spPr>
          <a:xfrm>
            <a:off x="4" y="0"/>
            <a:ext cx="5954188" cy="6858000"/>
          </a:xfrm>
        </p:spPr>
        <p:txBody>
          <a:bodyPr>
            <a:normAutofit/>
          </a:bodyPr>
          <a:lstStyle>
            <a:lvl1pPr marL="0" indent="0">
              <a:buNone/>
              <a:defRPr sz="1441">
                <a:latin typeface="Raleway Light"/>
                <a:cs typeface="Raleway Light"/>
              </a:defRPr>
            </a:lvl1pPr>
          </a:lstStyle>
          <a:p>
            <a:endParaRPr lang="id-ID" dirty="0"/>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308935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2.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7" name="Rectangle 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797954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23.xml><?xml version="1.0" encoding="utf-8"?>
<p:sldLayout xmlns:a="http://schemas.openxmlformats.org/drawingml/2006/main" xmlns:r="http://schemas.openxmlformats.org/officeDocument/2006/relationships" xmlns:p="http://schemas.openxmlformats.org/presentationml/2006/main"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2908798549"/>
      </p:ext>
    </p:extLst>
  </p:cSld>
  <p:clrMapOvr>
    <a:masterClrMapping/>
  </p:clrMapOvr>
  <p:transition/>
  <p:timing>
    <p:tnLst>
      <p:par>
        <p:cTn id="1" dur="indefinite" restart="never" nodeType="tmRoot"/>
      </p:par>
    </p:tnLst>
  </p:timing>
</p:sldLayout>
</file>

<file path=ppt/slideLayouts/slideLayout324.xml><?xml version="1.0" encoding="utf-8"?>
<p:sldLayout xmlns:a="http://schemas.openxmlformats.org/drawingml/2006/main" xmlns:r="http://schemas.openxmlformats.org/officeDocument/2006/relationships" xmlns:p="http://schemas.openxmlformats.org/presentationml/2006/main"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2333489678"/>
      </p:ext>
    </p:extLst>
  </p:cSld>
  <p:clrMapOvr>
    <a:masterClrMapping/>
  </p:clrMapOvr>
  <p:transition/>
  <p:timing>
    <p:tnLst>
      <p:par>
        <p:cTn id="1" dur="indefinite" restart="never" nodeType="tmRoot"/>
      </p:par>
    </p:tnLst>
  </p:timing>
</p:sldLayout>
</file>

<file path=ppt/slideLayouts/slideLayout325.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 name="Picture Placeholder 2"/>
          <p:cNvSpPr>
            <a:spLocks noGrp="1" noChangeAspect="1"/>
          </p:cNvSpPr>
          <p:nvPr>
            <p:ph type="pic" sz="quarter" idx="10"/>
          </p:nvPr>
        </p:nvSpPr>
        <p:spPr>
          <a:xfrm>
            <a:off x="997403" y="1188270"/>
            <a:ext cx="752671" cy="2139951"/>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2" name="Picture Placeholder 2"/>
          <p:cNvSpPr>
            <a:spLocks noGrp="1" noChangeAspect="1"/>
          </p:cNvSpPr>
          <p:nvPr>
            <p:ph type="pic" sz="quarter" idx="12"/>
          </p:nvPr>
        </p:nvSpPr>
        <p:spPr>
          <a:xfrm>
            <a:off x="3573313" y="1188272"/>
            <a:ext cx="803172" cy="21336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903618" y="966021"/>
            <a:ext cx="1558227" cy="27559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3964115894"/>
      </p:ext>
    </p:extLst>
  </p:cSld>
  <p:clrMapOvr>
    <a:masterClrMapping/>
  </p:clrMapOvr>
  <p:transition/>
  <p:timing>
    <p:tnLst>
      <p:par>
        <p:cTn id="1" dur="indefinite" restart="never" nodeType="tmRoot"/>
      </p:par>
    </p:tnLst>
  </p:timing>
</p:sldLayout>
</file>

<file path=ppt/slideLayouts/slideLayout326.xml><?xml version="1.0" encoding="utf-8"?>
<p:sldLayout xmlns:a="http://schemas.openxmlformats.org/drawingml/2006/main" xmlns:r="http://schemas.openxmlformats.org/officeDocument/2006/relationships" xmlns:p="http://schemas.openxmlformats.org/presentationml/2006/main" userDrawn="1">
  <p:cSld name="Our Clients">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11551" y="2195664"/>
            <a:ext cx="12191997" cy="2125087"/>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30211138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27.xml><?xml version="1.0" encoding="utf-8"?>
<p:sldLayout xmlns:a="http://schemas.openxmlformats.org/drawingml/2006/main" xmlns:r="http://schemas.openxmlformats.org/officeDocument/2006/relationships" xmlns:p="http://schemas.openxmlformats.org/presentationml/2006/main" userDrawn="1">
  <p:cSld name="4_Meet_the_team1">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129029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8" name="Picture Placeholder 22"/>
          <p:cNvSpPr>
            <a:spLocks noGrp="1" noChangeAspect="1"/>
          </p:cNvSpPr>
          <p:nvPr>
            <p:ph type="pic" sz="quarter" idx="15"/>
          </p:nvPr>
        </p:nvSpPr>
        <p:spPr>
          <a:xfrm>
            <a:off x="3896753"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9" name="Picture Placeholder 22"/>
          <p:cNvSpPr>
            <a:spLocks noGrp="1" noChangeAspect="1"/>
          </p:cNvSpPr>
          <p:nvPr>
            <p:ph type="pic" sz="quarter" idx="16"/>
          </p:nvPr>
        </p:nvSpPr>
        <p:spPr>
          <a:xfrm>
            <a:off x="6549862"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20" name="Picture Placeholder 22"/>
          <p:cNvSpPr>
            <a:spLocks noGrp="1" noChangeAspect="1"/>
          </p:cNvSpPr>
          <p:nvPr>
            <p:ph type="pic" sz="quarter" idx="17"/>
          </p:nvPr>
        </p:nvSpPr>
        <p:spPr>
          <a:xfrm>
            <a:off x="913507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624452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8.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988490" y="1821008"/>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779321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9.xml><?xml version="1.0" encoding="utf-8"?>
<p:sldLayout xmlns:a="http://schemas.openxmlformats.org/drawingml/2006/main" xmlns:r="http://schemas.openxmlformats.org/officeDocument/2006/relationships" xmlns:p="http://schemas.openxmlformats.org/presentationml/2006/main" userDrawn="1">
  <p:cSld name="Team Individual">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2084394" y="2000251"/>
            <a:ext cx="3206750" cy="3138488"/>
          </a:xfrm>
        </p:spPr>
        <p:txBody>
          <a:bodyPr>
            <a:normAutofit/>
          </a:bodyPr>
          <a:lstStyle>
            <a:lvl1pPr marL="0" indent="0">
              <a:buNone/>
              <a:defRPr sz="1441">
                <a:solidFill>
                  <a:schemeClr val="accent1"/>
                </a:solidFill>
              </a:defRPr>
            </a:lvl1pPr>
          </a:lstStyle>
          <a:p>
            <a:endParaRPr lang="id-ID"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21825525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1" name="Picture Placeholder 2"/>
          <p:cNvSpPr>
            <a:spLocks noGrp="1" noChangeAspect="1"/>
          </p:cNvSpPr>
          <p:nvPr>
            <p:ph type="pic" sz="quarter" idx="11"/>
          </p:nvPr>
        </p:nvSpPr>
        <p:spPr>
          <a:xfrm>
            <a:off x="1535895" y="1233379"/>
            <a:ext cx="2360859" cy="4225172"/>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311818142"/>
      </p:ext>
    </p:extLst>
  </p:cSld>
  <p:clrMapOvr>
    <a:masterClrMapping/>
  </p:clrMapOvr>
  <p:transition/>
  <p:timing>
    <p:tnLst>
      <p:par>
        <p:cTn id="1" dur="indefinite" restart="never" nodeType="tmRoot"/>
      </p:par>
    </p:tnLst>
  </p:timing>
</p:sldLayout>
</file>

<file path=ppt/slideLayouts/slideLayout330.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1109435" y="1803402"/>
            <a:ext cx="2133598" cy="1920240"/>
          </a:xfrm>
          <a:prstGeom prst="ellipse">
            <a:avLst/>
          </a:prstGeom>
        </p:spPr>
        <p:txBody>
          <a:bodyPr>
            <a:normAutofit/>
          </a:bodyPr>
          <a:lstStyle>
            <a:lvl1pPr>
              <a:defRPr sz="1441"/>
            </a:lvl1pPr>
          </a:lstStyle>
          <a:p>
            <a:endParaRPr lang="en-US" dirty="0"/>
          </a:p>
        </p:txBody>
      </p:sp>
      <p:sp>
        <p:nvSpPr>
          <p:cNvPr id="18" name="Picture Placeholder 22"/>
          <p:cNvSpPr>
            <a:spLocks noGrp="1"/>
          </p:cNvSpPr>
          <p:nvPr>
            <p:ph type="pic" sz="quarter" idx="16"/>
          </p:nvPr>
        </p:nvSpPr>
        <p:spPr>
          <a:xfrm>
            <a:off x="3657607" y="1803402"/>
            <a:ext cx="2133598" cy="1920240"/>
          </a:xfrm>
          <a:prstGeom prst="ellipse">
            <a:avLst/>
          </a:prstGeom>
        </p:spPr>
        <p:txBody>
          <a:bodyPr>
            <a:normAutofit/>
          </a:bodyPr>
          <a:lstStyle>
            <a:lvl1pPr>
              <a:defRPr sz="1441"/>
            </a:lvl1pPr>
          </a:lstStyle>
          <a:p>
            <a:endParaRPr lang="en-US" dirty="0"/>
          </a:p>
        </p:txBody>
      </p:sp>
      <p:sp>
        <p:nvSpPr>
          <p:cNvPr id="19" name="Picture Placeholder 22"/>
          <p:cNvSpPr>
            <a:spLocks noGrp="1"/>
          </p:cNvSpPr>
          <p:nvPr>
            <p:ph type="pic" sz="quarter" idx="17"/>
          </p:nvPr>
        </p:nvSpPr>
        <p:spPr>
          <a:xfrm>
            <a:off x="6096007" y="1803402"/>
            <a:ext cx="2133598" cy="1920240"/>
          </a:xfrm>
          <a:prstGeom prst="ellipse">
            <a:avLst/>
          </a:prstGeom>
        </p:spPr>
        <p:txBody>
          <a:bodyPr>
            <a:normAutofit/>
          </a:bodyPr>
          <a:lstStyle>
            <a:lvl1pPr>
              <a:defRPr sz="1441"/>
            </a:lvl1pPr>
          </a:lstStyle>
          <a:p>
            <a:endParaRPr lang="en-US" dirty="0"/>
          </a:p>
        </p:txBody>
      </p:sp>
      <p:sp>
        <p:nvSpPr>
          <p:cNvPr id="20" name="Picture Placeholder 22"/>
          <p:cNvSpPr>
            <a:spLocks noGrp="1"/>
          </p:cNvSpPr>
          <p:nvPr>
            <p:ph type="pic" sz="quarter" idx="18"/>
          </p:nvPr>
        </p:nvSpPr>
        <p:spPr>
          <a:xfrm>
            <a:off x="8534407" y="1803402"/>
            <a:ext cx="2133598" cy="1920240"/>
          </a:xfrm>
          <a:prstGeom prst="ellipse">
            <a:avLst/>
          </a:prstGeom>
        </p:spPr>
        <p:txBody>
          <a:bodyPr>
            <a:normAutofit/>
          </a:bodyPr>
          <a:lstStyle>
            <a:lvl1pPr>
              <a:defRPr sz="144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6465893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31.xml><?xml version="1.0" encoding="utf-8"?>
<p:sldLayout xmlns:a="http://schemas.openxmlformats.org/drawingml/2006/main" xmlns:r="http://schemas.openxmlformats.org/officeDocument/2006/relationships" xmlns:p="http://schemas.openxmlformats.org/presentationml/2006/main" userDrawn="1">
  <p:cSld name="Three Team">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1198572" y="1779589"/>
            <a:ext cx="3206750" cy="3138488"/>
          </a:xfrm>
        </p:spPr>
        <p:txBody>
          <a:bodyPr>
            <a:normAutofit/>
          </a:bodyPr>
          <a:lstStyle>
            <a:lvl1pPr marL="0" indent="0">
              <a:buNone/>
              <a:defRPr sz="1441">
                <a:solidFill>
                  <a:schemeClr val="accent1"/>
                </a:solidFill>
              </a:defRPr>
            </a:lvl1pPr>
          </a:lstStyle>
          <a:p>
            <a:endParaRPr lang="id-ID" dirty="0"/>
          </a:p>
        </p:txBody>
      </p:sp>
      <p:sp>
        <p:nvSpPr>
          <p:cNvPr id="16" name="Picture Placeholder 14"/>
          <p:cNvSpPr>
            <a:spLocks noGrp="1" noChangeAspect="1"/>
          </p:cNvSpPr>
          <p:nvPr>
            <p:ph type="pic" sz="quarter" idx="11"/>
          </p:nvPr>
        </p:nvSpPr>
        <p:spPr>
          <a:xfrm>
            <a:off x="4500571" y="1779589"/>
            <a:ext cx="3206750" cy="3138488"/>
          </a:xfrm>
        </p:spPr>
        <p:txBody>
          <a:bodyPr>
            <a:normAutofit/>
          </a:bodyPr>
          <a:lstStyle>
            <a:lvl1pPr marL="0" indent="0">
              <a:buNone/>
              <a:defRPr sz="1441">
                <a:solidFill>
                  <a:schemeClr val="accent1"/>
                </a:solidFill>
              </a:defRPr>
            </a:lvl1pPr>
          </a:lstStyle>
          <a:p>
            <a:endParaRPr lang="id-ID" dirty="0"/>
          </a:p>
        </p:txBody>
      </p:sp>
      <p:sp>
        <p:nvSpPr>
          <p:cNvPr id="17" name="Picture Placeholder 14"/>
          <p:cNvSpPr>
            <a:spLocks noGrp="1" noChangeAspect="1"/>
          </p:cNvSpPr>
          <p:nvPr>
            <p:ph type="pic" sz="quarter" idx="12"/>
          </p:nvPr>
        </p:nvSpPr>
        <p:spPr>
          <a:xfrm>
            <a:off x="7815272" y="1784352"/>
            <a:ext cx="3206750" cy="3138488"/>
          </a:xfrm>
        </p:spPr>
        <p:txBody>
          <a:bodyPr>
            <a:normAutofit/>
          </a:bodyPr>
          <a:lstStyle>
            <a:lvl1pPr marL="0" indent="0">
              <a:buNone/>
              <a:defRPr sz="1441">
                <a:solidFill>
                  <a:schemeClr val="accent1"/>
                </a:solidFill>
              </a:defRPr>
            </a:lvl1pPr>
          </a:lstStyle>
          <a:p>
            <a:endParaRPr lang="id-ID"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12506344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32.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368171" y="1603020"/>
            <a:ext cx="1259943" cy="1135685"/>
          </a:xfrm>
          <a:prstGeom prst="ellipse">
            <a:avLst/>
          </a:prstGeom>
        </p:spPr>
        <p:txBody>
          <a:bodyPr>
            <a:noAutofit/>
          </a:bodyPr>
          <a:lstStyle>
            <a:lvl1pPr marL="0" indent="0">
              <a:lnSpc>
                <a:spcPct val="130000"/>
              </a:lnSpc>
              <a:buNone/>
              <a:defRPr sz="1080" baseline="0"/>
            </a:lvl1pPr>
          </a:lstStyle>
          <a:p>
            <a:r>
              <a:rPr lang="en-US" dirty="0" smtClean="0"/>
              <a:t>Drag  Your Picture Here</a:t>
            </a:r>
            <a:endParaRPr lang="en-US" dirty="0"/>
          </a:p>
        </p:txBody>
      </p:sp>
      <p:sp>
        <p:nvSpPr>
          <p:cNvPr id="75" name="Picture Placeholder 13"/>
          <p:cNvSpPr>
            <a:spLocks noGrp="1"/>
          </p:cNvSpPr>
          <p:nvPr>
            <p:ph type="pic" sz="quarter" idx="11" hasCustomPrompt="1"/>
          </p:nvPr>
        </p:nvSpPr>
        <p:spPr>
          <a:xfrm>
            <a:off x="4134536" y="1592559"/>
            <a:ext cx="1259943" cy="1135685"/>
          </a:xfrm>
          <a:prstGeom prst="ellipse">
            <a:avLst/>
          </a:prstGeom>
        </p:spPr>
        <p:txBody>
          <a:bodyPr>
            <a:normAutofit/>
          </a:bodyPr>
          <a:lstStyle>
            <a:lvl1pPr marL="0" indent="0">
              <a:lnSpc>
                <a:spcPct val="130000"/>
              </a:lnSpc>
              <a:buNone/>
              <a:defRPr sz="1080"/>
            </a:lvl1pPr>
          </a:lstStyle>
          <a:p>
            <a:r>
              <a:rPr lang="en-US" dirty="0" smtClean="0"/>
              <a:t>Drag  Your Picture Here</a:t>
            </a:r>
            <a:endParaRPr lang="en-US" dirty="0"/>
          </a:p>
        </p:txBody>
      </p:sp>
      <p:sp>
        <p:nvSpPr>
          <p:cNvPr id="76" name="Picture Placeholder 13"/>
          <p:cNvSpPr>
            <a:spLocks noGrp="1"/>
          </p:cNvSpPr>
          <p:nvPr>
            <p:ph type="pic" sz="quarter" idx="12" hasCustomPrompt="1"/>
          </p:nvPr>
        </p:nvSpPr>
        <p:spPr>
          <a:xfrm>
            <a:off x="6839992"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7" name="Picture Placeholder 13"/>
          <p:cNvSpPr>
            <a:spLocks noGrp="1"/>
          </p:cNvSpPr>
          <p:nvPr>
            <p:ph type="pic" sz="quarter" idx="13" hasCustomPrompt="1"/>
          </p:nvPr>
        </p:nvSpPr>
        <p:spPr>
          <a:xfrm>
            <a:off x="9564333"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8" name="Picture Placeholder 13"/>
          <p:cNvSpPr>
            <a:spLocks noGrp="1"/>
          </p:cNvSpPr>
          <p:nvPr>
            <p:ph type="pic" sz="quarter" idx="14" hasCustomPrompt="1"/>
          </p:nvPr>
        </p:nvSpPr>
        <p:spPr>
          <a:xfrm>
            <a:off x="8214263" y="4054264"/>
            <a:ext cx="1259943" cy="1135685"/>
          </a:xfrm>
          <a:prstGeom prst="ellipse">
            <a:avLst/>
          </a:prstGeom>
        </p:spPr>
        <p:txBody>
          <a:bodyPr>
            <a:normAutofit/>
          </a:bodyPr>
          <a:lstStyle>
            <a:lvl1pPr>
              <a:lnSpc>
                <a:spcPct val="130000"/>
              </a:lnSpc>
              <a:defRPr sz="1080"/>
            </a:lvl1pPr>
          </a:lstStyle>
          <a:p>
            <a:r>
              <a:rPr lang="en-US" dirty="0" smtClean="0"/>
              <a:t>Drag  Your Picture Here</a:t>
            </a:r>
            <a:endParaRPr lang="en-US" dirty="0"/>
          </a:p>
        </p:txBody>
      </p:sp>
      <p:sp>
        <p:nvSpPr>
          <p:cNvPr id="79" name="Picture Placeholder 13"/>
          <p:cNvSpPr>
            <a:spLocks noGrp="1"/>
          </p:cNvSpPr>
          <p:nvPr>
            <p:ph type="pic" sz="quarter" idx="15" hasCustomPrompt="1"/>
          </p:nvPr>
        </p:nvSpPr>
        <p:spPr>
          <a:xfrm>
            <a:off x="5499543" y="4054264"/>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80" name="Picture Placeholder 13"/>
          <p:cNvSpPr>
            <a:spLocks noGrp="1"/>
          </p:cNvSpPr>
          <p:nvPr>
            <p:ph type="pic" sz="quarter" idx="16" hasCustomPrompt="1"/>
          </p:nvPr>
        </p:nvSpPr>
        <p:spPr>
          <a:xfrm>
            <a:off x="2756080" y="4040053"/>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23" name="Rectangle 2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96889111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33.xml><?xml version="1.0" encoding="utf-8"?>
<p:sldLayout xmlns:a="http://schemas.openxmlformats.org/drawingml/2006/main" xmlns:r="http://schemas.openxmlformats.org/officeDocument/2006/relationships" xmlns:p="http://schemas.openxmlformats.org/presentationml/2006/main" userDrawn="1">
  <p:cSld name="support-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5" name="Picture Placeholder 13"/>
          <p:cNvSpPr>
            <a:spLocks noGrp="1" noChangeAspect="1"/>
          </p:cNvSpPr>
          <p:nvPr>
            <p:ph type="pic" sz="quarter" idx="13"/>
          </p:nvPr>
        </p:nvSpPr>
        <p:spPr>
          <a:xfrm>
            <a:off x="1255594" y="1692243"/>
            <a:ext cx="4030217" cy="397796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60354941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34.xml><?xml version="1.0" encoding="utf-8"?>
<p:sldLayout xmlns:a="http://schemas.openxmlformats.org/drawingml/2006/main" xmlns:r="http://schemas.openxmlformats.org/officeDocument/2006/relationships" xmlns:p="http://schemas.openxmlformats.org/presentationml/2006/main" userDrawn="1">
  <p:cSld name="1_porftfolio-6">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5" y="1981486"/>
            <a:ext cx="2438747" cy="1980871"/>
          </a:xfrm>
        </p:spPr>
        <p:txBody>
          <a:bodyPr>
            <a:normAutofit/>
          </a:bodyPr>
          <a:lstStyle>
            <a:lvl1pPr marL="0" indent="0">
              <a:buNone/>
              <a:defRPr sz="1801">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2438754" y="612"/>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4871867" y="1980879"/>
            <a:ext cx="2438747" cy="1980871"/>
          </a:xfrm>
        </p:spPr>
        <p:txBody>
          <a:bodyPr>
            <a:normAutofit/>
          </a:bodyPr>
          <a:lstStyle>
            <a:lvl1pPr marL="0" indent="0">
              <a:buNone/>
              <a:defRPr sz="1801">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7299471" y="1222"/>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299471" y="1982700"/>
            <a:ext cx="2438747"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9742117" y="1982700"/>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341995465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35.xml><?xml version="1.0" encoding="utf-8"?>
<p:sldLayout xmlns:a="http://schemas.openxmlformats.org/drawingml/2006/main" xmlns:r="http://schemas.openxmlformats.org/officeDocument/2006/relationships" xmlns:p="http://schemas.openxmlformats.org/presentationml/2006/main" userDrawn="1">
  <p:cSld name="2_porftfolio-7">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321760" y="1982700"/>
            <a:ext cx="2539935"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343093946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36.xml><?xml version="1.0" encoding="utf-8"?>
<p:sldLayout xmlns:a="http://schemas.openxmlformats.org/drawingml/2006/main" xmlns:r="http://schemas.openxmlformats.org/officeDocument/2006/relationships" xmlns:p="http://schemas.openxmlformats.org/presentationml/2006/main" userDrawn="1">
  <p:cSld name="porftfolio-1">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00570" y="1779595"/>
            <a:ext cx="3194049" cy="2266949"/>
          </a:xfrm>
        </p:spPr>
        <p:txBody>
          <a:bodyPr>
            <a:normAutofit/>
          </a:bodyPr>
          <a:lstStyle>
            <a:lvl1pPr marL="0" indent="0">
              <a:buNone/>
              <a:defRPr sz="1801">
                <a:solidFill>
                  <a:schemeClr val="accent1"/>
                </a:solidFill>
              </a:defRPr>
            </a:lvl1pPr>
          </a:lstStyle>
          <a:p>
            <a:endParaRPr lang="id-ID" dirty="0"/>
          </a:p>
        </p:txBody>
      </p:sp>
      <p:sp>
        <p:nvSpPr>
          <p:cNvPr id="10" name="Picture Placeholder 2"/>
          <p:cNvSpPr>
            <a:spLocks noGrp="1" noChangeAspect="1"/>
          </p:cNvSpPr>
          <p:nvPr>
            <p:ph type="pic" sz="quarter" idx="12"/>
          </p:nvPr>
        </p:nvSpPr>
        <p:spPr>
          <a:xfrm>
            <a:off x="7808917" y="1779595"/>
            <a:ext cx="3216275" cy="2266949"/>
          </a:xfrm>
        </p:spPr>
        <p:txBody>
          <a:bodyPr>
            <a:normAutofit/>
          </a:bodyPr>
          <a:lstStyle>
            <a:lvl1pPr marL="0" indent="0">
              <a:buNone/>
              <a:defRPr sz="1801">
                <a:solidFill>
                  <a:schemeClr val="accent1"/>
                </a:solidFill>
              </a:defRPr>
            </a:lvl1pPr>
          </a:lstStyle>
          <a:p>
            <a:endParaRPr lang="id-ID" dirty="0"/>
          </a:p>
        </p:txBody>
      </p:sp>
      <p:sp>
        <p:nvSpPr>
          <p:cNvPr id="11" name="Picture Placeholder 2"/>
          <p:cNvSpPr>
            <a:spLocks noGrp="1" noChangeAspect="1"/>
          </p:cNvSpPr>
          <p:nvPr>
            <p:ph type="pic" sz="quarter" idx="15"/>
          </p:nvPr>
        </p:nvSpPr>
        <p:spPr>
          <a:xfrm>
            <a:off x="1210114" y="1795476"/>
            <a:ext cx="3201555" cy="2251071"/>
          </a:xfrm>
        </p:spPr>
        <p:txBody>
          <a:bodyPr>
            <a:normAutofit/>
          </a:bodyPr>
          <a:lstStyle>
            <a:lvl1pPr marL="0" indent="0">
              <a:buNone/>
              <a:defRPr sz="1801">
                <a:solidFill>
                  <a:schemeClr val="accent1"/>
                </a:solidFill>
              </a:defRPr>
            </a:lvl1pPr>
          </a:lstStyle>
          <a:p>
            <a:endParaRPr lang="id-ID" dirty="0"/>
          </a:p>
        </p:txBody>
      </p:sp>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2" name="TextBox 11"/>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7615174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37.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1"/>
          </p:nvPr>
        </p:nvSpPr>
        <p:spPr>
          <a:xfrm>
            <a:off x="3785661" y="1625404"/>
            <a:ext cx="2317412" cy="2315293"/>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7" name="Picture Placeholder 13"/>
          <p:cNvSpPr>
            <a:spLocks noGrp="1" noChangeAspect="1"/>
          </p:cNvSpPr>
          <p:nvPr>
            <p:ph type="pic" sz="quarter" idx="13"/>
          </p:nvPr>
        </p:nvSpPr>
        <p:spPr>
          <a:xfrm>
            <a:off x="6169727" y="1614266"/>
            <a:ext cx="4695167" cy="463429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Picture Placeholder 13"/>
          <p:cNvSpPr>
            <a:spLocks noGrp="1" noChangeAspect="1"/>
          </p:cNvSpPr>
          <p:nvPr>
            <p:ph type="pic" sz="quarter" idx="16"/>
          </p:nvPr>
        </p:nvSpPr>
        <p:spPr>
          <a:xfrm>
            <a:off x="1397697" y="3933269"/>
            <a:ext cx="2317412" cy="2315295"/>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74305919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38.xml><?xml version="1.0" encoding="utf-8"?>
<p:sldLayout xmlns:a="http://schemas.openxmlformats.org/drawingml/2006/main" xmlns:r="http://schemas.openxmlformats.org/officeDocument/2006/relationships" xmlns:p="http://schemas.openxmlformats.org/presentationml/2006/main" userDrawn="1">
  <p:cSld name="Portfolio-3">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p:nvPr>
        </p:nvSpPr>
        <p:spPr>
          <a:xfrm>
            <a:off x="1421888"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28" name="Picture Placeholder 13"/>
          <p:cNvSpPr>
            <a:spLocks noGrp="1" noChangeAspect="1"/>
          </p:cNvSpPr>
          <p:nvPr>
            <p:ph type="pic" sz="quarter" idx="14"/>
          </p:nvPr>
        </p:nvSpPr>
        <p:spPr>
          <a:xfrm>
            <a:off x="6113152"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0" name="Picture Placeholder 13"/>
          <p:cNvSpPr>
            <a:spLocks noGrp="1" noChangeAspect="1"/>
          </p:cNvSpPr>
          <p:nvPr>
            <p:ph type="pic" sz="quarter" idx="15"/>
          </p:nvPr>
        </p:nvSpPr>
        <p:spPr>
          <a:xfrm>
            <a:off x="1421888"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3" name="Picture Placeholder 13"/>
          <p:cNvSpPr>
            <a:spLocks noGrp="1" noChangeAspect="1"/>
          </p:cNvSpPr>
          <p:nvPr>
            <p:ph type="pic" sz="quarter" idx="16"/>
          </p:nvPr>
        </p:nvSpPr>
        <p:spPr>
          <a:xfrm>
            <a:off x="6113152"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5691126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39.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1253395" y="1433101"/>
            <a:ext cx="2395728" cy="2395728"/>
          </a:xfrm>
        </p:spPr>
        <p:txBody>
          <a:bodyPr>
            <a:normAutofit/>
          </a:bodyPr>
          <a:lstStyle>
            <a:lvl1pPr>
              <a:defRPr sz="1261"/>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261"/>
            </a:lvl1pPr>
          </a:lstStyle>
          <a:p>
            <a:endParaRPr lang="en-US" dirty="0"/>
          </a:p>
        </p:txBody>
      </p:sp>
      <p:sp>
        <p:nvSpPr>
          <p:cNvPr id="33" name="Picture Placeholder 12"/>
          <p:cNvSpPr>
            <a:spLocks noGrp="1" noChangeAspect="1"/>
          </p:cNvSpPr>
          <p:nvPr>
            <p:ph type="pic" sz="quarter" idx="12"/>
          </p:nvPr>
        </p:nvSpPr>
        <p:spPr>
          <a:xfrm>
            <a:off x="6057551" y="1427613"/>
            <a:ext cx="2395728" cy="2395728"/>
          </a:xfrm>
        </p:spPr>
        <p:txBody>
          <a:bodyPr>
            <a:normAutofit/>
          </a:bodyPr>
          <a:lstStyle>
            <a:lvl1pPr>
              <a:defRPr sz="1261"/>
            </a:lvl1pPr>
          </a:lstStyle>
          <a:p>
            <a:endParaRPr lang="en-US" dirty="0"/>
          </a:p>
        </p:txBody>
      </p:sp>
      <p:sp>
        <p:nvSpPr>
          <p:cNvPr id="34" name="Picture Placeholder 12"/>
          <p:cNvSpPr>
            <a:spLocks noGrp="1" noChangeAspect="1"/>
          </p:cNvSpPr>
          <p:nvPr>
            <p:ph type="pic" sz="quarter" idx="13"/>
          </p:nvPr>
        </p:nvSpPr>
        <p:spPr>
          <a:xfrm>
            <a:off x="8459627" y="1427613"/>
            <a:ext cx="2395728" cy="2395728"/>
          </a:xfrm>
        </p:spPr>
        <p:txBody>
          <a:bodyPr>
            <a:normAutofit/>
          </a:bodyPr>
          <a:lstStyle>
            <a:lvl1pPr>
              <a:defRPr sz="1261"/>
            </a:lvl1pPr>
          </a:lstStyle>
          <a:p>
            <a:endParaRPr lang="en-US" dirty="0"/>
          </a:p>
        </p:txBody>
      </p:sp>
      <p:sp>
        <p:nvSpPr>
          <p:cNvPr id="35" name="Picture Placeholder 12"/>
          <p:cNvSpPr>
            <a:spLocks noGrp="1" noChangeAspect="1"/>
          </p:cNvSpPr>
          <p:nvPr>
            <p:ph type="pic" sz="quarter" idx="14"/>
          </p:nvPr>
        </p:nvSpPr>
        <p:spPr>
          <a:xfrm>
            <a:off x="1253395" y="3833723"/>
            <a:ext cx="2395728" cy="2395728"/>
          </a:xfrm>
        </p:spPr>
        <p:txBody>
          <a:bodyPr>
            <a:normAutofit/>
          </a:bodyPr>
          <a:lstStyle>
            <a:lvl1pPr>
              <a:defRPr sz="1261"/>
            </a:lvl1pPr>
          </a:lstStyle>
          <a:p>
            <a:endParaRPr lang="en-US" dirty="0"/>
          </a:p>
        </p:txBody>
      </p:sp>
      <p:sp>
        <p:nvSpPr>
          <p:cNvPr id="36" name="Picture Placeholder 12"/>
          <p:cNvSpPr>
            <a:spLocks noGrp="1" noChangeAspect="1"/>
          </p:cNvSpPr>
          <p:nvPr>
            <p:ph type="pic" sz="quarter" idx="15"/>
          </p:nvPr>
        </p:nvSpPr>
        <p:spPr>
          <a:xfrm>
            <a:off x="3655472" y="3839777"/>
            <a:ext cx="2395728" cy="2395728"/>
          </a:xfrm>
        </p:spPr>
        <p:txBody>
          <a:bodyPr>
            <a:normAutofit/>
          </a:bodyPr>
          <a:lstStyle>
            <a:lvl1pPr>
              <a:defRPr sz="1261"/>
            </a:lvl1pPr>
          </a:lstStyle>
          <a:p>
            <a:endParaRPr lang="en-US" dirty="0"/>
          </a:p>
        </p:txBody>
      </p:sp>
      <p:sp>
        <p:nvSpPr>
          <p:cNvPr id="37" name="Picture Placeholder 12"/>
          <p:cNvSpPr>
            <a:spLocks noGrp="1" noChangeAspect="1"/>
          </p:cNvSpPr>
          <p:nvPr>
            <p:ph type="pic" sz="quarter" idx="16"/>
          </p:nvPr>
        </p:nvSpPr>
        <p:spPr>
          <a:xfrm>
            <a:off x="6057551" y="3839777"/>
            <a:ext cx="2395728" cy="2395728"/>
          </a:xfrm>
        </p:spPr>
        <p:txBody>
          <a:bodyPr>
            <a:normAutofit/>
          </a:bodyPr>
          <a:lstStyle>
            <a:lvl1pPr>
              <a:defRPr sz="1261"/>
            </a:lvl1pPr>
          </a:lstStyle>
          <a:p>
            <a:endParaRPr lang="en-US" dirty="0"/>
          </a:p>
        </p:txBody>
      </p:sp>
      <p:sp>
        <p:nvSpPr>
          <p:cNvPr id="38" name="Picture Placeholder 12"/>
          <p:cNvSpPr>
            <a:spLocks noGrp="1" noChangeAspect="1"/>
          </p:cNvSpPr>
          <p:nvPr>
            <p:ph type="pic" sz="quarter" idx="17"/>
          </p:nvPr>
        </p:nvSpPr>
        <p:spPr>
          <a:xfrm>
            <a:off x="8459627" y="3839777"/>
            <a:ext cx="2395728" cy="2395728"/>
          </a:xfrm>
        </p:spPr>
        <p:txBody>
          <a:bodyPr>
            <a:normAutofit/>
          </a:bodyPr>
          <a:lstStyle>
            <a:lvl1pPr>
              <a:defRPr sz="1261"/>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4" name="Oval 1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5" name="TextBox 1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20248961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3" name="Picture Placeholder 16"/>
          <p:cNvSpPr>
            <a:spLocks noGrp="1" noChangeAspect="1"/>
          </p:cNvSpPr>
          <p:nvPr userDrawn="1">
            <p:ph type="pic" sz="quarter" idx="13"/>
          </p:nvPr>
        </p:nvSpPr>
        <p:spPr>
          <a:xfrm>
            <a:off x="4303927" y="2557201"/>
            <a:ext cx="944871" cy="2572187"/>
          </a:xfrm>
        </p:spPr>
        <p:txBody>
          <a:bodyPr>
            <a:normAutofit/>
          </a:bodyPr>
          <a:lstStyle>
            <a:lvl1pPr marL="0" indent="0">
              <a:buNone/>
              <a:defRPr sz="629"/>
            </a:lvl1pPr>
          </a:lstStyle>
          <a:p>
            <a:endParaRPr lang="en-US" dirty="0"/>
          </a:p>
        </p:txBody>
      </p:sp>
      <p:sp>
        <p:nvSpPr>
          <p:cNvPr id="24" name="Picture Placeholder 16"/>
          <p:cNvSpPr>
            <a:spLocks noGrp="1" noChangeAspect="1"/>
          </p:cNvSpPr>
          <p:nvPr userDrawn="1">
            <p:ph type="pic" sz="quarter" idx="14"/>
          </p:nvPr>
        </p:nvSpPr>
        <p:spPr>
          <a:xfrm>
            <a:off x="1165168" y="2550142"/>
            <a:ext cx="896019" cy="2572188"/>
          </a:xfrm>
        </p:spPr>
        <p:txBody>
          <a:bodyPr>
            <a:normAutofit/>
          </a:bodyPr>
          <a:lstStyle>
            <a:lvl1pPr marL="0" indent="0">
              <a:buNone/>
              <a:defRPr sz="629"/>
            </a:lvl1pPr>
          </a:lstStyle>
          <a:p>
            <a:endParaRPr lang="en-US" dirty="0"/>
          </a:p>
        </p:txBody>
      </p:sp>
      <p:sp>
        <p:nvSpPr>
          <p:cNvPr id="25" name="Picture Placeholder 16"/>
          <p:cNvSpPr>
            <a:spLocks noGrp="1" noChangeAspect="1"/>
          </p:cNvSpPr>
          <p:nvPr>
            <p:ph type="pic" sz="quarter" idx="10"/>
          </p:nvPr>
        </p:nvSpPr>
        <p:spPr>
          <a:xfrm>
            <a:off x="2252875" y="2267926"/>
            <a:ext cx="1889743" cy="3369467"/>
          </a:xfrm>
        </p:spPr>
        <p:txBody>
          <a:bodyPr>
            <a:normAutofit/>
          </a:bodyPr>
          <a:lstStyle>
            <a:lvl1pPr marL="0" indent="0">
              <a:buNone/>
              <a:defRPr sz="629"/>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50362911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40.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811590"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5" name="Picture Placeholder 13"/>
          <p:cNvSpPr>
            <a:spLocks noGrp="1"/>
          </p:cNvSpPr>
          <p:nvPr>
            <p:ph type="pic" sz="quarter" idx="11" hasCustomPrompt="1"/>
          </p:nvPr>
        </p:nvSpPr>
        <p:spPr>
          <a:xfrm>
            <a:off x="491541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7" name="Picture Placeholder 13"/>
          <p:cNvSpPr>
            <a:spLocks noGrp="1"/>
          </p:cNvSpPr>
          <p:nvPr>
            <p:ph type="pic" sz="quarter" idx="12" hasCustomPrompt="1"/>
          </p:nvPr>
        </p:nvSpPr>
        <p:spPr>
          <a:xfrm>
            <a:off x="801923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3" name="Picture Placeholder 13"/>
          <p:cNvSpPr>
            <a:spLocks noGrp="1"/>
          </p:cNvSpPr>
          <p:nvPr>
            <p:ph type="pic" sz="quarter" idx="13" hasCustomPrompt="1"/>
          </p:nvPr>
        </p:nvSpPr>
        <p:spPr>
          <a:xfrm>
            <a:off x="340816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6" name="Picture Placeholder 13"/>
          <p:cNvSpPr>
            <a:spLocks noGrp="1"/>
          </p:cNvSpPr>
          <p:nvPr>
            <p:ph type="pic" sz="quarter" idx="14" hasCustomPrompt="1"/>
          </p:nvPr>
        </p:nvSpPr>
        <p:spPr>
          <a:xfrm>
            <a:off x="651198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0" name="Oval 9"/>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1" name="TextBox 10"/>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92982909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41.xml><?xml version="1.0" encoding="utf-8"?>
<p:sldLayout xmlns:a="http://schemas.openxmlformats.org/drawingml/2006/main" xmlns:r="http://schemas.openxmlformats.org/officeDocument/2006/relationships" xmlns:p="http://schemas.openxmlformats.org/presentationml/2006/main" userDrawn="1">
  <p:cSld name="portfolio-6">
    <p:spTree>
      <p:nvGrpSpPr>
        <p:cNvPr id="1" name=""/>
        <p:cNvGrpSpPr/>
        <p:nvPr/>
      </p:nvGrpSpPr>
      <p:grpSpPr>
        <a:xfrm>
          <a:off x="0" y="0"/>
          <a:ext cx="0" cy="0"/>
          <a:chOff x="0" y="0"/>
          <a:chExt cx="0" cy="0"/>
        </a:xfrm>
      </p:grpSpPr>
      <p:sp>
        <p:nvSpPr>
          <p:cNvPr id="14" name="Picture Placeholder 12"/>
          <p:cNvSpPr>
            <a:spLocks noGrp="1" noChangeAspect="1"/>
          </p:cNvSpPr>
          <p:nvPr>
            <p:ph type="pic" sz="quarter" idx="11"/>
          </p:nvPr>
        </p:nvSpPr>
        <p:spPr>
          <a:xfrm>
            <a:off x="6826318" y="1893453"/>
            <a:ext cx="2147420" cy="3579115"/>
          </a:xfrm>
        </p:spPr>
        <p:txBody>
          <a:bodyPr>
            <a:normAutofit/>
          </a:bodyPr>
          <a:lstStyle>
            <a:lvl1pPr>
              <a:defRPr sz="1261"/>
            </a:lvl1pPr>
          </a:lstStyle>
          <a:p>
            <a:endParaRPr lang="en-US" dirty="0"/>
          </a:p>
        </p:txBody>
      </p:sp>
      <p:sp>
        <p:nvSpPr>
          <p:cNvPr id="17" name="Picture Placeholder 12"/>
          <p:cNvSpPr>
            <a:spLocks noGrp="1" noChangeAspect="1"/>
          </p:cNvSpPr>
          <p:nvPr>
            <p:ph type="pic" sz="quarter" idx="14"/>
          </p:nvPr>
        </p:nvSpPr>
        <p:spPr>
          <a:xfrm>
            <a:off x="4586539" y="1893453"/>
            <a:ext cx="2147420" cy="3579115"/>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9066098" y="1893453"/>
            <a:ext cx="2147420" cy="3579115"/>
          </a:xfrm>
        </p:spPr>
        <p:txBody>
          <a:bodyPr>
            <a:normAutofit/>
          </a:bodyPr>
          <a:lstStyle>
            <a:lvl1pPr>
              <a:defRPr sz="1261"/>
            </a:lvl1pPr>
          </a:lstStyle>
          <a:p>
            <a:endParaRPr lang="en-US"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75223059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42.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7" name="Picture Placeholder 12"/>
          <p:cNvSpPr>
            <a:spLocks noGrp="1" noChangeAspect="1"/>
          </p:cNvSpPr>
          <p:nvPr>
            <p:ph type="pic" sz="quarter" idx="14"/>
          </p:nvPr>
        </p:nvSpPr>
        <p:spPr>
          <a:xfrm>
            <a:off x="837779" y="2440703"/>
            <a:ext cx="4064679" cy="3824637"/>
          </a:xfrm>
        </p:spPr>
        <p:txBody>
          <a:bodyPr>
            <a:normAutofit/>
          </a:bodyPr>
          <a:lstStyle>
            <a:lvl1pPr>
              <a:defRPr sz="1261"/>
            </a:lvl1pPr>
          </a:lstStyle>
          <a:p>
            <a:endParaRPr lang="en-US" dirty="0"/>
          </a:p>
        </p:txBody>
      </p:sp>
      <p:sp>
        <p:nvSpPr>
          <p:cNvPr id="18" name="Picture Placeholder 12"/>
          <p:cNvSpPr>
            <a:spLocks noGrp="1" noChangeAspect="1"/>
          </p:cNvSpPr>
          <p:nvPr>
            <p:ph type="pic" sz="quarter" idx="15"/>
          </p:nvPr>
        </p:nvSpPr>
        <p:spPr>
          <a:xfrm>
            <a:off x="4898182" y="4353023"/>
            <a:ext cx="2144481" cy="1912319"/>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7033115" y="4353023"/>
            <a:ext cx="2144481" cy="1912319"/>
          </a:xfrm>
        </p:spPr>
        <p:txBody>
          <a:bodyPr>
            <a:normAutofit/>
          </a:bodyPr>
          <a:lstStyle>
            <a:lvl1pPr>
              <a:defRPr sz="1261"/>
            </a:lvl1pPr>
          </a:lstStyle>
          <a:p>
            <a:endParaRPr lang="en-US" dirty="0"/>
          </a:p>
        </p:txBody>
      </p:sp>
      <p:sp>
        <p:nvSpPr>
          <p:cNvPr id="20" name="Picture Placeholder 12"/>
          <p:cNvSpPr>
            <a:spLocks noGrp="1" noChangeAspect="1"/>
          </p:cNvSpPr>
          <p:nvPr>
            <p:ph type="pic" sz="quarter" idx="17"/>
          </p:nvPr>
        </p:nvSpPr>
        <p:spPr>
          <a:xfrm>
            <a:off x="9161777" y="4353023"/>
            <a:ext cx="2144481" cy="1912319"/>
          </a:xfrm>
        </p:spPr>
        <p:txBody>
          <a:bodyPr>
            <a:normAutofit/>
          </a:bodyPr>
          <a:lstStyle>
            <a:lvl1pPr>
              <a:defRPr sz="126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99067422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43.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33506739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44.xml><?xml version="1.0" encoding="utf-8"?>
<p:sldLayout xmlns:a="http://schemas.openxmlformats.org/drawingml/2006/main" xmlns:r="http://schemas.openxmlformats.org/officeDocument/2006/relationships" xmlns:p="http://schemas.openxmlformats.org/presentationml/2006/main" userDrawn="1">
  <p:cSld name="Background">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058829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45.xml><?xml version="1.0" encoding="utf-8"?>
<p:sldLayout xmlns:a="http://schemas.openxmlformats.org/drawingml/2006/main" xmlns:r="http://schemas.openxmlformats.org/officeDocument/2006/relationships" xmlns:p="http://schemas.openxmlformats.org/presentationml/2006/main"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1" name="Picture Placeholder 2"/>
          <p:cNvSpPr>
            <a:spLocks noGrp="1" noChangeAspect="1"/>
          </p:cNvSpPr>
          <p:nvPr>
            <p:ph type="pic" sz="quarter" idx="11"/>
          </p:nvPr>
        </p:nvSpPr>
        <p:spPr>
          <a:xfrm>
            <a:off x="1535895" y="1233379"/>
            <a:ext cx="2360859" cy="4225172"/>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417588158"/>
      </p:ext>
    </p:extLst>
  </p:cSld>
  <p:clrMapOvr>
    <a:masterClrMapping/>
  </p:clrMapOvr>
  <p:transition/>
  <p:timing>
    <p:tnLst>
      <p:par>
        <p:cTn id="1" dur="indefinite" restart="never" nodeType="tmRoot"/>
      </p:par>
    </p:tnLst>
  </p:timing>
</p:sldLayout>
</file>

<file path=ppt/slideLayouts/slideLayout346.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3" name="Picture Placeholder 16"/>
          <p:cNvSpPr>
            <a:spLocks noGrp="1" noChangeAspect="1"/>
          </p:cNvSpPr>
          <p:nvPr userDrawn="1">
            <p:ph type="pic" sz="quarter" idx="13"/>
          </p:nvPr>
        </p:nvSpPr>
        <p:spPr>
          <a:xfrm>
            <a:off x="4303927" y="2557201"/>
            <a:ext cx="944871" cy="2572187"/>
          </a:xfrm>
        </p:spPr>
        <p:txBody>
          <a:bodyPr>
            <a:normAutofit/>
          </a:bodyPr>
          <a:lstStyle>
            <a:lvl1pPr marL="0" indent="0">
              <a:buNone/>
              <a:defRPr sz="629"/>
            </a:lvl1pPr>
          </a:lstStyle>
          <a:p>
            <a:endParaRPr lang="en-US" dirty="0"/>
          </a:p>
        </p:txBody>
      </p:sp>
      <p:sp>
        <p:nvSpPr>
          <p:cNvPr id="24" name="Picture Placeholder 16"/>
          <p:cNvSpPr>
            <a:spLocks noGrp="1" noChangeAspect="1"/>
          </p:cNvSpPr>
          <p:nvPr userDrawn="1">
            <p:ph type="pic" sz="quarter" idx="14"/>
          </p:nvPr>
        </p:nvSpPr>
        <p:spPr>
          <a:xfrm>
            <a:off x="1165168" y="2550142"/>
            <a:ext cx="896019" cy="2572188"/>
          </a:xfrm>
        </p:spPr>
        <p:txBody>
          <a:bodyPr>
            <a:normAutofit/>
          </a:bodyPr>
          <a:lstStyle>
            <a:lvl1pPr marL="0" indent="0">
              <a:buNone/>
              <a:defRPr sz="629"/>
            </a:lvl1pPr>
          </a:lstStyle>
          <a:p>
            <a:endParaRPr lang="en-US" dirty="0"/>
          </a:p>
        </p:txBody>
      </p:sp>
      <p:sp>
        <p:nvSpPr>
          <p:cNvPr id="25" name="Picture Placeholder 16"/>
          <p:cNvSpPr>
            <a:spLocks noGrp="1" noChangeAspect="1"/>
          </p:cNvSpPr>
          <p:nvPr>
            <p:ph type="pic" sz="quarter" idx="10"/>
          </p:nvPr>
        </p:nvSpPr>
        <p:spPr>
          <a:xfrm>
            <a:off x="2252875" y="2267926"/>
            <a:ext cx="1889743" cy="3369467"/>
          </a:xfrm>
        </p:spPr>
        <p:txBody>
          <a:bodyPr>
            <a:normAutofit/>
          </a:bodyPr>
          <a:lstStyle>
            <a:lvl1pPr marL="0" indent="0">
              <a:buNone/>
              <a:defRPr sz="629"/>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78218777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47.xml><?xml version="1.0" encoding="utf-8"?>
<p:sldLayout xmlns:a="http://schemas.openxmlformats.org/drawingml/2006/main" xmlns:r="http://schemas.openxmlformats.org/officeDocument/2006/relationships" xmlns:p="http://schemas.openxmlformats.org/presentationml/2006/main" userDrawn="1">
  <p:cSld name="App Design 02">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2116474"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0" name="Picture Placeholder 9"/>
          <p:cNvSpPr>
            <a:spLocks noGrp="1" noChangeAspect="1"/>
          </p:cNvSpPr>
          <p:nvPr>
            <p:ph type="pic" sz="quarter" idx="11"/>
          </p:nvPr>
        </p:nvSpPr>
        <p:spPr>
          <a:xfrm>
            <a:off x="5401838"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4" name="Picture Placeholder 9"/>
          <p:cNvSpPr>
            <a:spLocks noGrp="1" noChangeAspect="1"/>
          </p:cNvSpPr>
          <p:nvPr>
            <p:ph type="pic" sz="quarter" idx="12"/>
          </p:nvPr>
        </p:nvSpPr>
        <p:spPr>
          <a:xfrm>
            <a:off x="8732074" y="2292701"/>
            <a:ext cx="1418177" cy="2544377"/>
          </a:xfrm>
        </p:spPr>
        <p:txBody>
          <a:bodyPr>
            <a:normAutofit/>
          </a:bodyPr>
          <a:lstStyle>
            <a:lvl1pPr marL="0" indent="0">
              <a:buNone/>
              <a:defRPr sz="1261">
                <a:solidFill>
                  <a:schemeClr val="tx1">
                    <a:lumMod val="50000"/>
                    <a:lumOff val="50000"/>
                  </a:schemeClr>
                </a:solidFill>
              </a:defRPr>
            </a:lvl1pPr>
          </a:lstStyle>
          <a:p>
            <a:endParaRPr lang="en-US" dirty="0"/>
          </a:p>
        </p:txBody>
      </p:sp>
      <p:sp>
        <p:nvSpPr>
          <p:cNvPr id="17" name="Rectangle 1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182714202"/>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48.xml><?xml version="1.0" encoding="utf-8"?>
<p:sldLayout xmlns:a="http://schemas.openxmlformats.org/drawingml/2006/main" xmlns:r="http://schemas.openxmlformats.org/officeDocument/2006/relationships" xmlns:p="http://schemas.openxmlformats.org/presentationml/2006/main" userDrawn="1">
  <p:cSld name="Mockup-dev2">
    <p:spTree>
      <p:nvGrpSpPr>
        <p:cNvPr id="1" name=""/>
        <p:cNvGrpSpPr/>
        <p:nvPr/>
      </p:nvGrpSpPr>
      <p:grpSpPr>
        <a:xfrm>
          <a:off x="0" y="0"/>
          <a:ext cx="0" cy="0"/>
          <a:chOff x="0" y="0"/>
          <a:chExt cx="0" cy="0"/>
        </a:xfrm>
      </p:grpSpPr>
      <p:sp>
        <p:nvSpPr>
          <p:cNvPr id="38" name="Picture Placeholder 16"/>
          <p:cNvSpPr>
            <a:spLocks noGrp="1" noChangeAspect="1"/>
          </p:cNvSpPr>
          <p:nvPr>
            <p:ph type="pic" sz="quarter" idx="13"/>
          </p:nvPr>
        </p:nvSpPr>
        <p:spPr>
          <a:xfrm>
            <a:off x="7036984" y="2394393"/>
            <a:ext cx="1006768" cy="2385051"/>
          </a:xfrm>
        </p:spPr>
        <p:txBody>
          <a:bodyPr>
            <a:normAutofit/>
          </a:bodyPr>
          <a:lstStyle>
            <a:lvl1pPr marL="0" indent="0">
              <a:buNone/>
              <a:defRPr sz="540"/>
            </a:lvl1pPr>
          </a:lstStyle>
          <a:p>
            <a:endParaRPr lang="en-US" dirty="0"/>
          </a:p>
        </p:txBody>
      </p:sp>
      <p:sp>
        <p:nvSpPr>
          <p:cNvPr id="39" name="Picture Placeholder 16"/>
          <p:cNvSpPr>
            <a:spLocks noGrp="1" noChangeAspect="1"/>
          </p:cNvSpPr>
          <p:nvPr>
            <p:ph type="pic" sz="quarter" idx="14"/>
          </p:nvPr>
        </p:nvSpPr>
        <p:spPr>
          <a:xfrm>
            <a:off x="4047875" y="2393728"/>
            <a:ext cx="920404" cy="2385051"/>
          </a:xfrm>
        </p:spPr>
        <p:txBody>
          <a:bodyPr>
            <a:normAutofit/>
          </a:bodyPr>
          <a:lstStyle>
            <a:lvl1pPr marL="0" indent="0">
              <a:buNone/>
              <a:defRPr sz="540"/>
            </a:lvl1pPr>
          </a:lstStyle>
          <a:p>
            <a:endParaRPr lang="en-US" dirty="0"/>
          </a:p>
        </p:txBody>
      </p:sp>
      <p:sp>
        <p:nvSpPr>
          <p:cNvPr id="25" name="Picture Placeholder 16"/>
          <p:cNvSpPr>
            <a:spLocks noGrp="1" noChangeAspect="1"/>
          </p:cNvSpPr>
          <p:nvPr>
            <p:ph type="pic" sz="quarter" idx="10"/>
          </p:nvPr>
        </p:nvSpPr>
        <p:spPr>
          <a:xfrm>
            <a:off x="5140491" y="2174791"/>
            <a:ext cx="1747047" cy="3114540"/>
          </a:xfrm>
        </p:spPr>
        <p:txBody>
          <a:bodyPr>
            <a:normAutofit/>
          </a:bodyPr>
          <a:lstStyle>
            <a:lvl1pPr marL="0" indent="0">
              <a:buNone/>
              <a:defRPr sz="540"/>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11783990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349.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sp>
        <p:nvSpPr>
          <p:cNvPr id="14" name="Picture Placeholder 9"/>
          <p:cNvSpPr>
            <a:spLocks noGrp="1" noChangeAspect="1"/>
          </p:cNvSpPr>
          <p:nvPr>
            <p:ph type="pic" sz="quarter" idx="11"/>
          </p:nvPr>
        </p:nvSpPr>
        <p:spPr>
          <a:xfrm>
            <a:off x="1687364" y="2163534"/>
            <a:ext cx="4422647" cy="2769219"/>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65835757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App Design 02">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2116474"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0" name="Picture Placeholder 9"/>
          <p:cNvSpPr>
            <a:spLocks noGrp="1" noChangeAspect="1"/>
          </p:cNvSpPr>
          <p:nvPr>
            <p:ph type="pic" sz="quarter" idx="11"/>
          </p:nvPr>
        </p:nvSpPr>
        <p:spPr>
          <a:xfrm>
            <a:off x="5401838"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4" name="Picture Placeholder 9"/>
          <p:cNvSpPr>
            <a:spLocks noGrp="1" noChangeAspect="1"/>
          </p:cNvSpPr>
          <p:nvPr>
            <p:ph type="pic" sz="quarter" idx="12"/>
          </p:nvPr>
        </p:nvSpPr>
        <p:spPr>
          <a:xfrm>
            <a:off x="8732074" y="2292701"/>
            <a:ext cx="1418177" cy="2544377"/>
          </a:xfrm>
        </p:spPr>
        <p:txBody>
          <a:bodyPr>
            <a:normAutofit/>
          </a:bodyPr>
          <a:lstStyle>
            <a:lvl1pPr marL="0" indent="0">
              <a:buNone/>
              <a:defRPr sz="1261">
                <a:solidFill>
                  <a:schemeClr val="tx1">
                    <a:lumMod val="50000"/>
                    <a:lumOff val="50000"/>
                  </a:schemeClr>
                </a:solidFill>
              </a:defRPr>
            </a:lvl1pPr>
          </a:lstStyle>
          <a:p>
            <a:endParaRPr lang="en-US" dirty="0"/>
          </a:p>
        </p:txBody>
      </p:sp>
      <p:sp>
        <p:nvSpPr>
          <p:cNvPr id="17" name="Rectangle 1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84930052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50.xml><?xml version="1.0" encoding="utf-8"?>
<p:sldLayout xmlns:a="http://schemas.openxmlformats.org/drawingml/2006/main" xmlns:r="http://schemas.openxmlformats.org/officeDocument/2006/relationships" xmlns:p="http://schemas.openxmlformats.org/presentationml/2006/main"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6711779" y="1876518"/>
            <a:ext cx="4339462" cy="2491083"/>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9" name="Rectangle 8"/>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535447688"/>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351.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9" name="Picture Placeholder 8"/>
          <p:cNvSpPr>
            <a:spLocks noGrp="1" noChangeAspect="1"/>
          </p:cNvSpPr>
          <p:nvPr>
            <p:ph type="pic" sz="quarter" idx="10"/>
          </p:nvPr>
        </p:nvSpPr>
        <p:spPr>
          <a:xfrm>
            <a:off x="0" y="1509481"/>
            <a:ext cx="12192000" cy="3386667"/>
          </a:xfrm>
        </p:spPr>
        <p:txBody>
          <a:bodyPr>
            <a:normAutofit/>
          </a:bodyPr>
          <a:lstStyle>
            <a:lvl1pPr marL="0" indent="0">
              <a:buNone/>
              <a:defRPr sz="1891">
                <a:solidFill>
                  <a:schemeClr val="bg1">
                    <a:lumMod val="65000"/>
                  </a:schemeClr>
                </a:solidFill>
              </a:defRPr>
            </a:lvl1pPr>
          </a:lstStyle>
          <a:p>
            <a:endParaRPr lang="en-US"/>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815006425"/>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52.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p:spPr>
        <p:txBody>
          <a:bodyPr>
            <a:normAutofit/>
          </a:bodyPr>
          <a:lstStyle>
            <a:lvl1pPr marL="0" indent="0">
              <a:buNone/>
              <a:defRPr sz="1441">
                <a:solidFill>
                  <a:schemeClr val="bg2"/>
                </a:solidFill>
              </a:defRPr>
            </a:lvl1pPr>
          </a:lstStyle>
          <a:p>
            <a:endParaRPr lang="en-US" dirty="0"/>
          </a:p>
        </p:txBody>
      </p:sp>
    </p:spTree>
    <p:extLst>
      <p:ext uri="{BB962C8B-B14F-4D97-AF65-F5344CB8AC3E}">
        <p14:creationId xmlns:p14="http://schemas.microsoft.com/office/powerpoint/2010/main" val="3228415284"/>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53.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20490"/>
            <a:ext cx="12192000" cy="2838449"/>
          </a:xfrm>
        </p:spPr>
        <p:txBody>
          <a:bodyPr>
            <a:normAutofit/>
          </a:bodyPr>
          <a:lstStyle>
            <a:lvl1pPr marL="0" indent="0">
              <a:buNone/>
              <a:defRPr sz="1891">
                <a:solidFill>
                  <a:schemeClr val="bg1">
                    <a:lumMod val="75000"/>
                  </a:schemeClr>
                </a:solidFill>
              </a:defRPr>
            </a:lvl1pPr>
          </a:lstStyle>
          <a:p>
            <a:endParaRPr lang="en-US"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2922083564"/>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54.xml><?xml version="1.0" encoding="utf-8"?>
<p:sldLayout xmlns:a="http://schemas.openxmlformats.org/drawingml/2006/main" xmlns:r="http://schemas.openxmlformats.org/officeDocument/2006/relationships" xmlns:p="http://schemas.openxmlformats.org/presentationml/2006/main" userDrawn="1">
  <p:cSld name="Services">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1" name="Picture Placeholder 8"/>
          <p:cNvSpPr>
            <a:spLocks noGrp="1" noChangeAspect="1"/>
          </p:cNvSpPr>
          <p:nvPr>
            <p:ph type="pic" sz="quarter" idx="10"/>
          </p:nvPr>
        </p:nvSpPr>
        <p:spPr>
          <a:xfrm>
            <a:off x="0" y="1709870"/>
            <a:ext cx="12192000" cy="3158273"/>
          </a:xfrm>
        </p:spPr>
        <p:txBody>
          <a:bodyPr>
            <a:normAutofit/>
          </a:bodyPr>
          <a:lstStyle>
            <a:lvl1pPr marL="0" indent="0">
              <a:buNone/>
              <a:defRPr sz="1891">
                <a:solidFill>
                  <a:schemeClr val="bg1">
                    <a:lumMod val="7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00772872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55.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7" y="-1"/>
            <a:ext cx="12203142" cy="6858001"/>
          </a:xfrm>
        </p:spPr>
        <p:txBody>
          <a:bodyPr>
            <a:normAutofit/>
          </a:bodyPr>
          <a:lstStyle>
            <a:lvl1pPr marL="0" indent="0">
              <a:buNone/>
              <a:defRPr sz="1441">
                <a:latin typeface="Raleway Light"/>
                <a:cs typeface="Raleway Light"/>
              </a:defRPr>
            </a:lvl1pPr>
          </a:lstStyle>
          <a:p>
            <a:endParaRPr lang="id-ID" dirty="0"/>
          </a:p>
        </p:txBody>
      </p:sp>
    </p:spTree>
    <p:extLst>
      <p:ext uri="{BB962C8B-B14F-4D97-AF65-F5344CB8AC3E}">
        <p14:creationId xmlns:p14="http://schemas.microsoft.com/office/powerpoint/2010/main" val="399250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6.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6487911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57.xml><?xml version="1.0" encoding="utf-8"?>
<p:sldLayout xmlns:a="http://schemas.openxmlformats.org/drawingml/2006/main" xmlns:r="http://schemas.openxmlformats.org/officeDocument/2006/relationships" xmlns:p="http://schemas.openxmlformats.org/presentationml/2006/main" userDrawn="1">
  <p:cSld name="No Footer">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062587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58.xml><?xml version="1.0" encoding="utf-8"?>
<p:sldLayout xmlns:a="http://schemas.openxmlformats.org/drawingml/2006/main" xmlns:r="http://schemas.openxmlformats.org/officeDocument/2006/relationships" xmlns:p="http://schemas.openxmlformats.org/presentationml/2006/main"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1584" y="0"/>
            <a:ext cx="12192001" cy="6858000"/>
          </a:xfrm>
          <a:effectLst/>
        </p:spPr>
        <p:txBody>
          <a:bodyPr>
            <a:normAutofit/>
          </a:bodyPr>
          <a:lstStyle>
            <a:lvl1pPr marL="0" indent="0">
              <a:buNone/>
              <a:defRPr sz="1891">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38569565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59.xml><?xml version="1.0" encoding="utf-8"?>
<p:sldLayout xmlns:a="http://schemas.openxmlformats.org/drawingml/2006/main" xmlns:r="http://schemas.openxmlformats.org/officeDocument/2006/relationships" xmlns:p="http://schemas.openxmlformats.org/presentationml/2006/main"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479161" y="1978881"/>
            <a:ext cx="4557549" cy="4155281"/>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38233086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Mockup-dev2">
    <p:spTree>
      <p:nvGrpSpPr>
        <p:cNvPr id="1" name=""/>
        <p:cNvGrpSpPr/>
        <p:nvPr/>
      </p:nvGrpSpPr>
      <p:grpSpPr>
        <a:xfrm>
          <a:off x="0" y="0"/>
          <a:ext cx="0" cy="0"/>
          <a:chOff x="0" y="0"/>
          <a:chExt cx="0" cy="0"/>
        </a:xfrm>
      </p:grpSpPr>
      <p:sp>
        <p:nvSpPr>
          <p:cNvPr id="38" name="Picture Placeholder 16"/>
          <p:cNvSpPr>
            <a:spLocks noGrp="1" noChangeAspect="1"/>
          </p:cNvSpPr>
          <p:nvPr>
            <p:ph type="pic" sz="quarter" idx="13"/>
          </p:nvPr>
        </p:nvSpPr>
        <p:spPr>
          <a:xfrm>
            <a:off x="7036984" y="2394393"/>
            <a:ext cx="1006768" cy="2385051"/>
          </a:xfrm>
        </p:spPr>
        <p:txBody>
          <a:bodyPr>
            <a:normAutofit/>
          </a:bodyPr>
          <a:lstStyle>
            <a:lvl1pPr marL="0" indent="0">
              <a:buNone/>
              <a:defRPr sz="540"/>
            </a:lvl1pPr>
          </a:lstStyle>
          <a:p>
            <a:endParaRPr lang="en-US" dirty="0"/>
          </a:p>
        </p:txBody>
      </p:sp>
      <p:sp>
        <p:nvSpPr>
          <p:cNvPr id="39" name="Picture Placeholder 16"/>
          <p:cNvSpPr>
            <a:spLocks noGrp="1" noChangeAspect="1"/>
          </p:cNvSpPr>
          <p:nvPr>
            <p:ph type="pic" sz="quarter" idx="14"/>
          </p:nvPr>
        </p:nvSpPr>
        <p:spPr>
          <a:xfrm>
            <a:off x="4047875" y="2393728"/>
            <a:ext cx="920404" cy="2385051"/>
          </a:xfrm>
        </p:spPr>
        <p:txBody>
          <a:bodyPr>
            <a:normAutofit/>
          </a:bodyPr>
          <a:lstStyle>
            <a:lvl1pPr marL="0" indent="0">
              <a:buNone/>
              <a:defRPr sz="540"/>
            </a:lvl1pPr>
          </a:lstStyle>
          <a:p>
            <a:endParaRPr lang="en-US" dirty="0"/>
          </a:p>
        </p:txBody>
      </p:sp>
      <p:sp>
        <p:nvSpPr>
          <p:cNvPr id="25" name="Picture Placeholder 16"/>
          <p:cNvSpPr>
            <a:spLocks noGrp="1" noChangeAspect="1"/>
          </p:cNvSpPr>
          <p:nvPr>
            <p:ph type="pic" sz="quarter" idx="10"/>
          </p:nvPr>
        </p:nvSpPr>
        <p:spPr>
          <a:xfrm>
            <a:off x="5140491" y="2174791"/>
            <a:ext cx="1747047" cy="3114540"/>
          </a:xfrm>
        </p:spPr>
        <p:txBody>
          <a:bodyPr>
            <a:normAutofit/>
          </a:bodyPr>
          <a:lstStyle>
            <a:lvl1pPr marL="0" indent="0">
              <a:buNone/>
              <a:defRPr sz="540"/>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19595123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360.xml><?xml version="1.0" encoding="utf-8"?>
<p:sldLayout xmlns:a="http://schemas.openxmlformats.org/drawingml/2006/main" xmlns:r="http://schemas.openxmlformats.org/officeDocument/2006/relationships" xmlns:p="http://schemas.openxmlformats.org/presentationml/2006/main" userDrawn="1">
  <p:cSld name="Our Objectives 2">
    <p:spTree>
      <p:nvGrpSpPr>
        <p:cNvPr id="1" name=""/>
        <p:cNvGrpSpPr/>
        <p:nvPr/>
      </p:nvGrpSpPr>
      <p:grpSpPr>
        <a:xfrm>
          <a:off x="0" y="0"/>
          <a:ext cx="0" cy="0"/>
          <a:chOff x="0" y="0"/>
          <a:chExt cx="0" cy="0"/>
        </a:xfrm>
      </p:grpSpPr>
      <p:sp>
        <p:nvSpPr>
          <p:cNvPr id="11" name="Picture Placeholder 22"/>
          <p:cNvSpPr>
            <a:spLocks noGrp="1" noChangeAspect="1"/>
          </p:cNvSpPr>
          <p:nvPr>
            <p:ph type="pic" sz="quarter" idx="13"/>
          </p:nvPr>
        </p:nvSpPr>
        <p:spPr>
          <a:xfrm>
            <a:off x="4" y="0"/>
            <a:ext cx="5954188" cy="6858000"/>
          </a:xfrm>
        </p:spPr>
        <p:txBody>
          <a:bodyPr>
            <a:normAutofit/>
          </a:bodyPr>
          <a:lstStyle>
            <a:lvl1pPr marL="0" indent="0">
              <a:buNone/>
              <a:defRPr sz="1441">
                <a:latin typeface="Raleway Light"/>
                <a:cs typeface="Raleway Light"/>
              </a:defRPr>
            </a:lvl1pPr>
          </a:lstStyle>
          <a:p>
            <a:endParaRPr lang="id-ID" dirty="0"/>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947365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1.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7" name="Rectangle 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210708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62.xml><?xml version="1.0" encoding="utf-8"?>
<p:sldLayout xmlns:a="http://schemas.openxmlformats.org/drawingml/2006/main" xmlns:r="http://schemas.openxmlformats.org/officeDocument/2006/relationships" xmlns:p="http://schemas.openxmlformats.org/presentationml/2006/main"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78736064"/>
      </p:ext>
    </p:extLst>
  </p:cSld>
  <p:clrMapOvr>
    <a:masterClrMapping/>
  </p:clrMapOvr>
  <p:transition/>
  <p:timing>
    <p:tnLst>
      <p:par>
        <p:cTn id="1" dur="indefinite" restart="never" nodeType="tmRoot"/>
      </p:par>
    </p:tnLst>
  </p:timing>
</p:sldLayout>
</file>

<file path=ppt/slideLayouts/slideLayout363.xml><?xml version="1.0" encoding="utf-8"?>
<p:sldLayout xmlns:a="http://schemas.openxmlformats.org/drawingml/2006/main" xmlns:r="http://schemas.openxmlformats.org/officeDocument/2006/relationships" xmlns:p="http://schemas.openxmlformats.org/presentationml/2006/main"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3963445706"/>
      </p:ext>
    </p:extLst>
  </p:cSld>
  <p:clrMapOvr>
    <a:masterClrMapping/>
  </p:clrMapOvr>
  <p:transition/>
  <p:timing>
    <p:tnLst>
      <p:par>
        <p:cTn id="1" dur="indefinite" restart="never" nodeType="tmRoot"/>
      </p:par>
    </p:tnLst>
  </p:timing>
</p:sldLayout>
</file>

<file path=ppt/slideLayouts/slideLayout364.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 name="Picture Placeholder 2"/>
          <p:cNvSpPr>
            <a:spLocks noGrp="1" noChangeAspect="1"/>
          </p:cNvSpPr>
          <p:nvPr>
            <p:ph type="pic" sz="quarter" idx="10"/>
          </p:nvPr>
        </p:nvSpPr>
        <p:spPr>
          <a:xfrm>
            <a:off x="997403" y="1188270"/>
            <a:ext cx="752671" cy="2139951"/>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2" name="Picture Placeholder 2"/>
          <p:cNvSpPr>
            <a:spLocks noGrp="1" noChangeAspect="1"/>
          </p:cNvSpPr>
          <p:nvPr>
            <p:ph type="pic" sz="quarter" idx="12"/>
          </p:nvPr>
        </p:nvSpPr>
        <p:spPr>
          <a:xfrm>
            <a:off x="3573313" y="1188272"/>
            <a:ext cx="803172" cy="21336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903618" y="966021"/>
            <a:ext cx="1558227" cy="27559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1551959949"/>
      </p:ext>
    </p:extLst>
  </p:cSld>
  <p:clrMapOvr>
    <a:masterClrMapping/>
  </p:clrMapOvr>
  <p:transition/>
  <p:timing>
    <p:tnLst>
      <p:par>
        <p:cTn id="1" dur="indefinite" restart="never" nodeType="tmRoot"/>
      </p:par>
    </p:tnLst>
  </p:timing>
</p:sldLayout>
</file>

<file path=ppt/slideLayouts/slideLayout365.xml><?xml version="1.0" encoding="utf-8"?>
<p:sldLayout xmlns:a="http://schemas.openxmlformats.org/drawingml/2006/main" xmlns:r="http://schemas.openxmlformats.org/officeDocument/2006/relationships" xmlns:p="http://schemas.openxmlformats.org/presentationml/2006/main" userDrawn="1">
  <p:cSld name="Our Clients">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11551" y="2195664"/>
            <a:ext cx="12191997" cy="2125087"/>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91110860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66.xml><?xml version="1.0" encoding="utf-8"?>
<p:sldLayout xmlns:a="http://schemas.openxmlformats.org/drawingml/2006/main" xmlns:r="http://schemas.openxmlformats.org/officeDocument/2006/relationships" xmlns:p="http://schemas.openxmlformats.org/presentationml/2006/main" userDrawn="1">
  <p:cSld name="4_Meet_the_team1">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129029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8" name="Picture Placeholder 22"/>
          <p:cNvSpPr>
            <a:spLocks noGrp="1" noChangeAspect="1"/>
          </p:cNvSpPr>
          <p:nvPr>
            <p:ph type="pic" sz="quarter" idx="15"/>
          </p:nvPr>
        </p:nvSpPr>
        <p:spPr>
          <a:xfrm>
            <a:off x="3896753"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9" name="Picture Placeholder 22"/>
          <p:cNvSpPr>
            <a:spLocks noGrp="1" noChangeAspect="1"/>
          </p:cNvSpPr>
          <p:nvPr>
            <p:ph type="pic" sz="quarter" idx="16"/>
          </p:nvPr>
        </p:nvSpPr>
        <p:spPr>
          <a:xfrm>
            <a:off x="6549862"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20" name="Picture Placeholder 22"/>
          <p:cNvSpPr>
            <a:spLocks noGrp="1" noChangeAspect="1"/>
          </p:cNvSpPr>
          <p:nvPr>
            <p:ph type="pic" sz="quarter" idx="17"/>
          </p:nvPr>
        </p:nvSpPr>
        <p:spPr>
          <a:xfrm>
            <a:off x="913507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01190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7.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988490" y="1821008"/>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130922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8.xml><?xml version="1.0" encoding="utf-8"?>
<p:sldLayout xmlns:a="http://schemas.openxmlformats.org/drawingml/2006/main" xmlns:r="http://schemas.openxmlformats.org/officeDocument/2006/relationships" xmlns:p="http://schemas.openxmlformats.org/presentationml/2006/main" userDrawn="1">
  <p:cSld name="Team Individual">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2084394" y="2000251"/>
            <a:ext cx="3206750" cy="3138488"/>
          </a:xfrm>
        </p:spPr>
        <p:txBody>
          <a:bodyPr>
            <a:normAutofit/>
          </a:bodyPr>
          <a:lstStyle>
            <a:lvl1pPr marL="0" indent="0">
              <a:buNone/>
              <a:defRPr sz="1441">
                <a:solidFill>
                  <a:schemeClr val="accent1"/>
                </a:solidFill>
              </a:defRPr>
            </a:lvl1pPr>
          </a:lstStyle>
          <a:p>
            <a:endParaRPr lang="id-ID"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75668971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69.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1109435" y="1803402"/>
            <a:ext cx="2133598" cy="1920240"/>
          </a:xfrm>
          <a:prstGeom prst="ellipse">
            <a:avLst/>
          </a:prstGeom>
        </p:spPr>
        <p:txBody>
          <a:bodyPr>
            <a:normAutofit/>
          </a:bodyPr>
          <a:lstStyle>
            <a:lvl1pPr>
              <a:defRPr sz="1441"/>
            </a:lvl1pPr>
          </a:lstStyle>
          <a:p>
            <a:endParaRPr lang="en-US" dirty="0"/>
          </a:p>
        </p:txBody>
      </p:sp>
      <p:sp>
        <p:nvSpPr>
          <p:cNvPr id="18" name="Picture Placeholder 22"/>
          <p:cNvSpPr>
            <a:spLocks noGrp="1"/>
          </p:cNvSpPr>
          <p:nvPr>
            <p:ph type="pic" sz="quarter" idx="16"/>
          </p:nvPr>
        </p:nvSpPr>
        <p:spPr>
          <a:xfrm>
            <a:off x="3657607" y="1803402"/>
            <a:ext cx="2133598" cy="1920240"/>
          </a:xfrm>
          <a:prstGeom prst="ellipse">
            <a:avLst/>
          </a:prstGeom>
        </p:spPr>
        <p:txBody>
          <a:bodyPr>
            <a:normAutofit/>
          </a:bodyPr>
          <a:lstStyle>
            <a:lvl1pPr>
              <a:defRPr sz="1441"/>
            </a:lvl1pPr>
          </a:lstStyle>
          <a:p>
            <a:endParaRPr lang="en-US" dirty="0"/>
          </a:p>
        </p:txBody>
      </p:sp>
      <p:sp>
        <p:nvSpPr>
          <p:cNvPr id="19" name="Picture Placeholder 22"/>
          <p:cNvSpPr>
            <a:spLocks noGrp="1"/>
          </p:cNvSpPr>
          <p:nvPr>
            <p:ph type="pic" sz="quarter" idx="17"/>
          </p:nvPr>
        </p:nvSpPr>
        <p:spPr>
          <a:xfrm>
            <a:off x="6096007" y="1803402"/>
            <a:ext cx="2133598" cy="1920240"/>
          </a:xfrm>
          <a:prstGeom prst="ellipse">
            <a:avLst/>
          </a:prstGeom>
        </p:spPr>
        <p:txBody>
          <a:bodyPr>
            <a:normAutofit/>
          </a:bodyPr>
          <a:lstStyle>
            <a:lvl1pPr>
              <a:defRPr sz="1441"/>
            </a:lvl1pPr>
          </a:lstStyle>
          <a:p>
            <a:endParaRPr lang="en-US" dirty="0"/>
          </a:p>
        </p:txBody>
      </p:sp>
      <p:sp>
        <p:nvSpPr>
          <p:cNvPr id="20" name="Picture Placeholder 22"/>
          <p:cNvSpPr>
            <a:spLocks noGrp="1"/>
          </p:cNvSpPr>
          <p:nvPr>
            <p:ph type="pic" sz="quarter" idx="18"/>
          </p:nvPr>
        </p:nvSpPr>
        <p:spPr>
          <a:xfrm>
            <a:off x="8534407" y="1803402"/>
            <a:ext cx="2133598" cy="1920240"/>
          </a:xfrm>
          <a:prstGeom prst="ellipse">
            <a:avLst/>
          </a:prstGeom>
        </p:spPr>
        <p:txBody>
          <a:bodyPr>
            <a:normAutofit/>
          </a:bodyPr>
          <a:lstStyle>
            <a:lvl1pPr>
              <a:defRPr sz="144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54178322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sp>
        <p:nvSpPr>
          <p:cNvPr id="14" name="Picture Placeholder 9"/>
          <p:cNvSpPr>
            <a:spLocks noGrp="1" noChangeAspect="1"/>
          </p:cNvSpPr>
          <p:nvPr>
            <p:ph type="pic" sz="quarter" idx="11"/>
          </p:nvPr>
        </p:nvSpPr>
        <p:spPr>
          <a:xfrm>
            <a:off x="1687364" y="2163534"/>
            <a:ext cx="4422647" cy="2769219"/>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57906126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370.xml><?xml version="1.0" encoding="utf-8"?>
<p:sldLayout xmlns:a="http://schemas.openxmlformats.org/drawingml/2006/main" xmlns:r="http://schemas.openxmlformats.org/officeDocument/2006/relationships" xmlns:p="http://schemas.openxmlformats.org/presentationml/2006/main" userDrawn="1">
  <p:cSld name="Three Team">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1198572" y="1779589"/>
            <a:ext cx="3206750" cy="3138488"/>
          </a:xfrm>
        </p:spPr>
        <p:txBody>
          <a:bodyPr>
            <a:normAutofit/>
          </a:bodyPr>
          <a:lstStyle>
            <a:lvl1pPr marL="0" indent="0">
              <a:buNone/>
              <a:defRPr sz="1441">
                <a:solidFill>
                  <a:schemeClr val="accent1"/>
                </a:solidFill>
              </a:defRPr>
            </a:lvl1pPr>
          </a:lstStyle>
          <a:p>
            <a:endParaRPr lang="id-ID" dirty="0"/>
          </a:p>
        </p:txBody>
      </p:sp>
      <p:sp>
        <p:nvSpPr>
          <p:cNvPr id="16" name="Picture Placeholder 14"/>
          <p:cNvSpPr>
            <a:spLocks noGrp="1" noChangeAspect="1"/>
          </p:cNvSpPr>
          <p:nvPr>
            <p:ph type="pic" sz="quarter" idx="11"/>
          </p:nvPr>
        </p:nvSpPr>
        <p:spPr>
          <a:xfrm>
            <a:off x="4500571" y="1779589"/>
            <a:ext cx="3206750" cy="3138488"/>
          </a:xfrm>
        </p:spPr>
        <p:txBody>
          <a:bodyPr>
            <a:normAutofit/>
          </a:bodyPr>
          <a:lstStyle>
            <a:lvl1pPr marL="0" indent="0">
              <a:buNone/>
              <a:defRPr sz="1441">
                <a:solidFill>
                  <a:schemeClr val="accent1"/>
                </a:solidFill>
              </a:defRPr>
            </a:lvl1pPr>
          </a:lstStyle>
          <a:p>
            <a:endParaRPr lang="id-ID" dirty="0"/>
          </a:p>
        </p:txBody>
      </p:sp>
      <p:sp>
        <p:nvSpPr>
          <p:cNvPr id="17" name="Picture Placeholder 14"/>
          <p:cNvSpPr>
            <a:spLocks noGrp="1" noChangeAspect="1"/>
          </p:cNvSpPr>
          <p:nvPr>
            <p:ph type="pic" sz="quarter" idx="12"/>
          </p:nvPr>
        </p:nvSpPr>
        <p:spPr>
          <a:xfrm>
            <a:off x="7815272" y="1784352"/>
            <a:ext cx="3206750" cy="3138488"/>
          </a:xfrm>
        </p:spPr>
        <p:txBody>
          <a:bodyPr>
            <a:normAutofit/>
          </a:bodyPr>
          <a:lstStyle>
            <a:lvl1pPr marL="0" indent="0">
              <a:buNone/>
              <a:defRPr sz="1441">
                <a:solidFill>
                  <a:schemeClr val="accent1"/>
                </a:solidFill>
              </a:defRPr>
            </a:lvl1pPr>
          </a:lstStyle>
          <a:p>
            <a:endParaRPr lang="id-ID"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24307945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71.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368171" y="1603020"/>
            <a:ext cx="1259943" cy="1135685"/>
          </a:xfrm>
          <a:prstGeom prst="ellipse">
            <a:avLst/>
          </a:prstGeom>
        </p:spPr>
        <p:txBody>
          <a:bodyPr>
            <a:noAutofit/>
          </a:bodyPr>
          <a:lstStyle>
            <a:lvl1pPr marL="0" indent="0">
              <a:lnSpc>
                <a:spcPct val="130000"/>
              </a:lnSpc>
              <a:buNone/>
              <a:defRPr sz="1080" baseline="0"/>
            </a:lvl1pPr>
          </a:lstStyle>
          <a:p>
            <a:r>
              <a:rPr lang="en-US" dirty="0" smtClean="0"/>
              <a:t>Drag  Your Picture Here</a:t>
            </a:r>
            <a:endParaRPr lang="en-US" dirty="0"/>
          </a:p>
        </p:txBody>
      </p:sp>
      <p:sp>
        <p:nvSpPr>
          <p:cNvPr id="75" name="Picture Placeholder 13"/>
          <p:cNvSpPr>
            <a:spLocks noGrp="1"/>
          </p:cNvSpPr>
          <p:nvPr>
            <p:ph type="pic" sz="quarter" idx="11" hasCustomPrompt="1"/>
          </p:nvPr>
        </p:nvSpPr>
        <p:spPr>
          <a:xfrm>
            <a:off x="4134536" y="1592559"/>
            <a:ext cx="1259943" cy="1135685"/>
          </a:xfrm>
          <a:prstGeom prst="ellipse">
            <a:avLst/>
          </a:prstGeom>
        </p:spPr>
        <p:txBody>
          <a:bodyPr>
            <a:normAutofit/>
          </a:bodyPr>
          <a:lstStyle>
            <a:lvl1pPr marL="0" indent="0">
              <a:lnSpc>
                <a:spcPct val="130000"/>
              </a:lnSpc>
              <a:buNone/>
              <a:defRPr sz="1080"/>
            </a:lvl1pPr>
          </a:lstStyle>
          <a:p>
            <a:r>
              <a:rPr lang="en-US" dirty="0" smtClean="0"/>
              <a:t>Drag  Your Picture Here</a:t>
            </a:r>
            <a:endParaRPr lang="en-US" dirty="0"/>
          </a:p>
        </p:txBody>
      </p:sp>
      <p:sp>
        <p:nvSpPr>
          <p:cNvPr id="76" name="Picture Placeholder 13"/>
          <p:cNvSpPr>
            <a:spLocks noGrp="1"/>
          </p:cNvSpPr>
          <p:nvPr>
            <p:ph type="pic" sz="quarter" idx="12" hasCustomPrompt="1"/>
          </p:nvPr>
        </p:nvSpPr>
        <p:spPr>
          <a:xfrm>
            <a:off x="6839992"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7" name="Picture Placeholder 13"/>
          <p:cNvSpPr>
            <a:spLocks noGrp="1"/>
          </p:cNvSpPr>
          <p:nvPr>
            <p:ph type="pic" sz="quarter" idx="13" hasCustomPrompt="1"/>
          </p:nvPr>
        </p:nvSpPr>
        <p:spPr>
          <a:xfrm>
            <a:off x="9564333"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8" name="Picture Placeholder 13"/>
          <p:cNvSpPr>
            <a:spLocks noGrp="1"/>
          </p:cNvSpPr>
          <p:nvPr>
            <p:ph type="pic" sz="quarter" idx="14" hasCustomPrompt="1"/>
          </p:nvPr>
        </p:nvSpPr>
        <p:spPr>
          <a:xfrm>
            <a:off x="8214263" y="4054264"/>
            <a:ext cx="1259943" cy="1135685"/>
          </a:xfrm>
          <a:prstGeom prst="ellipse">
            <a:avLst/>
          </a:prstGeom>
        </p:spPr>
        <p:txBody>
          <a:bodyPr>
            <a:normAutofit/>
          </a:bodyPr>
          <a:lstStyle>
            <a:lvl1pPr>
              <a:lnSpc>
                <a:spcPct val="130000"/>
              </a:lnSpc>
              <a:defRPr sz="1080"/>
            </a:lvl1pPr>
          </a:lstStyle>
          <a:p>
            <a:r>
              <a:rPr lang="en-US" dirty="0" smtClean="0"/>
              <a:t>Drag  Your Picture Here</a:t>
            </a:r>
            <a:endParaRPr lang="en-US" dirty="0"/>
          </a:p>
        </p:txBody>
      </p:sp>
      <p:sp>
        <p:nvSpPr>
          <p:cNvPr id="79" name="Picture Placeholder 13"/>
          <p:cNvSpPr>
            <a:spLocks noGrp="1"/>
          </p:cNvSpPr>
          <p:nvPr>
            <p:ph type="pic" sz="quarter" idx="15" hasCustomPrompt="1"/>
          </p:nvPr>
        </p:nvSpPr>
        <p:spPr>
          <a:xfrm>
            <a:off x="5499543" y="4054264"/>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80" name="Picture Placeholder 13"/>
          <p:cNvSpPr>
            <a:spLocks noGrp="1"/>
          </p:cNvSpPr>
          <p:nvPr>
            <p:ph type="pic" sz="quarter" idx="16" hasCustomPrompt="1"/>
          </p:nvPr>
        </p:nvSpPr>
        <p:spPr>
          <a:xfrm>
            <a:off x="2756080" y="4040053"/>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23" name="Rectangle 2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82820329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72.xml><?xml version="1.0" encoding="utf-8"?>
<p:sldLayout xmlns:a="http://schemas.openxmlformats.org/drawingml/2006/main" xmlns:r="http://schemas.openxmlformats.org/officeDocument/2006/relationships" xmlns:p="http://schemas.openxmlformats.org/presentationml/2006/main" userDrawn="1">
  <p:cSld name="support-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5" name="Picture Placeholder 13"/>
          <p:cNvSpPr>
            <a:spLocks noGrp="1" noChangeAspect="1"/>
          </p:cNvSpPr>
          <p:nvPr>
            <p:ph type="pic" sz="quarter" idx="13"/>
          </p:nvPr>
        </p:nvSpPr>
        <p:spPr>
          <a:xfrm>
            <a:off x="1255594" y="1692243"/>
            <a:ext cx="4030217" cy="397796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5406850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73.xml><?xml version="1.0" encoding="utf-8"?>
<p:sldLayout xmlns:a="http://schemas.openxmlformats.org/drawingml/2006/main" xmlns:r="http://schemas.openxmlformats.org/officeDocument/2006/relationships" xmlns:p="http://schemas.openxmlformats.org/presentationml/2006/main" userDrawn="1">
  <p:cSld name="1_porftfolio-6">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5" y="1981486"/>
            <a:ext cx="2438747" cy="1980871"/>
          </a:xfrm>
        </p:spPr>
        <p:txBody>
          <a:bodyPr>
            <a:normAutofit/>
          </a:bodyPr>
          <a:lstStyle>
            <a:lvl1pPr marL="0" indent="0">
              <a:buNone/>
              <a:defRPr sz="1801">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2438754" y="612"/>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4871867" y="1980879"/>
            <a:ext cx="2438747" cy="1980871"/>
          </a:xfrm>
        </p:spPr>
        <p:txBody>
          <a:bodyPr>
            <a:normAutofit/>
          </a:bodyPr>
          <a:lstStyle>
            <a:lvl1pPr marL="0" indent="0">
              <a:buNone/>
              <a:defRPr sz="1801">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7299471" y="1222"/>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299471" y="1982700"/>
            <a:ext cx="2438747"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9742117" y="1982700"/>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186794678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74.xml><?xml version="1.0" encoding="utf-8"?>
<p:sldLayout xmlns:a="http://schemas.openxmlformats.org/drawingml/2006/main" xmlns:r="http://schemas.openxmlformats.org/officeDocument/2006/relationships" xmlns:p="http://schemas.openxmlformats.org/presentationml/2006/main" userDrawn="1">
  <p:cSld name="2_porftfolio-7">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321760" y="1982700"/>
            <a:ext cx="2539935"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179386786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75.xml><?xml version="1.0" encoding="utf-8"?>
<p:sldLayout xmlns:a="http://schemas.openxmlformats.org/drawingml/2006/main" xmlns:r="http://schemas.openxmlformats.org/officeDocument/2006/relationships" xmlns:p="http://schemas.openxmlformats.org/presentationml/2006/main" userDrawn="1">
  <p:cSld name="porftfolio-1">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00570" y="1779595"/>
            <a:ext cx="3194049" cy="2266949"/>
          </a:xfrm>
        </p:spPr>
        <p:txBody>
          <a:bodyPr>
            <a:normAutofit/>
          </a:bodyPr>
          <a:lstStyle>
            <a:lvl1pPr marL="0" indent="0">
              <a:buNone/>
              <a:defRPr sz="1801">
                <a:solidFill>
                  <a:schemeClr val="accent1"/>
                </a:solidFill>
              </a:defRPr>
            </a:lvl1pPr>
          </a:lstStyle>
          <a:p>
            <a:endParaRPr lang="id-ID" dirty="0"/>
          </a:p>
        </p:txBody>
      </p:sp>
      <p:sp>
        <p:nvSpPr>
          <p:cNvPr id="10" name="Picture Placeholder 2"/>
          <p:cNvSpPr>
            <a:spLocks noGrp="1" noChangeAspect="1"/>
          </p:cNvSpPr>
          <p:nvPr>
            <p:ph type="pic" sz="quarter" idx="12"/>
          </p:nvPr>
        </p:nvSpPr>
        <p:spPr>
          <a:xfrm>
            <a:off x="7808917" y="1779595"/>
            <a:ext cx="3216275" cy="2266949"/>
          </a:xfrm>
        </p:spPr>
        <p:txBody>
          <a:bodyPr>
            <a:normAutofit/>
          </a:bodyPr>
          <a:lstStyle>
            <a:lvl1pPr marL="0" indent="0">
              <a:buNone/>
              <a:defRPr sz="1801">
                <a:solidFill>
                  <a:schemeClr val="accent1"/>
                </a:solidFill>
              </a:defRPr>
            </a:lvl1pPr>
          </a:lstStyle>
          <a:p>
            <a:endParaRPr lang="id-ID" dirty="0"/>
          </a:p>
        </p:txBody>
      </p:sp>
      <p:sp>
        <p:nvSpPr>
          <p:cNvPr id="11" name="Picture Placeholder 2"/>
          <p:cNvSpPr>
            <a:spLocks noGrp="1" noChangeAspect="1"/>
          </p:cNvSpPr>
          <p:nvPr>
            <p:ph type="pic" sz="quarter" idx="15"/>
          </p:nvPr>
        </p:nvSpPr>
        <p:spPr>
          <a:xfrm>
            <a:off x="1210114" y="1795476"/>
            <a:ext cx="3201555" cy="2251071"/>
          </a:xfrm>
        </p:spPr>
        <p:txBody>
          <a:bodyPr>
            <a:normAutofit/>
          </a:bodyPr>
          <a:lstStyle>
            <a:lvl1pPr marL="0" indent="0">
              <a:buNone/>
              <a:defRPr sz="1801">
                <a:solidFill>
                  <a:schemeClr val="accent1"/>
                </a:solidFill>
              </a:defRPr>
            </a:lvl1pPr>
          </a:lstStyle>
          <a:p>
            <a:endParaRPr lang="id-ID" dirty="0"/>
          </a:p>
        </p:txBody>
      </p:sp>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2" name="TextBox 11"/>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95939502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76.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1"/>
          </p:nvPr>
        </p:nvSpPr>
        <p:spPr>
          <a:xfrm>
            <a:off x="3785661" y="1625404"/>
            <a:ext cx="2317412" cy="2315293"/>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7" name="Picture Placeholder 13"/>
          <p:cNvSpPr>
            <a:spLocks noGrp="1" noChangeAspect="1"/>
          </p:cNvSpPr>
          <p:nvPr>
            <p:ph type="pic" sz="quarter" idx="13"/>
          </p:nvPr>
        </p:nvSpPr>
        <p:spPr>
          <a:xfrm>
            <a:off x="6169727" y="1614266"/>
            <a:ext cx="4695167" cy="463429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Picture Placeholder 13"/>
          <p:cNvSpPr>
            <a:spLocks noGrp="1" noChangeAspect="1"/>
          </p:cNvSpPr>
          <p:nvPr>
            <p:ph type="pic" sz="quarter" idx="16"/>
          </p:nvPr>
        </p:nvSpPr>
        <p:spPr>
          <a:xfrm>
            <a:off x="1397697" y="3933269"/>
            <a:ext cx="2317412" cy="2315295"/>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18303081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77.xml><?xml version="1.0" encoding="utf-8"?>
<p:sldLayout xmlns:a="http://schemas.openxmlformats.org/drawingml/2006/main" xmlns:r="http://schemas.openxmlformats.org/officeDocument/2006/relationships" xmlns:p="http://schemas.openxmlformats.org/presentationml/2006/main" userDrawn="1">
  <p:cSld name="Portfolio-3">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p:nvPr>
        </p:nvSpPr>
        <p:spPr>
          <a:xfrm>
            <a:off x="1421888"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28" name="Picture Placeholder 13"/>
          <p:cNvSpPr>
            <a:spLocks noGrp="1" noChangeAspect="1"/>
          </p:cNvSpPr>
          <p:nvPr>
            <p:ph type="pic" sz="quarter" idx="14"/>
          </p:nvPr>
        </p:nvSpPr>
        <p:spPr>
          <a:xfrm>
            <a:off x="6113152"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0" name="Picture Placeholder 13"/>
          <p:cNvSpPr>
            <a:spLocks noGrp="1" noChangeAspect="1"/>
          </p:cNvSpPr>
          <p:nvPr>
            <p:ph type="pic" sz="quarter" idx="15"/>
          </p:nvPr>
        </p:nvSpPr>
        <p:spPr>
          <a:xfrm>
            <a:off x="1421888"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3" name="Picture Placeholder 13"/>
          <p:cNvSpPr>
            <a:spLocks noGrp="1" noChangeAspect="1"/>
          </p:cNvSpPr>
          <p:nvPr>
            <p:ph type="pic" sz="quarter" idx="16"/>
          </p:nvPr>
        </p:nvSpPr>
        <p:spPr>
          <a:xfrm>
            <a:off x="6113152"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65640138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78.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1253395" y="1433101"/>
            <a:ext cx="2395728" cy="2395728"/>
          </a:xfrm>
        </p:spPr>
        <p:txBody>
          <a:bodyPr>
            <a:normAutofit/>
          </a:bodyPr>
          <a:lstStyle>
            <a:lvl1pPr>
              <a:defRPr sz="1261"/>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261"/>
            </a:lvl1pPr>
          </a:lstStyle>
          <a:p>
            <a:endParaRPr lang="en-US" dirty="0"/>
          </a:p>
        </p:txBody>
      </p:sp>
      <p:sp>
        <p:nvSpPr>
          <p:cNvPr id="33" name="Picture Placeholder 12"/>
          <p:cNvSpPr>
            <a:spLocks noGrp="1" noChangeAspect="1"/>
          </p:cNvSpPr>
          <p:nvPr>
            <p:ph type="pic" sz="quarter" idx="12"/>
          </p:nvPr>
        </p:nvSpPr>
        <p:spPr>
          <a:xfrm>
            <a:off x="6057551" y="1427613"/>
            <a:ext cx="2395728" cy="2395728"/>
          </a:xfrm>
        </p:spPr>
        <p:txBody>
          <a:bodyPr>
            <a:normAutofit/>
          </a:bodyPr>
          <a:lstStyle>
            <a:lvl1pPr>
              <a:defRPr sz="1261"/>
            </a:lvl1pPr>
          </a:lstStyle>
          <a:p>
            <a:endParaRPr lang="en-US" dirty="0"/>
          </a:p>
        </p:txBody>
      </p:sp>
      <p:sp>
        <p:nvSpPr>
          <p:cNvPr id="34" name="Picture Placeholder 12"/>
          <p:cNvSpPr>
            <a:spLocks noGrp="1" noChangeAspect="1"/>
          </p:cNvSpPr>
          <p:nvPr>
            <p:ph type="pic" sz="quarter" idx="13"/>
          </p:nvPr>
        </p:nvSpPr>
        <p:spPr>
          <a:xfrm>
            <a:off x="8459627" y="1427613"/>
            <a:ext cx="2395728" cy="2395728"/>
          </a:xfrm>
        </p:spPr>
        <p:txBody>
          <a:bodyPr>
            <a:normAutofit/>
          </a:bodyPr>
          <a:lstStyle>
            <a:lvl1pPr>
              <a:defRPr sz="1261"/>
            </a:lvl1pPr>
          </a:lstStyle>
          <a:p>
            <a:endParaRPr lang="en-US" dirty="0"/>
          </a:p>
        </p:txBody>
      </p:sp>
      <p:sp>
        <p:nvSpPr>
          <p:cNvPr id="35" name="Picture Placeholder 12"/>
          <p:cNvSpPr>
            <a:spLocks noGrp="1" noChangeAspect="1"/>
          </p:cNvSpPr>
          <p:nvPr>
            <p:ph type="pic" sz="quarter" idx="14"/>
          </p:nvPr>
        </p:nvSpPr>
        <p:spPr>
          <a:xfrm>
            <a:off x="1253395" y="3833723"/>
            <a:ext cx="2395728" cy="2395728"/>
          </a:xfrm>
        </p:spPr>
        <p:txBody>
          <a:bodyPr>
            <a:normAutofit/>
          </a:bodyPr>
          <a:lstStyle>
            <a:lvl1pPr>
              <a:defRPr sz="1261"/>
            </a:lvl1pPr>
          </a:lstStyle>
          <a:p>
            <a:endParaRPr lang="en-US" dirty="0"/>
          </a:p>
        </p:txBody>
      </p:sp>
      <p:sp>
        <p:nvSpPr>
          <p:cNvPr id="36" name="Picture Placeholder 12"/>
          <p:cNvSpPr>
            <a:spLocks noGrp="1" noChangeAspect="1"/>
          </p:cNvSpPr>
          <p:nvPr>
            <p:ph type="pic" sz="quarter" idx="15"/>
          </p:nvPr>
        </p:nvSpPr>
        <p:spPr>
          <a:xfrm>
            <a:off x="3655472" y="3839777"/>
            <a:ext cx="2395728" cy="2395728"/>
          </a:xfrm>
        </p:spPr>
        <p:txBody>
          <a:bodyPr>
            <a:normAutofit/>
          </a:bodyPr>
          <a:lstStyle>
            <a:lvl1pPr>
              <a:defRPr sz="1261"/>
            </a:lvl1pPr>
          </a:lstStyle>
          <a:p>
            <a:endParaRPr lang="en-US" dirty="0"/>
          </a:p>
        </p:txBody>
      </p:sp>
      <p:sp>
        <p:nvSpPr>
          <p:cNvPr id="37" name="Picture Placeholder 12"/>
          <p:cNvSpPr>
            <a:spLocks noGrp="1" noChangeAspect="1"/>
          </p:cNvSpPr>
          <p:nvPr>
            <p:ph type="pic" sz="quarter" idx="16"/>
          </p:nvPr>
        </p:nvSpPr>
        <p:spPr>
          <a:xfrm>
            <a:off x="6057551" y="3839777"/>
            <a:ext cx="2395728" cy="2395728"/>
          </a:xfrm>
        </p:spPr>
        <p:txBody>
          <a:bodyPr>
            <a:normAutofit/>
          </a:bodyPr>
          <a:lstStyle>
            <a:lvl1pPr>
              <a:defRPr sz="1261"/>
            </a:lvl1pPr>
          </a:lstStyle>
          <a:p>
            <a:endParaRPr lang="en-US" dirty="0"/>
          </a:p>
        </p:txBody>
      </p:sp>
      <p:sp>
        <p:nvSpPr>
          <p:cNvPr id="38" name="Picture Placeholder 12"/>
          <p:cNvSpPr>
            <a:spLocks noGrp="1" noChangeAspect="1"/>
          </p:cNvSpPr>
          <p:nvPr>
            <p:ph type="pic" sz="quarter" idx="17"/>
          </p:nvPr>
        </p:nvSpPr>
        <p:spPr>
          <a:xfrm>
            <a:off x="8459627" y="3839777"/>
            <a:ext cx="2395728" cy="2395728"/>
          </a:xfrm>
        </p:spPr>
        <p:txBody>
          <a:bodyPr>
            <a:normAutofit/>
          </a:bodyPr>
          <a:lstStyle>
            <a:lvl1pPr>
              <a:defRPr sz="1261"/>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4" name="Oval 1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5" name="TextBox 1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37531472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79.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811590"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5" name="Picture Placeholder 13"/>
          <p:cNvSpPr>
            <a:spLocks noGrp="1"/>
          </p:cNvSpPr>
          <p:nvPr>
            <p:ph type="pic" sz="quarter" idx="11" hasCustomPrompt="1"/>
          </p:nvPr>
        </p:nvSpPr>
        <p:spPr>
          <a:xfrm>
            <a:off x="491541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7" name="Picture Placeholder 13"/>
          <p:cNvSpPr>
            <a:spLocks noGrp="1"/>
          </p:cNvSpPr>
          <p:nvPr>
            <p:ph type="pic" sz="quarter" idx="12" hasCustomPrompt="1"/>
          </p:nvPr>
        </p:nvSpPr>
        <p:spPr>
          <a:xfrm>
            <a:off x="801923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3" name="Picture Placeholder 13"/>
          <p:cNvSpPr>
            <a:spLocks noGrp="1"/>
          </p:cNvSpPr>
          <p:nvPr>
            <p:ph type="pic" sz="quarter" idx="13" hasCustomPrompt="1"/>
          </p:nvPr>
        </p:nvSpPr>
        <p:spPr>
          <a:xfrm>
            <a:off x="340816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6" name="Picture Placeholder 13"/>
          <p:cNvSpPr>
            <a:spLocks noGrp="1"/>
          </p:cNvSpPr>
          <p:nvPr>
            <p:ph type="pic" sz="quarter" idx="14" hasCustomPrompt="1"/>
          </p:nvPr>
        </p:nvSpPr>
        <p:spPr>
          <a:xfrm>
            <a:off x="651198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0" name="Oval 9"/>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1" name="TextBox 10"/>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58120315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6711779" y="1876518"/>
            <a:ext cx="4339462" cy="2491083"/>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9" name="Rectangle 8"/>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60077845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380.xml><?xml version="1.0" encoding="utf-8"?>
<p:sldLayout xmlns:a="http://schemas.openxmlformats.org/drawingml/2006/main" xmlns:r="http://schemas.openxmlformats.org/officeDocument/2006/relationships" xmlns:p="http://schemas.openxmlformats.org/presentationml/2006/main" userDrawn="1">
  <p:cSld name="portfolio-6">
    <p:spTree>
      <p:nvGrpSpPr>
        <p:cNvPr id="1" name=""/>
        <p:cNvGrpSpPr/>
        <p:nvPr/>
      </p:nvGrpSpPr>
      <p:grpSpPr>
        <a:xfrm>
          <a:off x="0" y="0"/>
          <a:ext cx="0" cy="0"/>
          <a:chOff x="0" y="0"/>
          <a:chExt cx="0" cy="0"/>
        </a:xfrm>
      </p:grpSpPr>
      <p:sp>
        <p:nvSpPr>
          <p:cNvPr id="14" name="Picture Placeholder 12"/>
          <p:cNvSpPr>
            <a:spLocks noGrp="1" noChangeAspect="1"/>
          </p:cNvSpPr>
          <p:nvPr>
            <p:ph type="pic" sz="quarter" idx="11"/>
          </p:nvPr>
        </p:nvSpPr>
        <p:spPr>
          <a:xfrm>
            <a:off x="6826318" y="1893453"/>
            <a:ext cx="2147420" cy="3579115"/>
          </a:xfrm>
        </p:spPr>
        <p:txBody>
          <a:bodyPr>
            <a:normAutofit/>
          </a:bodyPr>
          <a:lstStyle>
            <a:lvl1pPr>
              <a:defRPr sz="1261"/>
            </a:lvl1pPr>
          </a:lstStyle>
          <a:p>
            <a:endParaRPr lang="en-US" dirty="0"/>
          </a:p>
        </p:txBody>
      </p:sp>
      <p:sp>
        <p:nvSpPr>
          <p:cNvPr id="17" name="Picture Placeholder 12"/>
          <p:cNvSpPr>
            <a:spLocks noGrp="1" noChangeAspect="1"/>
          </p:cNvSpPr>
          <p:nvPr>
            <p:ph type="pic" sz="quarter" idx="14"/>
          </p:nvPr>
        </p:nvSpPr>
        <p:spPr>
          <a:xfrm>
            <a:off x="4586539" y="1893453"/>
            <a:ext cx="2147420" cy="3579115"/>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9066098" y="1893453"/>
            <a:ext cx="2147420" cy="3579115"/>
          </a:xfrm>
        </p:spPr>
        <p:txBody>
          <a:bodyPr>
            <a:normAutofit/>
          </a:bodyPr>
          <a:lstStyle>
            <a:lvl1pPr>
              <a:defRPr sz="1261"/>
            </a:lvl1pPr>
          </a:lstStyle>
          <a:p>
            <a:endParaRPr lang="en-US"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83335928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81.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7" name="Picture Placeholder 12"/>
          <p:cNvSpPr>
            <a:spLocks noGrp="1" noChangeAspect="1"/>
          </p:cNvSpPr>
          <p:nvPr>
            <p:ph type="pic" sz="quarter" idx="14"/>
          </p:nvPr>
        </p:nvSpPr>
        <p:spPr>
          <a:xfrm>
            <a:off x="837779" y="2440703"/>
            <a:ext cx="4064679" cy="3824637"/>
          </a:xfrm>
        </p:spPr>
        <p:txBody>
          <a:bodyPr>
            <a:normAutofit/>
          </a:bodyPr>
          <a:lstStyle>
            <a:lvl1pPr>
              <a:defRPr sz="1261"/>
            </a:lvl1pPr>
          </a:lstStyle>
          <a:p>
            <a:endParaRPr lang="en-US" dirty="0"/>
          </a:p>
        </p:txBody>
      </p:sp>
      <p:sp>
        <p:nvSpPr>
          <p:cNvPr id="18" name="Picture Placeholder 12"/>
          <p:cNvSpPr>
            <a:spLocks noGrp="1" noChangeAspect="1"/>
          </p:cNvSpPr>
          <p:nvPr>
            <p:ph type="pic" sz="quarter" idx="15"/>
          </p:nvPr>
        </p:nvSpPr>
        <p:spPr>
          <a:xfrm>
            <a:off x="4898182" y="4353023"/>
            <a:ext cx="2144481" cy="1912319"/>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7033115" y="4353023"/>
            <a:ext cx="2144481" cy="1912319"/>
          </a:xfrm>
        </p:spPr>
        <p:txBody>
          <a:bodyPr>
            <a:normAutofit/>
          </a:bodyPr>
          <a:lstStyle>
            <a:lvl1pPr>
              <a:defRPr sz="1261"/>
            </a:lvl1pPr>
          </a:lstStyle>
          <a:p>
            <a:endParaRPr lang="en-US" dirty="0"/>
          </a:p>
        </p:txBody>
      </p:sp>
      <p:sp>
        <p:nvSpPr>
          <p:cNvPr id="20" name="Picture Placeholder 12"/>
          <p:cNvSpPr>
            <a:spLocks noGrp="1" noChangeAspect="1"/>
          </p:cNvSpPr>
          <p:nvPr>
            <p:ph type="pic" sz="quarter" idx="17"/>
          </p:nvPr>
        </p:nvSpPr>
        <p:spPr>
          <a:xfrm>
            <a:off x="9161777" y="4353023"/>
            <a:ext cx="2144481" cy="1912319"/>
          </a:xfrm>
        </p:spPr>
        <p:txBody>
          <a:bodyPr>
            <a:normAutofit/>
          </a:bodyPr>
          <a:lstStyle>
            <a:lvl1pPr>
              <a:defRPr sz="126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05216666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8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80867344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83.xml><?xml version="1.0" encoding="utf-8"?>
<p:sldLayout xmlns:a="http://schemas.openxmlformats.org/drawingml/2006/main" xmlns:r="http://schemas.openxmlformats.org/officeDocument/2006/relationships" xmlns:p="http://schemas.openxmlformats.org/presentationml/2006/main" userDrawn="1">
  <p:cSld name="Background">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965756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84.xml><?xml version="1.0" encoding="utf-8"?>
<p:sldLayout xmlns:a="http://schemas.openxmlformats.org/drawingml/2006/main" xmlns:r="http://schemas.openxmlformats.org/officeDocument/2006/relationships" xmlns:p="http://schemas.openxmlformats.org/presentationml/2006/main"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1" name="Picture Placeholder 2"/>
          <p:cNvSpPr>
            <a:spLocks noGrp="1" noChangeAspect="1"/>
          </p:cNvSpPr>
          <p:nvPr>
            <p:ph type="pic" sz="quarter" idx="11"/>
          </p:nvPr>
        </p:nvSpPr>
        <p:spPr>
          <a:xfrm>
            <a:off x="1535895" y="1233379"/>
            <a:ext cx="2360859" cy="4225172"/>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2383013633"/>
      </p:ext>
    </p:extLst>
  </p:cSld>
  <p:clrMapOvr>
    <a:masterClrMapping/>
  </p:clrMapOvr>
  <p:transition/>
  <p:timing>
    <p:tnLst>
      <p:par>
        <p:cTn id="1" dur="indefinite" restart="never" nodeType="tmRoot"/>
      </p:par>
    </p:tnLst>
  </p:timing>
</p:sldLayout>
</file>

<file path=ppt/slideLayouts/slideLayout385.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3" name="Picture Placeholder 16"/>
          <p:cNvSpPr>
            <a:spLocks noGrp="1" noChangeAspect="1"/>
          </p:cNvSpPr>
          <p:nvPr userDrawn="1">
            <p:ph type="pic" sz="quarter" idx="13"/>
          </p:nvPr>
        </p:nvSpPr>
        <p:spPr>
          <a:xfrm>
            <a:off x="4303927" y="2557201"/>
            <a:ext cx="944871" cy="2572187"/>
          </a:xfrm>
        </p:spPr>
        <p:txBody>
          <a:bodyPr>
            <a:normAutofit/>
          </a:bodyPr>
          <a:lstStyle>
            <a:lvl1pPr marL="0" indent="0">
              <a:buNone/>
              <a:defRPr sz="629"/>
            </a:lvl1pPr>
          </a:lstStyle>
          <a:p>
            <a:endParaRPr lang="en-US" dirty="0"/>
          </a:p>
        </p:txBody>
      </p:sp>
      <p:sp>
        <p:nvSpPr>
          <p:cNvPr id="24" name="Picture Placeholder 16"/>
          <p:cNvSpPr>
            <a:spLocks noGrp="1" noChangeAspect="1"/>
          </p:cNvSpPr>
          <p:nvPr userDrawn="1">
            <p:ph type="pic" sz="quarter" idx="14"/>
          </p:nvPr>
        </p:nvSpPr>
        <p:spPr>
          <a:xfrm>
            <a:off x="1165168" y="2550142"/>
            <a:ext cx="896019" cy="2572188"/>
          </a:xfrm>
        </p:spPr>
        <p:txBody>
          <a:bodyPr>
            <a:normAutofit/>
          </a:bodyPr>
          <a:lstStyle>
            <a:lvl1pPr marL="0" indent="0">
              <a:buNone/>
              <a:defRPr sz="629"/>
            </a:lvl1pPr>
          </a:lstStyle>
          <a:p>
            <a:endParaRPr lang="en-US" dirty="0"/>
          </a:p>
        </p:txBody>
      </p:sp>
      <p:sp>
        <p:nvSpPr>
          <p:cNvPr id="25" name="Picture Placeholder 16"/>
          <p:cNvSpPr>
            <a:spLocks noGrp="1" noChangeAspect="1"/>
          </p:cNvSpPr>
          <p:nvPr>
            <p:ph type="pic" sz="quarter" idx="10"/>
          </p:nvPr>
        </p:nvSpPr>
        <p:spPr>
          <a:xfrm>
            <a:off x="2252875" y="2267926"/>
            <a:ext cx="1889743" cy="3369467"/>
          </a:xfrm>
        </p:spPr>
        <p:txBody>
          <a:bodyPr>
            <a:normAutofit/>
          </a:bodyPr>
          <a:lstStyle>
            <a:lvl1pPr marL="0" indent="0">
              <a:buNone/>
              <a:defRPr sz="629"/>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87187493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86.xml><?xml version="1.0" encoding="utf-8"?>
<p:sldLayout xmlns:a="http://schemas.openxmlformats.org/drawingml/2006/main" xmlns:r="http://schemas.openxmlformats.org/officeDocument/2006/relationships" xmlns:p="http://schemas.openxmlformats.org/presentationml/2006/main" userDrawn="1">
  <p:cSld name="App Design 02">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2116474"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0" name="Picture Placeholder 9"/>
          <p:cNvSpPr>
            <a:spLocks noGrp="1" noChangeAspect="1"/>
          </p:cNvSpPr>
          <p:nvPr>
            <p:ph type="pic" sz="quarter" idx="11"/>
          </p:nvPr>
        </p:nvSpPr>
        <p:spPr>
          <a:xfrm>
            <a:off x="5401838"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4" name="Picture Placeholder 9"/>
          <p:cNvSpPr>
            <a:spLocks noGrp="1" noChangeAspect="1"/>
          </p:cNvSpPr>
          <p:nvPr>
            <p:ph type="pic" sz="quarter" idx="12"/>
          </p:nvPr>
        </p:nvSpPr>
        <p:spPr>
          <a:xfrm>
            <a:off x="8732074" y="2292701"/>
            <a:ext cx="1418177" cy="2544377"/>
          </a:xfrm>
        </p:spPr>
        <p:txBody>
          <a:bodyPr>
            <a:normAutofit/>
          </a:bodyPr>
          <a:lstStyle>
            <a:lvl1pPr marL="0" indent="0">
              <a:buNone/>
              <a:defRPr sz="1261">
                <a:solidFill>
                  <a:schemeClr val="tx1">
                    <a:lumMod val="50000"/>
                    <a:lumOff val="50000"/>
                  </a:schemeClr>
                </a:solidFill>
              </a:defRPr>
            </a:lvl1pPr>
          </a:lstStyle>
          <a:p>
            <a:endParaRPr lang="en-US" dirty="0"/>
          </a:p>
        </p:txBody>
      </p:sp>
      <p:sp>
        <p:nvSpPr>
          <p:cNvPr id="17" name="Rectangle 1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51739612"/>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87.xml><?xml version="1.0" encoding="utf-8"?>
<p:sldLayout xmlns:a="http://schemas.openxmlformats.org/drawingml/2006/main" xmlns:r="http://schemas.openxmlformats.org/officeDocument/2006/relationships" xmlns:p="http://schemas.openxmlformats.org/presentationml/2006/main" userDrawn="1">
  <p:cSld name="Mockup-dev2">
    <p:spTree>
      <p:nvGrpSpPr>
        <p:cNvPr id="1" name=""/>
        <p:cNvGrpSpPr/>
        <p:nvPr/>
      </p:nvGrpSpPr>
      <p:grpSpPr>
        <a:xfrm>
          <a:off x="0" y="0"/>
          <a:ext cx="0" cy="0"/>
          <a:chOff x="0" y="0"/>
          <a:chExt cx="0" cy="0"/>
        </a:xfrm>
      </p:grpSpPr>
      <p:sp>
        <p:nvSpPr>
          <p:cNvPr id="38" name="Picture Placeholder 16"/>
          <p:cNvSpPr>
            <a:spLocks noGrp="1" noChangeAspect="1"/>
          </p:cNvSpPr>
          <p:nvPr>
            <p:ph type="pic" sz="quarter" idx="13"/>
          </p:nvPr>
        </p:nvSpPr>
        <p:spPr>
          <a:xfrm>
            <a:off x="7036984" y="2394393"/>
            <a:ext cx="1006768" cy="2385051"/>
          </a:xfrm>
        </p:spPr>
        <p:txBody>
          <a:bodyPr>
            <a:normAutofit/>
          </a:bodyPr>
          <a:lstStyle>
            <a:lvl1pPr marL="0" indent="0">
              <a:buNone/>
              <a:defRPr sz="540"/>
            </a:lvl1pPr>
          </a:lstStyle>
          <a:p>
            <a:endParaRPr lang="en-US" dirty="0"/>
          </a:p>
        </p:txBody>
      </p:sp>
      <p:sp>
        <p:nvSpPr>
          <p:cNvPr id="39" name="Picture Placeholder 16"/>
          <p:cNvSpPr>
            <a:spLocks noGrp="1" noChangeAspect="1"/>
          </p:cNvSpPr>
          <p:nvPr>
            <p:ph type="pic" sz="quarter" idx="14"/>
          </p:nvPr>
        </p:nvSpPr>
        <p:spPr>
          <a:xfrm>
            <a:off x="4047875" y="2393728"/>
            <a:ext cx="920404" cy="2385051"/>
          </a:xfrm>
        </p:spPr>
        <p:txBody>
          <a:bodyPr>
            <a:normAutofit/>
          </a:bodyPr>
          <a:lstStyle>
            <a:lvl1pPr marL="0" indent="0">
              <a:buNone/>
              <a:defRPr sz="540"/>
            </a:lvl1pPr>
          </a:lstStyle>
          <a:p>
            <a:endParaRPr lang="en-US" dirty="0"/>
          </a:p>
        </p:txBody>
      </p:sp>
      <p:sp>
        <p:nvSpPr>
          <p:cNvPr id="25" name="Picture Placeholder 16"/>
          <p:cNvSpPr>
            <a:spLocks noGrp="1" noChangeAspect="1"/>
          </p:cNvSpPr>
          <p:nvPr>
            <p:ph type="pic" sz="quarter" idx="10"/>
          </p:nvPr>
        </p:nvSpPr>
        <p:spPr>
          <a:xfrm>
            <a:off x="5140491" y="2174791"/>
            <a:ext cx="1747047" cy="3114540"/>
          </a:xfrm>
        </p:spPr>
        <p:txBody>
          <a:bodyPr>
            <a:normAutofit/>
          </a:bodyPr>
          <a:lstStyle>
            <a:lvl1pPr marL="0" indent="0">
              <a:buNone/>
              <a:defRPr sz="540"/>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01435806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388.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sp>
        <p:nvSpPr>
          <p:cNvPr id="14" name="Picture Placeholder 9"/>
          <p:cNvSpPr>
            <a:spLocks noGrp="1" noChangeAspect="1"/>
          </p:cNvSpPr>
          <p:nvPr>
            <p:ph type="pic" sz="quarter" idx="11"/>
          </p:nvPr>
        </p:nvSpPr>
        <p:spPr>
          <a:xfrm>
            <a:off x="1687364" y="2163534"/>
            <a:ext cx="4422647" cy="2769219"/>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91794646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389.xml><?xml version="1.0" encoding="utf-8"?>
<p:sldLayout xmlns:a="http://schemas.openxmlformats.org/drawingml/2006/main" xmlns:r="http://schemas.openxmlformats.org/officeDocument/2006/relationships" xmlns:p="http://schemas.openxmlformats.org/presentationml/2006/main"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6711779" y="1876518"/>
            <a:ext cx="4339462" cy="2491083"/>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9" name="Rectangle 8"/>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160489993"/>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9" name="Picture Placeholder 8"/>
          <p:cNvSpPr>
            <a:spLocks noGrp="1" noChangeAspect="1"/>
          </p:cNvSpPr>
          <p:nvPr>
            <p:ph type="pic" sz="quarter" idx="10"/>
          </p:nvPr>
        </p:nvSpPr>
        <p:spPr>
          <a:xfrm>
            <a:off x="0" y="1509481"/>
            <a:ext cx="12192000" cy="3386667"/>
          </a:xfrm>
        </p:spPr>
        <p:txBody>
          <a:bodyPr>
            <a:normAutofit/>
          </a:bodyPr>
          <a:lstStyle>
            <a:lvl1pPr marL="0" indent="0">
              <a:buNone/>
              <a:defRPr sz="1891">
                <a:solidFill>
                  <a:schemeClr val="bg1">
                    <a:lumMod val="65000"/>
                  </a:schemeClr>
                </a:solidFill>
              </a:defRPr>
            </a:lvl1pPr>
          </a:lstStyle>
          <a:p>
            <a:endParaRPr lang="en-US"/>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846748102"/>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90.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9" name="Picture Placeholder 8"/>
          <p:cNvSpPr>
            <a:spLocks noGrp="1" noChangeAspect="1"/>
          </p:cNvSpPr>
          <p:nvPr>
            <p:ph type="pic" sz="quarter" idx="10"/>
          </p:nvPr>
        </p:nvSpPr>
        <p:spPr>
          <a:xfrm>
            <a:off x="0" y="1509481"/>
            <a:ext cx="12192000" cy="3386667"/>
          </a:xfrm>
        </p:spPr>
        <p:txBody>
          <a:bodyPr>
            <a:normAutofit/>
          </a:bodyPr>
          <a:lstStyle>
            <a:lvl1pPr marL="0" indent="0">
              <a:buNone/>
              <a:defRPr sz="1891">
                <a:solidFill>
                  <a:schemeClr val="bg1">
                    <a:lumMod val="65000"/>
                  </a:schemeClr>
                </a:solidFill>
              </a:defRPr>
            </a:lvl1pPr>
          </a:lstStyle>
          <a:p>
            <a:endParaRPr lang="en-US"/>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32886812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7" y="-1"/>
            <a:ext cx="12203142" cy="6858001"/>
          </a:xfrm>
        </p:spPr>
        <p:txBody>
          <a:bodyPr>
            <a:normAutofit/>
          </a:bodyPr>
          <a:lstStyle>
            <a:lvl1pPr marL="0" indent="0">
              <a:buNone/>
              <a:defRPr sz="1441">
                <a:latin typeface="Raleway Light"/>
                <a:cs typeface="Raleway Light"/>
              </a:defRPr>
            </a:lvl1pPr>
          </a:lstStyle>
          <a:p>
            <a:endParaRPr lang="id-ID" dirty="0"/>
          </a:p>
        </p:txBody>
      </p:sp>
    </p:spTree>
    <p:extLst>
      <p:ext uri="{BB962C8B-B14F-4D97-AF65-F5344CB8AC3E}">
        <p14:creationId xmlns:p14="http://schemas.microsoft.com/office/powerpoint/2010/main" val="1112751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p:spPr>
        <p:txBody>
          <a:bodyPr>
            <a:normAutofit/>
          </a:bodyPr>
          <a:lstStyle>
            <a:lvl1pPr marL="0" indent="0">
              <a:buNone/>
              <a:defRPr sz="1441">
                <a:solidFill>
                  <a:schemeClr val="bg2"/>
                </a:solidFill>
              </a:defRPr>
            </a:lvl1pPr>
          </a:lstStyle>
          <a:p>
            <a:endParaRPr lang="en-US" dirty="0"/>
          </a:p>
        </p:txBody>
      </p:sp>
    </p:spTree>
    <p:extLst>
      <p:ext uri="{BB962C8B-B14F-4D97-AF65-F5344CB8AC3E}">
        <p14:creationId xmlns:p14="http://schemas.microsoft.com/office/powerpoint/2010/main" val="112115128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20490"/>
            <a:ext cx="12192000" cy="2838449"/>
          </a:xfrm>
        </p:spPr>
        <p:txBody>
          <a:bodyPr>
            <a:normAutofit/>
          </a:bodyPr>
          <a:lstStyle>
            <a:lvl1pPr marL="0" indent="0">
              <a:buNone/>
              <a:defRPr sz="1891">
                <a:solidFill>
                  <a:schemeClr val="bg1">
                    <a:lumMod val="75000"/>
                  </a:schemeClr>
                </a:solidFill>
              </a:defRPr>
            </a:lvl1pPr>
          </a:lstStyle>
          <a:p>
            <a:endParaRPr lang="en-US"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167542206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Services">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1" name="Picture Placeholder 8"/>
          <p:cNvSpPr>
            <a:spLocks noGrp="1" noChangeAspect="1"/>
          </p:cNvSpPr>
          <p:nvPr>
            <p:ph type="pic" sz="quarter" idx="10"/>
          </p:nvPr>
        </p:nvSpPr>
        <p:spPr>
          <a:xfrm>
            <a:off x="0" y="1709870"/>
            <a:ext cx="12192000" cy="3158273"/>
          </a:xfrm>
        </p:spPr>
        <p:txBody>
          <a:bodyPr>
            <a:normAutofit/>
          </a:bodyPr>
          <a:lstStyle>
            <a:lvl1pPr marL="0" indent="0">
              <a:buNone/>
              <a:defRPr sz="1891">
                <a:solidFill>
                  <a:schemeClr val="bg1">
                    <a:lumMod val="7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87085538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7" y="-1"/>
            <a:ext cx="12203142" cy="6858001"/>
          </a:xfrm>
        </p:spPr>
        <p:txBody>
          <a:bodyPr>
            <a:normAutofit/>
          </a:bodyPr>
          <a:lstStyle>
            <a:lvl1pPr marL="0" indent="0">
              <a:buNone/>
              <a:defRPr sz="1441">
                <a:latin typeface="Raleway Light"/>
                <a:cs typeface="Raleway Light"/>
              </a:defRPr>
            </a:lvl1pPr>
          </a:lstStyle>
          <a:p>
            <a:endParaRPr lang="id-ID" dirty="0"/>
          </a:p>
        </p:txBody>
      </p:sp>
    </p:spTree>
    <p:extLst>
      <p:ext uri="{BB962C8B-B14F-4D97-AF65-F5344CB8AC3E}">
        <p14:creationId xmlns:p14="http://schemas.microsoft.com/office/powerpoint/2010/main" val="1327729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08267836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No Footer">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984711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1584" y="0"/>
            <a:ext cx="12192001" cy="6858000"/>
          </a:xfrm>
          <a:effectLst/>
        </p:spPr>
        <p:txBody>
          <a:bodyPr>
            <a:normAutofit/>
          </a:bodyPr>
          <a:lstStyle>
            <a:lvl1pPr marL="0" indent="0">
              <a:buNone/>
              <a:defRPr sz="1891">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898285145"/>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479161" y="1978881"/>
            <a:ext cx="4557549" cy="4155281"/>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745025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Our Objectives 2">
    <p:spTree>
      <p:nvGrpSpPr>
        <p:cNvPr id="1" name=""/>
        <p:cNvGrpSpPr/>
        <p:nvPr/>
      </p:nvGrpSpPr>
      <p:grpSpPr>
        <a:xfrm>
          <a:off x="0" y="0"/>
          <a:ext cx="0" cy="0"/>
          <a:chOff x="0" y="0"/>
          <a:chExt cx="0" cy="0"/>
        </a:xfrm>
      </p:grpSpPr>
      <p:sp>
        <p:nvSpPr>
          <p:cNvPr id="11" name="Picture Placeholder 22"/>
          <p:cNvSpPr>
            <a:spLocks noGrp="1" noChangeAspect="1"/>
          </p:cNvSpPr>
          <p:nvPr>
            <p:ph type="pic" sz="quarter" idx="13"/>
          </p:nvPr>
        </p:nvSpPr>
        <p:spPr>
          <a:xfrm>
            <a:off x="4" y="0"/>
            <a:ext cx="5954188" cy="6858000"/>
          </a:xfrm>
        </p:spPr>
        <p:txBody>
          <a:bodyPr>
            <a:normAutofit/>
          </a:bodyPr>
          <a:lstStyle>
            <a:lvl1pPr marL="0" indent="0">
              <a:buNone/>
              <a:defRPr sz="1441">
                <a:latin typeface="Raleway Light"/>
                <a:cs typeface="Raleway Light"/>
              </a:defRPr>
            </a:lvl1pPr>
          </a:lstStyle>
          <a:p>
            <a:endParaRPr lang="id-ID" dirty="0"/>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659269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7" name="Rectangle 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152311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73476651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458917475"/>
      </p:ext>
    </p:extLst>
  </p:cSld>
  <p:clrMapOvr>
    <a:masterClrMapping/>
  </p:clrMapOv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1433299934"/>
      </p:ext>
    </p:extLst>
  </p:cSld>
  <p:clrMapOvr>
    <a:masterClrMapping/>
  </p:clrMapOv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 name="Picture Placeholder 2"/>
          <p:cNvSpPr>
            <a:spLocks noGrp="1" noChangeAspect="1"/>
          </p:cNvSpPr>
          <p:nvPr>
            <p:ph type="pic" sz="quarter" idx="10"/>
          </p:nvPr>
        </p:nvSpPr>
        <p:spPr>
          <a:xfrm>
            <a:off x="997403" y="1188270"/>
            <a:ext cx="752671" cy="2139951"/>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2" name="Picture Placeholder 2"/>
          <p:cNvSpPr>
            <a:spLocks noGrp="1" noChangeAspect="1"/>
          </p:cNvSpPr>
          <p:nvPr>
            <p:ph type="pic" sz="quarter" idx="12"/>
          </p:nvPr>
        </p:nvSpPr>
        <p:spPr>
          <a:xfrm>
            <a:off x="3573313" y="1188272"/>
            <a:ext cx="803172" cy="21336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903618" y="966021"/>
            <a:ext cx="1558227" cy="27559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1379443747"/>
      </p:ext>
    </p:extLst>
  </p:cSld>
  <p:clrMapOvr>
    <a:masterClrMapping/>
  </p:clrMapOv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Our Clients">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11551" y="2195664"/>
            <a:ext cx="12191997" cy="2125087"/>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93612294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_Meet_the_team1">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129029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8" name="Picture Placeholder 22"/>
          <p:cNvSpPr>
            <a:spLocks noGrp="1" noChangeAspect="1"/>
          </p:cNvSpPr>
          <p:nvPr>
            <p:ph type="pic" sz="quarter" idx="15"/>
          </p:nvPr>
        </p:nvSpPr>
        <p:spPr>
          <a:xfrm>
            <a:off x="3896753"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9" name="Picture Placeholder 22"/>
          <p:cNvSpPr>
            <a:spLocks noGrp="1" noChangeAspect="1"/>
          </p:cNvSpPr>
          <p:nvPr>
            <p:ph type="pic" sz="quarter" idx="16"/>
          </p:nvPr>
        </p:nvSpPr>
        <p:spPr>
          <a:xfrm>
            <a:off x="6549862"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20" name="Picture Placeholder 22"/>
          <p:cNvSpPr>
            <a:spLocks noGrp="1" noChangeAspect="1"/>
          </p:cNvSpPr>
          <p:nvPr>
            <p:ph type="pic" sz="quarter" idx="17"/>
          </p:nvPr>
        </p:nvSpPr>
        <p:spPr>
          <a:xfrm>
            <a:off x="913507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44076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988490" y="1821008"/>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937758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eam Individual">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2084394" y="2000251"/>
            <a:ext cx="3206750" cy="3138488"/>
          </a:xfrm>
        </p:spPr>
        <p:txBody>
          <a:bodyPr>
            <a:normAutofit/>
          </a:bodyPr>
          <a:lstStyle>
            <a:lvl1pPr marL="0" indent="0">
              <a:buNone/>
              <a:defRPr sz="1441">
                <a:solidFill>
                  <a:schemeClr val="accent1"/>
                </a:solidFill>
              </a:defRPr>
            </a:lvl1pPr>
          </a:lstStyle>
          <a:p>
            <a:endParaRPr lang="id-ID"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88493369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1109435" y="1803402"/>
            <a:ext cx="2133598" cy="1920240"/>
          </a:xfrm>
          <a:prstGeom prst="ellipse">
            <a:avLst/>
          </a:prstGeom>
        </p:spPr>
        <p:txBody>
          <a:bodyPr>
            <a:normAutofit/>
          </a:bodyPr>
          <a:lstStyle>
            <a:lvl1pPr>
              <a:defRPr sz="1441"/>
            </a:lvl1pPr>
          </a:lstStyle>
          <a:p>
            <a:endParaRPr lang="en-US" dirty="0"/>
          </a:p>
        </p:txBody>
      </p:sp>
      <p:sp>
        <p:nvSpPr>
          <p:cNvPr id="18" name="Picture Placeholder 22"/>
          <p:cNvSpPr>
            <a:spLocks noGrp="1"/>
          </p:cNvSpPr>
          <p:nvPr>
            <p:ph type="pic" sz="quarter" idx="16"/>
          </p:nvPr>
        </p:nvSpPr>
        <p:spPr>
          <a:xfrm>
            <a:off x="3657607" y="1803402"/>
            <a:ext cx="2133598" cy="1920240"/>
          </a:xfrm>
          <a:prstGeom prst="ellipse">
            <a:avLst/>
          </a:prstGeom>
        </p:spPr>
        <p:txBody>
          <a:bodyPr>
            <a:normAutofit/>
          </a:bodyPr>
          <a:lstStyle>
            <a:lvl1pPr>
              <a:defRPr sz="1441"/>
            </a:lvl1pPr>
          </a:lstStyle>
          <a:p>
            <a:endParaRPr lang="en-US" dirty="0"/>
          </a:p>
        </p:txBody>
      </p:sp>
      <p:sp>
        <p:nvSpPr>
          <p:cNvPr id="19" name="Picture Placeholder 22"/>
          <p:cNvSpPr>
            <a:spLocks noGrp="1"/>
          </p:cNvSpPr>
          <p:nvPr>
            <p:ph type="pic" sz="quarter" idx="17"/>
          </p:nvPr>
        </p:nvSpPr>
        <p:spPr>
          <a:xfrm>
            <a:off x="6096007" y="1803402"/>
            <a:ext cx="2133598" cy="1920240"/>
          </a:xfrm>
          <a:prstGeom prst="ellipse">
            <a:avLst/>
          </a:prstGeom>
        </p:spPr>
        <p:txBody>
          <a:bodyPr>
            <a:normAutofit/>
          </a:bodyPr>
          <a:lstStyle>
            <a:lvl1pPr>
              <a:defRPr sz="1441"/>
            </a:lvl1pPr>
          </a:lstStyle>
          <a:p>
            <a:endParaRPr lang="en-US" dirty="0"/>
          </a:p>
        </p:txBody>
      </p:sp>
      <p:sp>
        <p:nvSpPr>
          <p:cNvPr id="20" name="Picture Placeholder 22"/>
          <p:cNvSpPr>
            <a:spLocks noGrp="1"/>
          </p:cNvSpPr>
          <p:nvPr>
            <p:ph type="pic" sz="quarter" idx="18"/>
          </p:nvPr>
        </p:nvSpPr>
        <p:spPr>
          <a:xfrm>
            <a:off x="8534407" y="1803402"/>
            <a:ext cx="2133598" cy="1920240"/>
          </a:xfrm>
          <a:prstGeom prst="ellipse">
            <a:avLst/>
          </a:prstGeom>
        </p:spPr>
        <p:txBody>
          <a:bodyPr>
            <a:normAutofit/>
          </a:bodyPr>
          <a:lstStyle>
            <a:lvl1pPr>
              <a:defRPr sz="144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93716493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hree Team">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1198572" y="1779589"/>
            <a:ext cx="3206750" cy="3138488"/>
          </a:xfrm>
        </p:spPr>
        <p:txBody>
          <a:bodyPr>
            <a:normAutofit/>
          </a:bodyPr>
          <a:lstStyle>
            <a:lvl1pPr marL="0" indent="0">
              <a:buNone/>
              <a:defRPr sz="1441">
                <a:solidFill>
                  <a:schemeClr val="accent1"/>
                </a:solidFill>
              </a:defRPr>
            </a:lvl1pPr>
          </a:lstStyle>
          <a:p>
            <a:endParaRPr lang="id-ID" dirty="0"/>
          </a:p>
        </p:txBody>
      </p:sp>
      <p:sp>
        <p:nvSpPr>
          <p:cNvPr id="16" name="Picture Placeholder 14"/>
          <p:cNvSpPr>
            <a:spLocks noGrp="1" noChangeAspect="1"/>
          </p:cNvSpPr>
          <p:nvPr>
            <p:ph type="pic" sz="quarter" idx="11"/>
          </p:nvPr>
        </p:nvSpPr>
        <p:spPr>
          <a:xfrm>
            <a:off x="4500571" y="1779589"/>
            <a:ext cx="3206750" cy="3138488"/>
          </a:xfrm>
        </p:spPr>
        <p:txBody>
          <a:bodyPr>
            <a:normAutofit/>
          </a:bodyPr>
          <a:lstStyle>
            <a:lvl1pPr marL="0" indent="0">
              <a:buNone/>
              <a:defRPr sz="1441">
                <a:solidFill>
                  <a:schemeClr val="accent1"/>
                </a:solidFill>
              </a:defRPr>
            </a:lvl1pPr>
          </a:lstStyle>
          <a:p>
            <a:endParaRPr lang="id-ID" dirty="0"/>
          </a:p>
        </p:txBody>
      </p:sp>
      <p:sp>
        <p:nvSpPr>
          <p:cNvPr id="17" name="Picture Placeholder 14"/>
          <p:cNvSpPr>
            <a:spLocks noGrp="1" noChangeAspect="1"/>
          </p:cNvSpPr>
          <p:nvPr>
            <p:ph type="pic" sz="quarter" idx="12"/>
          </p:nvPr>
        </p:nvSpPr>
        <p:spPr>
          <a:xfrm>
            <a:off x="7815272" y="1784352"/>
            <a:ext cx="3206750" cy="3138488"/>
          </a:xfrm>
        </p:spPr>
        <p:txBody>
          <a:bodyPr>
            <a:normAutofit/>
          </a:bodyPr>
          <a:lstStyle>
            <a:lvl1pPr marL="0" indent="0">
              <a:buNone/>
              <a:defRPr sz="1441">
                <a:solidFill>
                  <a:schemeClr val="accent1"/>
                </a:solidFill>
              </a:defRPr>
            </a:lvl1pPr>
          </a:lstStyle>
          <a:p>
            <a:endParaRPr lang="id-ID"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81582205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368171" y="1603020"/>
            <a:ext cx="1259943" cy="1135685"/>
          </a:xfrm>
          <a:prstGeom prst="ellipse">
            <a:avLst/>
          </a:prstGeom>
        </p:spPr>
        <p:txBody>
          <a:bodyPr>
            <a:noAutofit/>
          </a:bodyPr>
          <a:lstStyle>
            <a:lvl1pPr marL="0" indent="0">
              <a:lnSpc>
                <a:spcPct val="130000"/>
              </a:lnSpc>
              <a:buNone/>
              <a:defRPr sz="1080" baseline="0"/>
            </a:lvl1pPr>
          </a:lstStyle>
          <a:p>
            <a:r>
              <a:rPr lang="en-US" dirty="0" smtClean="0"/>
              <a:t>Drag  Your Picture Here</a:t>
            </a:r>
            <a:endParaRPr lang="en-US" dirty="0"/>
          </a:p>
        </p:txBody>
      </p:sp>
      <p:sp>
        <p:nvSpPr>
          <p:cNvPr id="75" name="Picture Placeholder 13"/>
          <p:cNvSpPr>
            <a:spLocks noGrp="1"/>
          </p:cNvSpPr>
          <p:nvPr>
            <p:ph type="pic" sz="quarter" idx="11" hasCustomPrompt="1"/>
          </p:nvPr>
        </p:nvSpPr>
        <p:spPr>
          <a:xfrm>
            <a:off x="4134536" y="1592559"/>
            <a:ext cx="1259943" cy="1135685"/>
          </a:xfrm>
          <a:prstGeom prst="ellipse">
            <a:avLst/>
          </a:prstGeom>
        </p:spPr>
        <p:txBody>
          <a:bodyPr>
            <a:normAutofit/>
          </a:bodyPr>
          <a:lstStyle>
            <a:lvl1pPr marL="0" indent="0">
              <a:lnSpc>
                <a:spcPct val="130000"/>
              </a:lnSpc>
              <a:buNone/>
              <a:defRPr sz="1080"/>
            </a:lvl1pPr>
          </a:lstStyle>
          <a:p>
            <a:r>
              <a:rPr lang="en-US" dirty="0" smtClean="0"/>
              <a:t>Drag  Your Picture Here</a:t>
            </a:r>
            <a:endParaRPr lang="en-US" dirty="0"/>
          </a:p>
        </p:txBody>
      </p:sp>
      <p:sp>
        <p:nvSpPr>
          <p:cNvPr id="76" name="Picture Placeholder 13"/>
          <p:cNvSpPr>
            <a:spLocks noGrp="1"/>
          </p:cNvSpPr>
          <p:nvPr>
            <p:ph type="pic" sz="quarter" idx="12" hasCustomPrompt="1"/>
          </p:nvPr>
        </p:nvSpPr>
        <p:spPr>
          <a:xfrm>
            <a:off x="6839992"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7" name="Picture Placeholder 13"/>
          <p:cNvSpPr>
            <a:spLocks noGrp="1"/>
          </p:cNvSpPr>
          <p:nvPr>
            <p:ph type="pic" sz="quarter" idx="13" hasCustomPrompt="1"/>
          </p:nvPr>
        </p:nvSpPr>
        <p:spPr>
          <a:xfrm>
            <a:off x="9564333"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8" name="Picture Placeholder 13"/>
          <p:cNvSpPr>
            <a:spLocks noGrp="1"/>
          </p:cNvSpPr>
          <p:nvPr>
            <p:ph type="pic" sz="quarter" idx="14" hasCustomPrompt="1"/>
          </p:nvPr>
        </p:nvSpPr>
        <p:spPr>
          <a:xfrm>
            <a:off x="8214263" y="4054264"/>
            <a:ext cx="1259943" cy="1135685"/>
          </a:xfrm>
          <a:prstGeom prst="ellipse">
            <a:avLst/>
          </a:prstGeom>
        </p:spPr>
        <p:txBody>
          <a:bodyPr>
            <a:normAutofit/>
          </a:bodyPr>
          <a:lstStyle>
            <a:lvl1pPr>
              <a:lnSpc>
                <a:spcPct val="130000"/>
              </a:lnSpc>
              <a:defRPr sz="1080"/>
            </a:lvl1pPr>
          </a:lstStyle>
          <a:p>
            <a:r>
              <a:rPr lang="en-US" dirty="0" smtClean="0"/>
              <a:t>Drag  Your Picture Here</a:t>
            </a:r>
            <a:endParaRPr lang="en-US" dirty="0"/>
          </a:p>
        </p:txBody>
      </p:sp>
      <p:sp>
        <p:nvSpPr>
          <p:cNvPr id="79" name="Picture Placeholder 13"/>
          <p:cNvSpPr>
            <a:spLocks noGrp="1"/>
          </p:cNvSpPr>
          <p:nvPr>
            <p:ph type="pic" sz="quarter" idx="15" hasCustomPrompt="1"/>
          </p:nvPr>
        </p:nvSpPr>
        <p:spPr>
          <a:xfrm>
            <a:off x="5499543" y="4054264"/>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80" name="Picture Placeholder 13"/>
          <p:cNvSpPr>
            <a:spLocks noGrp="1"/>
          </p:cNvSpPr>
          <p:nvPr>
            <p:ph type="pic" sz="quarter" idx="16" hasCustomPrompt="1"/>
          </p:nvPr>
        </p:nvSpPr>
        <p:spPr>
          <a:xfrm>
            <a:off x="2756080" y="4040053"/>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23" name="Rectangle 2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75671142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No Footer">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542467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upport-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5" name="Picture Placeholder 13"/>
          <p:cNvSpPr>
            <a:spLocks noGrp="1" noChangeAspect="1"/>
          </p:cNvSpPr>
          <p:nvPr>
            <p:ph type="pic" sz="quarter" idx="13"/>
          </p:nvPr>
        </p:nvSpPr>
        <p:spPr>
          <a:xfrm>
            <a:off x="1255594" y="1692243"/>
            <a:ext cx="4030217" cy="397796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98737000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porftfolio-6">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5" y="1981486"/>
            <a:ext cx="2438747" cy="1980871"/>
          </a:xfrm>
        </p:spPr>
        <p:txBody>
          <a:bodyPr>
            <a:normAutofit/>
          </a:bodyPr>
          <a:lstStyle>
            <a:lvl1pPr marL="0" indent="0">
              <a:buNone/>
              <a:defRPr sz="1801">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2438754" y="612"/>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4871867" y="1980879"/>
            <a:ext cx="2438747" cy="1980871"/>
          </a:xfrm>
        </p:spPr>
        <p:txBody>
          <a:bodyPr>
            <a:normAutofit/>
          </a:bodyPr>
          <a:lstStyle>
            <a:lvl1pPr marL="0" indent="0">
              <a:buNone/>
              <a:defRPr sz="1801">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7299471" y="1222"/>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299471" y="1982700"/>
            <a:ext cx="2438747"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9742117" y="1982700"/>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173340018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_porftfolio-7">
    <p:spTree>
      <p:nvGrpSpPr>
        <p:cNvPr id="1" name=""/>
        <p:cNvGrpSpPr/>
        <p:nvPr/>
      </p:nvGrpSpPr>
      <p:grpSpPr>
        <a:xfrm>
          <a:off x="0" y="0"/>
          <a:ext cx="0" cy="0"/>
          <a:chOff x="0" y="0"/>
          <a:chExt cx="0" cy="0"/>
        </a:xfrm>
      </p:grpSpPr>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5" name="Picture Placeholder 2"/>
          <p:cNvSpPr>
            <a:spLocks noGrp="1" noChangeAspect="1"/>
          </p:cNvSpPr>
          <p:nvPr>
            <p:ph type="pic" sz="quarter" idx="15"/>
          </p:nvPr>
        </p:nvSpPr>
        <p:spPr>
          <a:xfrm>
            <a:off x="5" y="5"/>
            <a:ext cx="2438747" cy="1980871"/>
          </a:xfrm>
        </p:spPr>
        <p:txBody>
          <a:bodyPr>
            <a:normAutofit/>
          </a:bodyPr>
          <a:lstStyle>
            <a:lvl1pPr marL="0" indent="0">
              <a:buNone/>
              <a:defRPr sz="1801">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4" y="1982095"/>
            <a:ext cx="2438747" cy="1980871"/>
          </a:xfrm>
        </p:spPr>
        <p:txBody>
          <a:bodyPr>
            <a:normAutofit/>
          </a:bodyPr>
          <a:lstStyle>
            <a:lvl1pPr marL="0" indent="0">
              <a:buNone/>
              <a:defRPr sz="1801">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7" y="-605"/>
            <a:ext cx="2438747" cy="1980871"/>
          </a:xfrm>
        </p:spPr>
        <p:txBody>
          <a:bodyPr>
            <a:normAutofit/>
          </a:bodyPr>
          <a:lstStyle>
            <a:lvl1pPr marL="0" indent="0">
              <a:buNone/>
              <a:defRPr sz="1801">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321760" y="1982700"/>
            <a:ext cx="2539935" cy="1980871"/>
          </a:xfrm>
        </p:spPr>
        <p:txBody>
          <a:bodyPr>
            <a:normAutofit/>
          </a:bodyPr>
          <a:lstStyle>
            <a:lvl1pPr marL="0" indent="0">
              <a:buNone/>
              <a:defRPr sz="1801">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7" y="1222"/>
            <a:ext cx="2449889" cy="1980871"/>
          </a:xfrm>
        </p:spPr>
        <p:txBody>
          <a:bodyPr>
            <a:normAutofit/>
          </a:bodyPr>
          <a:lstStyle>
            <a:lvl1pPr marL="0" indent="0">
              <a:buNone/>
              <a:defRPr sz="1801">
                <a:solidFill>
                  <a:schemeClr val="accent1"/>
                </a:solidFill>
              </a:defRPr>
            </a:lvl1pPr>
          </a:lstStyle>
          <a:p>
            <a:endParaRPr lang="id-ID" dirty="0"/>
          </a:p>
        </p:txBody>
      </p:sp>
    </p:spTree>
    <p:extLst>
      <p:ext uri="{BB962C8B-B14F-4D97-AF65-F5344CB8AC3E}">
        <p14:creationId xmlns:p14="http://schemas.microsoft.com/office/powerpoint/2010/main" val="363278484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porftfolio-1">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00570" y="1779595"/>
            <a:ext cx="3194049" cy="2266949"/>
          </a:xfrm>
        </p:spPr>
        <p:txBody>
          <a:bodyPr>
            <a:normAutofit/>
          </a:bodyPr>
          <a:lstStyle>
            <a:lvl1pPr marL="0" indent="0">
              <a:buNone/>
              <a:defRPr sz="1801">
                <a:solidFill>
                  <a:schemeClr val="accent1"/>
                </a:solidFill>
              </a:defRPr>
            </a:lvl1pPr>
          </a:lstStyle>
          <a:p>
            <a:endParaRPr lang="id-ID" dirty="0"/>
          </a:p>
        </p:txBody>
      </p:sp>
      <p:sp>
        <p:nvSpPr>
          <p:cNvPr id="10" name="Picture Placeholder 2"/>
          <p:cNvSpPr>
            <a:spLocks noGrp="1" noChangeAspect="1"/>
          </p:cNvSpPr>
          <p:nvPr>
            <p:ph type="pic" sz="quarter" idx="12"/>
          </p:nvPr>
        </p:nvSpPr>
        <p:spPr>
          <a:xfrm>
            <a:off x="7808917" y="1779595"/>
            <a:ext cx="3216275" cy="2266949"/>
          </a:xfrm>
        </p:spPr>
        <p:txBody>
          <a:bodyPr>
            <a:normAutofit/>
          </a:bodyPr>
          <a:lstStyle>
            <a:lvl1pPr marL="0" indent="0">
              <a:buNone/>
              <a:defRPr sz="1801">
                <a:solidFill>
                  <a:schemeClr val="accent1"/>
                </a:solidFill>
              </a:defRPr>
            </a:lvl1pPr>
          </a:lstStyle>
          <a:p>
            <a:endParaRPr lang="id-ID" dirty="0"/>
          </a:p>
        </p:txBody>
      </p:sp>
      <p:sp>
        <p:nvSpPr>
          <p:cNvPr id="11" name="Picture Placeholder 2"/>
          <p:cNvSpPr>
            <a:spLocks noGrp="1" noChangeAspect="1"/>
          </p:cNvSpPr>
          <p:nvPr>
            <p:ph type="pic" sz="quarter" idx="15"/>
          </p:nvPr>
        </p:nvSpPr>
        <p:spPr>
          <a:xfrm>
            <a:off x="1210114" y="1795476"/>
            <a:ext cx="3201555" cy="2251071"/>
          </a:xfrm>
        </p:spPr>
        <p:txBody>
          <a:bodyPr>
            <a:normAutofit/>
          </a:bodyPr>
          <a:lstStyle>
            <a:lvl1pPr marL="0" indent="0">
              <a:buNone/>
              <a:defRPr sz="1801">
                <a:solidFill>
                  <a:schemeClr val="accent1"/>
                </a:solidFill>
              </a:defRPr>
            </a:lvl1pPr>
          </a:lstStyle>
          <a:p>
            <a:endParaRPr lang="id-ID" dirty="0"/>
          </a:p>
        </p:txBody>
      </p:sp>
      <p:sp>
        <p:nvSpPr>
          <p:cNvPr id="16" name="Rectangle 15"/>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2" name="TextBox 11"/>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97221960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1"/>
          </p:nvPr>
        </p:nvSpPr>
        <p:spPr>
          <a:xfrm>
            <a:off x="3785661" y="1625404"/>
            <a:ext cx="2317412" cy="2315293"/>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7" name="Picture Placeholder 13"/>
          <p:cNvSpPr>
            <a:spLocks noGrp="1" noChangeAspect="1"/>
          </p:cNvSpPr>
          <p:nvPr>
            <p:ph type="pic" sz="quarter" idx="13"/>
          </p:nvPr>
        </p:nvSpPr>
        <p:spPr>
          <a:xfrm>
            <a:off x="6169727" y="1614266"/>
            <a:ext cx="4695167" cy="463429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Picture Placeholder 13"/>
          <p:cNvSpPr>
            <a:spLocks noGrp="1" noChangeAspect="1"/>
          </p:cNvSpPr>
          <p:nvPr>
            <p:ph type="pic" sz="quarter" idx="16"/>
          </p:nvPr>
        </p:nvSpPr>
        <p:spPr>
          <a:xfrm>
            <a:off x="1397697" y="3933269"/>
            <a:ext cx="2317412" cy="2315295"/>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522815171"/>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Portfolio-3">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p:nvPr>
        </p:nvSpPr>
        <p:spPr>
          <a:xfrm>
            <a:off x="1421888"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28" name="Picture Placeholder 13"/>
          <p:cNvSpPr>
            <a:spLocks noGrp="1" noChangeAspect="1"/>
          </p:cNvSpPr>
          <p:nvPr>
            <p:ph type="pic" sz="quarter" idx="14"/>
          </p:nvPr>
        </p:nvSpPr>
        <p:spPr>
          <a:xfrm>
            <a:off x="6113152" y="1647686"/>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0" name="Picture Placeholder 13"/>
          <p:cNvSpPr>
            <a:spLocks noGrp="1" noChangeAspect="1"/>
          </p:cNvSpPr>
          <p:nvPr>
            <p:ph type="pic" sz="quarter" idx="15"/>
          </p:nvPr>
        </p:nvSpPr>
        <p:spPr>
          <a:xfrm>
            <a:off x="1421888"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33" name="Picture Placeholder 13"/>
          <p:cNvSpPr>
            <a:spLocks noGrp="1" noChangeAspect="1"/>
          </p:cNvSpPr>
          <p:nvPr>
            <p:ph type="pic" sz="quarter" idx="16"/>
          </p:nvPr>
        </p:nvSpPr>
        <p:spPr>
          <a:xfrm>
            <a:off x="6113152" y="3961493"/>
            <a:ext cx="2317412" cy="2315293"/>
          </a:xfrm>
          <a:ln>
            <a:noFill/>
          </a:ln>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252426971"/>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1253395" y="1433101"/>
            <a:ext cx="2395728" cy="2395728"/>
          </a:xfrm>
        </p:spPr>
        <p:txBody>
          <a:bodyPr>
            <a:normAutofit/>
          </a:bodyPr>
          <a:lstStyle>
            <a:lvl1pPr>
              <a:defRPr sz="1261"/>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261"/>
            </a:lvl1pPr>
          </a:lstStyle>
          <a:p>
            <a:endParaRPr lang="en-US" dirty="0"/>
          </a:p>
        </p:txBody>
      </p:sp>
      <p:sp>
        <p:nvSpPr>
          <p:cNvPr id="33" name="Picture Placeholder 12"/>
          <p:cNvSpPr>
            <a:spLocks noGrp="1" noChangeAspect="1"/>
          </p:cNvSpPr>
          <p:nvPr>
            <p:ph type="pic" sz="quarter" idx="12"/>
          </p:nvPr>
        </p:nvSpPr>
        <p:spPr>
          <a:xfrm>
            <a:off x="6057551" y="1427613"/>
            <a:ext cx="2395728" cy="2395728"/>
          </a:xfrm>
        </p:spPr>
        <p:txBody>
          <a:bodyPr>
            <a:normAutofit/>
          </a:bodyPr>
          <a:lstStyle>
            <a:lvl1pPr>
              <a:defRPr sz="1261"/>
            </a:lvl1pPr>
          </a:lstStyle>
          <a:p>
            <a:endParaRPr lang="en-US" dirty="0"/>
          </a:p>
        </p:txBody>
      </p:sp>
      <p:sp>
        <p:nvSpPr>
          <p:cNvPr id="34" name="Picture Placeholder 12"/>
          <p:cNvSpPr>
            <a:spLocks noGrp="1" noChangeAspect="1"/>
          </p:cNvSpPr>
          <p:nvPr>
            <p:ph type="pic" sz="quarter" idx="13"/>
          </p:nvPr>
        </p:nvSpPr>
        <p:spPr>
          <a:xfrm>
            <a:off x="8459627" y="1427613"/>
            <a:ext cx="2395728" cy="2395728"/>
          </a:xfrm>
        </p:spPr>
        <p:txBody>
          <a:bodyPr>
            <a:normAutofit/>
          </a:bodyPr>
          <a:lstStyle>
            <a:lvl1pPr>
              <a:defRPr sz="1261"/>
            </a:lvl1pPr>
          </a:lstStyle>
          <a:p>
            <a:endParaRPr lang="en-US" dirty="0"/>
          </a:p>
        </p:txBody>
      </p:sp>
      <p:sp>
        <p:nvSpPr>
          <p:cNvPr id="35" name="Picture Placeholder 12"/>
          <p:cNvSpPr>
            <a:spLocks noGrp="1" noChangeAspect="1"/>
          </p:cNvSpPr>
          <p:nvPr>
            <p:ph type="pic" sz="quarter" idx="14"/>
          </p:nvPr>
        </p:nvSpPr>
        <p:spPr>
          <a:xfrm>
            <a:off x="1253395" y="3833723"/>
            <a:ext cx="2395728" cy="2395728"/>
          </a:xfrm>
        </p:spPr>
        <p:txBody>
          <a:bodyPr>
            <a:normAutofit/>
          </a:bodyPr>
          <a:lstStyle>
            <a:lvl1pPr>
              <a:defRPr sz="1261"/>
            </a:lvl1pPr>
          </a:lstStyle>
          <a:p>
            <a:endParaRPr lang="en-US" dirty="0"/>
          </a:p>
        </p:txBody>
      </p:sp>
      <p:sp>
        <p:nvSpPr>
          <p:cNvPr id="36" name="Picture Placeholder 12"/>
          <p:cNvSpPr>
            <a:spLocks noGrp="1" noChangeAspect="1"/>
          </p:cNvSpPr>
          <p:nvPr>
            <p:ph type="pic" sz="quarter" idx="15"/>
          </p:nvPr>
        </p:nvSpPr>
        <p:spPr>
          <a:xfrm>
            <a:off x="3655472" y="3839777"/>
            <a:ext cx="2395728" cy="2395728"/>
          </a:xfrm>
        </p:spPr>
        <p:txBody>
          <a:bodyPr>
            <a:normAutofit/>
          </a:bodyPr>
          <a:lstStyle>
            <a:lvl1pPr>
              <a:defRPr sz="1261"/>
            </a:lvl1pPr>
          </a:lstStyle>
          <a:p>
            <a:endParaRPr lang="en-US" dirty="0"/>
          </a:p>
        </p:txBody>
      </p:sp>
      <p:sp>
        <p:nvSpPr>
          <p:cNvPr id="37" name="Picture Placeholder 12"/>
          <p:cNvSpPr>
            <a:spLocks noGrp="1" noChangeAspect="1"/>
          </p:cNvSpPr>
          <p:nvPr>
            <p:ph type="pic" sz="quarter" idx="16"/>
          </p:nvPr>
        </p:nvSpPr>
        <p:spPr>
          <a:xfrm>
            <a:off x="6057551" y="3839777"/>
            <a:ext cx="2395728" cy="2395728"/>
          </a:xfrm>
        </p:spPr>
        <p:txBody>
          <a:bodyPr>
            <a:normAutofit/>
          </a:bodyPr>
          <a:lstStyle>
            <a:lvl1pPr>
              <a:defRPr sz="1261"/>
            </a:lvl1pPr>
          </a:lstStyle>
          <a:p>
            <a:endParaRPr lang="en-US" dirty="0"/>
          </a:p>
        </p:txBody>
      </p:sp>
      <p:sp>
        <p:nvSpPr>
          <p:cNvPr id="38" name="Picture Placeholder 12"/>
          <p:cNvSpPr>
            <a:spLocks noGrp="1" noChangeAspect="1"/>
          </p:cNvSpPr>
          <p:nvPr>
            <p:ph type="pic" sz="quarter" idx="17"/>
          </p:nvPr>
        </p:nvSpPr>
        <p:spPr>
          <a:xfrm>
            <a:off x="8459627" y="3839777"/>
            <a:ext cx="2395728" cy="2395728"/>
          </a:xfrm>
        </p:spPr>
        <p:txBody>
          <a:bodyPr>
            <a:normAutofit/>
          </a:bodyPr>
          <a:lstStyle>
            <a:lvl1pPr>
              <a:defRPr sz="1261"/>
            </a:lvl1pPr>
          </a:lstStyle>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4" name="Oval 1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5" name="TextBox 1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78140541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811590"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5" name="Picture Placeholder 13"/>
          <p:cNvSpPr>
            <a:spLocks noGrp="1"/>
          </p:cNvSpPr>
          <p:nvPr>
            <p:ph type="pic" sz="quarter" idx="11" hasCustomPrompt="1"/>
          </p:nvPr>
        </p:nvSpPr>
        <p:spPr>
          <a:xfrm>
            <a:off x="491541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7" name="Picture Placeholder 13"/>
          <p:cNvSpPr>
            <a:spLocks noGrp="1"/>
          </p:cNvSpPr>
          <p:nvPr>
            <p:ph type="pic" sz="quarter" idx="12" hasCustomPrompt="1"/>
          </p:nvPr>
        </p:nvSpPr>
        <p:spPr>
          <a:xfrm>
            <a:off x="8019231" y="1723572"/>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3" name="Picture Placeholder 13"/>
          <p:cNvSpPr>
            <a:spLocks noGrp="1"/>
          </p:cNvSpPr>
          <p:nvPr>
            <p:ph type="pic" sz="quarter" idx="13" hasCustomPrompt="1"/>
          </p:nvPr>
        </p:nvSpPr>
        <p:spPr>
          <a:xfrm>
            <a:off x="340816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6" name="Picture Placeholder 13"/>
          <p:cNvSpPr>
            <a:spLocks noGrp="1"/>
          </p:cNvSpPr>
          <p:nvPr>
            <p:ph type="pic" sz="quarter" idx="14" hasCustomPrompt="1"/>
          </p:nvPr>
        </p:nvSpPr>
        <p:spPr>
          <a:xfrm>
            <a:off x="6511983" y="3836208"/>
            <a:ext cx="2357967" cy="2123237"/>
          </a:xfrm>
          <a:prstGeom prst="ellipse">
            <a:avLst/>
          </a:prstGeom>
        </p:spPr>
        <p:txBody>
          <a:bodyPr>
            <a:normAutofit/>
          </a:bodyPr>
          <a:lstStyle>
            <a:lvl1pPr marL="0" marR="0" indent="0" algn="l" defTabSz="823083" rtl="0" eaLnBrk="1" fontAlgn="auto" latinLnBrk="0" hangingPunct="1">
              <a:lnSpc>
                <a:spcPct val="90000"/>
              </a:lnSpc>
              <a:spcBef>
                <a:spcPts val="900"/>
              </a:spcBef>
              <a:spcAft>
                <a:spcPts val="0"/>
              </a:spcAft>
              <a:buClrTx/>
              <a:buSzTx/>
              <a:buFont typeface="Arial" panose="020B0604020202020204" pitchFamily="34" charset="0"/>
              <a:buNone/>
              <a:tabLst/>
              <a:defRPr sz="1680"/>
            </a:lvl1pPr>
          </a:lstStyle>
          <a:p>
            <a:r>
              <a:rPr lang="en-US" dirty="0" smtClean="0"/>
              <a:t>Drag  Your Picture Here</a:t>
            </a:r>
          </a:p>
          <a:p>
            <a:endParaRPr lang="en-US" dirty="0"/>
          </a:p>
        </p:txBody>
      </p:sp>
      <p:sp>
        <p:nvSpPr>
          <p:cNvPr id="18" name="Rectangle 1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0" name="Oval 9"/>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1" name="TextBox 10"/>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47386576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portfolio-6">
    <p:spTree>
      <p:nvGrpSpPr>
        <p:cNvPr id="1" name=""/>
        <p:cNvGrpSpPr/>
        <p:nvPr/>
      </p:nvGrpSpPr>
      <p:grpSpPr>
        <a:xfrm>
          <a:off x="0" y="0"/>
          <a:ext cx="0" cy="0"/>
          <a:chOff x="0" y="0"/>
          <a:chExt cx="0" cy="0"/>
        </a:xfrm>
      </p:grpSpPr>
      <p:sp>
        <p:nvSpPr>
          <p:cNvPr id="14" name="Picture Placeholder 12"/>
          <p:cNvSpPr>
            <a:spLocks noGrp="1" noChangeAspect="1"/>
          </p:cNvSpPr>
          <p:nvPr>
            <p:ph type="pic" sz="quarter" idx="11"/>
          </p:nvPr>
        </p:nvSpPr>
        <p:spPr>
          <a:xfrm>
            <a:off x="6826318" y="1893453"/>
            <a:ext cx="2147420" cy="3579115"/>
          </a:xfrm>
        </p:spPr>
        <p:txBody>
          <a:bodyPr>
            <a:normAutofit/>
          </a:bodyPr>
          <a:lstStyle>
            <a:lvl1pPr>
              <a:defRPr sz="1261"/>
            </a:lvl1pPr>
          </a:lstStyle>
          <a:p>
            <a:endParaRPr lang="en-US" dirty="0"/>
          </a:p>
        </p:txBody>
      </p:sp>
      <p:sp>
        <p:nvSpPr>
          <p:cNvPr id="17" name="Picture Placeholder 12"/>
          <p:cNvSpPr>
            <a:spLocks noGrp="1" noChangeAspect="1"/>
          </p:cNvSpPr>
          <p:nvPr>
            <p:ph type="pic" sz="quarter" idx="14"/>
          </p:nvPr>
        </p:nvSpPr>
        <p:spPr>
          <a:xfrm>
            <a:off x="4586539" y="1893453"/>
            <a:ext cx="2147420" cy="3579115"/>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9066098" y="1893453"/>
            <a:ext cx="2147420" cy="3579115"/>
          </a:xfrm>
        </p:spPr>
        <p:txBody>
          <a:bodyPr>
            <a:normAutofit/>
          </a:bodyPr>
          <a:lstStyle>
            <a:lvl1pPr>
              <a:defRPr sz="1261"/>
            </a:lvl1pPr>
          </a:lstStyle>
          <a:p>
            <a:endParaRPr lang="en-US"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35393651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7" name="Picture Placeholder 12"/>
          <p:cNvSpPr>
            <a:spLocks noGrp="1" noChangeAspect="1"/>
          </p:cNvSpPr>
          <p:nvPr>
            <p:ph type="pic" sz="quarter" idx="14"/>
          </p:nvPr>
        </p:nvSpPr>
        <p:spPr>
          <a:xfrm>
            <a:off x="837779" y="2440703"/>
            <a:ext cx="4064679" cy="3824637"/>
          </a:xfrm>
        </p:spPr>
        <p:txBody>
          <a:bodyPr>
            <a:normAutofit/>
          </a:bodyPr>
          <a:lstStyle>
            <a:lvl1pPr>
              <a:defRPr sz="1261"/>
            </a:lvl1pPr>
          </a:lstStyle>
          <a:p>
            <a:endParaRPr lang="en-US" dirty="0"/>
          </a:p>
        </p:txBody>
      </p:sp>
      <p:sp>
        <p:nvSpPr>
          <p:cNvPr id="18" name="Picture Placeholder 12"/>
          <p:cNvSpPr>
            <a:spLocks noGrp="1" noChangeAspect="1"/>
          </p:cNvSpPr>
          <p:nvPr>
            <p:ph type="pic" sz="quarter" idx="15"/>
          </p:nvPr>
        </p:nvSpPr>
        <p:spPr>
          <a:xfrm>
            <a:off x="4898182" y="4353023"/>
            <a:ext cx="2144481" cy="1912319"/>
          </a:xfrm>
        </p:spPr>
        <p:txBody>
          <a:bodyPr>
            <a:normAutofit/>
          </a:bodyPr>
          <a:lstStyle>
            <a:lvl1pPr>
              <a:defRPr sz="1261"/>
            </a:lvl1pPr>
          </a:lstStyle>
          <a:p>
            <a:endParaRPr lang="en-US" dirty="0"/>
          </a:p>
        </p:txBody>
      </p:sp>
      <p:sp>
        <p:nvSpPr>
          <p:cNvPr id="19" name="Picture Placeholder 12"/>
          <p:cNvSpPr>
            <a:spLocks noGrp="1" noChangeAspect="1"/>
          </p:cNvSpPr>
          <p:nvPr>
            <p:ph type="pic" sz="quarter" idx="16"/>
          </p:nvPr>
        </p:nvSpPr>
        <p:spPr>
          <a:xfrm>
            <a:off x="7033115" y="4353023"/>
            <a:ext cx="2144481" cy="1912319"/>
          </a:xfrm>
        </p:spPr>
        <p:txBody>
          <a:bodyPr>
            <a:normAutofit/>
          </a:bodyPr>
          <a:lstStyle>
            <a:lvl1pPr>
              <a:defRPr sz="1261"/>
            </a:lvl1pPr>
          </a:lstStyle>
          <a:p>
            <a:endParaRPr lang="en-US" dirty="0"/>
          </a:p>
        </p:txBody>
      </p:sp>
      <p:sp>
        <p:nvSpPr>
          <p:cNvPr id="20" name="Picture Placeholder 12"/>
          <p:cNvSpPr>
            <a:spLocks noGrp="1" noChangeAspect="1"/>
          </p:cNvSpPr>
          <p:nvPr>
            <p:ph type="pic" sz="quarter" idx="17"/>
          </p:nvPr>
        </p:nvSpPr>
        <p:spPr>
          <a:xfrm>
            <a:off x="9161777" y="4353023"/>
            <a:ext cx="2144481" cy="1912319"/>
          </a:xfrm>
        </p:spPr>
        <p:txBody>
          <a:bodyPr>
            <a:normAutofit/>
          </a:bodyPr>
          <a:lstStyle>
            <a:lvl1pPr>
              <a:defRPr sz="126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342371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1584" y="0"/>
            <a:ext cx="12192001" cy="6858000"/>
          </a:xfrm>
          <a:effectLst/>
        </p:spPr>
        <p:txBody>
          <a:bodyPr>
            <a:normAutofit/>
          </a:bodyPr>
          <a:lstStyle>
            <a:lvl1pPr marL="0" indent="0">
              <a:buNone/>
              <a:defRPr sz="1891">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030150695"/>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41791021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Background">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024196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31" name="Picture Placeholder 2"/>
          <p:cNvSpPr>
            <a:spLocks noGrp="1" noChangeAspect="1"/>
          </p:cNvSpPr>
          <p:nvPr>
            <p:ph type="pic" sz="quarter" idx="11"/>
          </p:nvPr>
        </p:nvSpPr>
        <p:spPr>
          <a:xfrm>
            <a:off x="1535895" y="1233379"/>
            <a:ext cx="2360859" cy="4225172"/>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2946266991"/>
      </p:ext>
    </p:extLst>
  </p:cSld>
  <p:clrMapOvr>
    <a:masterClrMapping/>
  </p:clrMapOvr>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3" name="Picture Placeholder 16"/>
          <p:cNvSpPr>
            <a:spLocks noGrp="1" noChangeAspect="1"/>
          </p:cNvSpPr>
          <p:nvPr userDrawn="1">
            <p:ph type="pic" sz="quarter" idx="13"/>
          </p:nvPr>
        </p:nvSpPr>
        <p:spPr>
          <a:xfrm>
            <a:off x="4303927" y="2557201"/>
            <a:ext cx="944871" cy="2572187"/>
          </a:xfrm>
        </p:spPr>
        <p:txBody>
          <a:bodyPr>
            <a:normAutofit/>
          </a:bodyPr>
          <a:lstStyle>
            <a:lvl1pPr marL="0" indent="0">
              <a:buNone/>
              <a:defRPr sz="629"/>
            </a:lvl1pPr>
          </a:lstStyle>
          <a:p>
            <a:endParaRPr lang="en-US" dirty="0"/>
          </a:p>
        </p:txBody>
      </p:sp>
      <p:sp>
        <p:nvSpPr>
          <p:cNvPr id="24" name="Picture Placeholder 16"/>
          <p:cNvSpPr>
            <a:spLocks noGrp="1" noChangeAspect="1"/>
          </p:cNvSpPr>
          <p:nvPr userDrawn="1">
            <p:ph type="pic" sz="quarter" idx="14"/>
          </p:nvPr>
        </p:nvSpPr>
        <p:spPr>
          <a:xfrm>
            <a:off x="1165168" y="2550142"/>
            <a:ext cx="896019" cy="2572188"/>
          </a:xfrm>
        </p:spPr>
        <p:txBody>
          <a:bodyPr>
            <a:normAutofit/>
          </a:bodyPr>
          <a:lstStyle>
            <a:lvl1pPr marL="0" indent="0">
              <a:buNone/>
              <a:defRPr sz="629"/>
            </a:lvl1pPr>
          </a:lstStyle>
          <a:p>
            <a:endParaRPr lang="en-US" dirty="0"/>
          </a:p>
        </p:txBody>
      </p:sp>
      <p:sp>
        <p:nvSpPr>
          <p:cNvPr id="25" name="Picture Placeholder 16"/>
          <p:cNvSpPr>
            <a:spLocks noGrp="1" noChangeAspect="1"/>
          </p:cNvSpPr>
          <p:nvPr>
            <p:ph type="pic" sz="quarter" idx="10"/>
          </p:nvPr>
        </p:nvSpPr>
        <p:spPr>
          <a:xfrm>
            <a:off x="2252875" y="2267926"/>
            <a:ext cx="1889743" cy="3369467"/>
          </a:xfrm>
        </p:spPr>
        <p:txBody>
          <a:bodyPr>
            <a:normAutofit/>
          </a:bodyPr>
          <a:lstStyle>
            <a:lvl1pPr marL="0" indent="0">
              <a:buNone/>
              <a:defRPr sz="629"/>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434407782"/>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App Design 02">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2116474"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0" name="Picture Placeholder 9"/>
          <p:cNvSpPr>
            <a:spLocks noGrp="1" noChangeAspect="1"/>
          </p:cNvSpPr>
          <p:nvPr>
            <p:ph type="pic" sz="quarter" idx="11"/>
          </p:nvPr>
        </p:nvSpPr>
        <p:spPr>
          <a:xfrm>
            <a:off x="5401838" y="2292701"/>
            <a:ext cx="1418177" cy="2544377"/>
          </a:xfrm>
        </p:spPr>
        <p:txBody>
          <a:bodyPr>
            <a:normAutofit/>
          </a:bodyPr>
          <a:lstStyle>
            <a:lvl1pPr marL="0" indent="0">
              <a:buNone/>
              <a:defRPr sz="991">
                <a:solidFill>
                  <a:schemeClr val="tx1">
                    <a:lumMod val="50000"/>
                    <a:lumOff val="50000"/>
                  </a:schemeClr>
                </a:solidFill>
              </a:defRPr>
            </a:lvl1pPr>
          </a:lstStyle>
          <a:p>
            <a:endParaRPr lang="en-US" dirty="0"/>
          </a:p>
        </p:txBody>
      </p:sp>
      <p:sp>
        <p:nvSpPr>
          <p:cNvPr id="34" name="Picture Placeholder 9"/>
          <p:cNvSpPr>
            <a:spLocks noGrp="1" noChangeAspect="1"/>
          </p:cNvSpPr>
          <p:nvPr>
            <p:ph type="pic" sz="quarter" idx="12"/>
          </p:nvPr>
        </p:nvSpPr>
        <p:spPr>
          <a:xfrm>
            <a:off x="8732074" y="2292701"/>
            <a:ext cx="1418177" cy="2544377"/>
          </a:xfrm>
        </p:spPr>
        <p:txBody>
          <a:bodyPr>
            <a:normAutofit/>
          </a:bodyPr>
          <a:lstStyle>
            <a:lvl1pPr marL="0" indent="0">
              <a:buNone/>
              <a:defRPr sz="1261">
                <a:solidFill>
                  <a:schemeClr val="tx1">
                    <a:lumMod val="50000"/>
                    <a:lumOff val="50000"/>
                  </a:schemeClr>
                </a:solidFill>
              </a:defRPr>
            </a:lvl1pPr>
          </a:lstStyle>
          <a:p>
            <a:endParaRPr lang="en-US" dirty="0"/>
          </a:p>
        </p:txBody>
      </p:sp>
      <p:sp>
        <p:nvSpPr>
          <p:cNvPr id="17" name="Rectangle 1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52693538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Mockup-dev2">
    <p:spTree>
      <p:nvGrpSpPr>
        <p:cNvPr id="1" name=""/>
        <p:cNvGrpSpPr/>
        <p:nvPr/>
      </p:nvGrpSpPr>
      <p:grpSpPr>
        <a:xfrm>
          <a:off x="0" y="0"/>
          <a:ext cx="0" cy="0"/>
          <a:chOff x="0" y="0"/>
          <a:chExt cx="0" cy="0"/>
        </a:xfrm>
      </p:grpSpPr>
      <p:sp>
        <p:nvSpPr>
          <p:cNvPr id="38" name="Picture Placeholder 16"/>
          <p:cNvSpPr>
            <a:spLocks noGrp="1" noChangeAspect="1"/>
          </p:cNvSpPr>
          <p:nvPr>
            <p:ph type="pic" sz="quarter" idx="13"/>
          </p:nvPr>
        </p:nvSpPr>
        <p:spPr>
          <a:xfrm>
            <a:off x="7036984" y="2394393"/>
            <a:ext cx="1006768" cy="2385051"/>
          </a:xfrm>
        </p:spPr>
        <p:txBody>
          <a:bodyPr>
            <a:normAutofit/>
          </a:bodyPr>
          <a:lstStyle>
            <a:lvl1pPr marL="0" indent="0">
              <a:buNone/>
              <a:defRPr sz="540"/>
            </a:lvl1pPr>
          </a:lstStyle>
          <a:p>
            <a:endParaRPr lang="en-US" dirty="0"/>
          </a:p>
        </p:txBody>
      </p:sp>
      <p:sp>
        <p:nvSpPr>
          <p:cNvPr id="39" name="Picture Placeholder 16"/>
          <p:cNvSpPr>
            <a:spLocks noGrp="1" noChangeAspect="1"/>
          </p:cNvSpPr>
          <p:nvPr>
            <p:ph type="pic" sz="quarter" idx="14"/>
          </p:nvPr>
        </p:nvSpPr>
        <p:spPr>
          <a:xfrm>
            <a:off x="4047875" y="2393728"/>
            <a:ext cx="920404" cy="2385051"/>
          </a:xfrm>
        </p:spPr>
        <p:txBody>
          <a:bodyPr>
            <a:normAutofit/>
          </a:bodyPr>
          <a:lstStyle>
            <a:lvl1pPr marL="0" indent="0">
              <a:buNone/>
              <a:defRPr sz="540"/>
            </a:lvl1pPr>
          </a:lstStyle>
          <a:p>
            <a:endParaRPr lang="en-US" dirty="0"/>
          </a:p>
        </p:txBody>
      </p:sp>
      <p:sp>
        <p:nvSpPr>
          <p:cNvPr id="25" name="Picture Placeholder 16"/>
          <p:cNvSpPr>
            <a:spLocks noGrp="1" noChangeAspect="1"/>
          </p:cNvSpPr>
          <p:nvPr>
            <p:ph type="pic" sz="quarter" idx="10"/>
          </p:nvPr>
        </p:nvSpPr>
        <p:spPr>
          <a:xfrm>
            <a:off x="5140491" y="2174791"/>
            <a:ext cx="1747047" cy="3114540"/>
          </a:xfrm>
        </p:spPr>
        <p:txBody>
          <a:bodyPr>
            <a:normAutofit/>
          </a:bodyPr>
          <a:lstStyle>
            <a:lvl1pPr marL="0" indent="0">
              <a:buNone/>
              <a:defRPr sz="540"/>
            </a:lvl1pPr>
          </a:lstStyle>
          <a:p>
            <a:endParaRPr lang="en-US"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132712138"/>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sp>
        <p:nvSpPr>
          <p:cNvPr id="14" name="Picture Placeholder 9"/>
          <p:cNvSpPr>
            <a:spLocks noGrp="1" noChangeAspect="1"/>
          </p:cNvSpPr>
          <p:nvPr>
            <p:ph type="pic" sz="quarter" idx="11"/>
          </p:nvPr>
        </p:nvSpPr>
        <p:spPr>
          <a:xfrm>
            <a:off x="1687364" y="2163534"/>
            <a:ext cx="4422647" cy="2769219"/>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20809375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6711779" y="1876518"/>
            <a:ext cx="4339462" cy="2491083"/>
          </a:xfrm>
        </p:spPr>
        <p:txBody>
          <a:bodyPr>
            <a:normAutofit/>
          </a:bodyPr>
          <a:lstStyle>
            <a:lvl1pPr marL="0" indent="0">
              <a:buNone/>
              <a:defRPr sz="900">
                <a:solidFill>
                  <a:schemeClr val="tx1">
                    <a:lumMod val="50000"/>
                    <a:lumOff val="50000"/>
                  </a:schemeClr>
                </a:solidFill>
              </a:defRPr>
            </a:lvl1pPr>
          </a:lstStyle>
          <a:p>
            <a:endParaRPr lang="en-US" dirty="0"/>
          </a:p>
        </p:txBody>
      </p:sp>
      <p:sp>
        <p:nvSpPr>
          <p:cNvPr id="9" name="Rectangle 8"/>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13115058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9" name="Picture Placeholder 8"/>
          <p:cNvSpPr>
            <a:spLocks noGrp="1" noChangeAspect="1"/>
          </p:cNvSpPr>
          <p:nvPr>
            <p:ph type="pic" sz="quarter" idx="10"/>
          </p:nvPr>
        </p:nvSpPr>
        <p:spPr>
          <a:xfrm>
            <a:off x="0" y="1509481"/>
            <a:ext cx="12192000" cy="3386667"/>
          </a:xfrm>
        </p:spPr>
        <p:txBody>
          <a:bodyPr>
            <a:normAutofit/>
          </a:bodyPr>
          <a:lstStyle>
            <a:lvl1pPr marL="0" indent="0">
              <a:buNone/>
              <a:defRPr sz="1891">
                <a:solidFill>
                  <a:schemeClr val="bg1">
                    <a:lumMod val="65000"/>
                  </a:schemeClr>
                </a:solidFill>
              </a:defRPr>
            </a:lvl1pPr>
          </a:lstStyle>
          <a:p>
            <a:endParaRPr lang="en-US"/>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421320276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p:spPr>
        <p:txBody>
          <a:bodyPr>
            <a:normAutofit/>
          </a:bodyPr>
          <a:lstStyle>
            <a:lvl1pPr marL="0" indent="0">
              <a:buNone/>
              <a:defRPr sz="1441">
                <a:solidFill>
                  <a:schemeClr val="bg2"/>
                </a:solidFill>
              </a:defRPr>
            </a:lvl1pPr>
          </a:lstStyle>
          <a:p>
            <a:endParaRPr lang="en-US" dirty="0"/>
          </a:p>
        </p:txBody>
      </p:sp>
    </p:spTree>
    <p:extLst>
      <p:ext uri="{BB962C8B-B14F-4D97-AF65-F5344CB8AC3E}">
        <p14:creationId xmlns:p14="http://schemas.microsoft.com/office/powerpoint/2010/main" val="353206962"/>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479161" y="1978881"/>
            <a:ext cx="4557549" cy="4155281"/>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20648945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20490"/>
            <a:ext cx="12192000" cy="2838449"/>
          </a:xfrm>
        </p:spPr>
        <p:txBody>
          <a:bodyPr>
            <a:normAutofit/>
          </a:bodyPr>
          <a:lstStyle>
            <a:lvl1pPr marL="0" indent="0">
              <a:buNone/>
              <a:defRPr sz="1891">
                <a:solidFill>
                  <a:schemeClr val="bg1">
                    <a:lumMod val="75000"/>
                  </a:schemeClr>
                </a:solidFill>
              </a:defRPr>
            </a:lvl1pPr>
          </a:lstStyle>
          <a:p>
            <a:endParaRPr lang="en-US"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4197420384"/>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ervices">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1" name="Picture Placeholder 8"/>
          <p:cNvSpPr>
            <a:spLocks noGrp="1" noChangeAspect="1"/>
          </p:cNvSpPr>
          <p:nvPr>
            <p:ph type="pic" sz="quarter" idx="10"/>
          </p:nvPr>
        </p:nvSpPr>
        <p:spPr>
          <a:xfrm>
            <a:off x="0" y="1709870"/>
            <a:ext cx="12192000" cy="3158273"/>
          </a:xfrm>
        </p:spPr>
        <p:txBody>
          <a:bodyPr>
            <a:normAutofit/>
          </a:bodyPr>
          <a:lstStyle>
            <a:lvl1pPr marL="0" indent="0">
              <a:buNone/>
              <a:defRPr sz="1891">
                <a:solidFill>
                  <a:schemeClr val="bg1">
                    <a:lumMod val="7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763205601"/>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7" y="-1"/>
            <a:ext cx="12203142" cy="6858001"/>
          </a:xfrm>
        </p:spPr>
        <p:txBody>
          <a:bodyPr>
            <a:normAutofit/>
          </a:bodyPr>
          <a:lstStyle>
            <a:lvl1pPr marL="0" indent="0">
              <a:buNone/>
              <a:defRPr sz="1441">
                <a:latin typeface="Raleway Light"/>
                <a:cs typeface="Raleway Light"/>
              </a:defRPr>
            </a:lvl1pPr>
          </a:lstStyle>
          <a:p>
            <a:endParaRPr lang="id-ID" dirty="0"/>
          </a:p>
        </p:txBody>
      </p:sp>
    </p:spTree>
    <p:extLst>
      <p:ext uri="{BB962C8B-B14F-4D97-AF65-F5344CB8AC3E}">
        <p14:creationId xmlns:p14="http://schemas.microsoft.com/office/powerpoint/2010/main" val="4274149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12691864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No Footer">
    <p:spTree>
      <p:nvGrpSpPr>
        <p:cNvPr id="1" name=""/>
        <p:cNvGrpSpPr/>
        <p:nvPr/>
      </p:nvGrpSpPr>
      <p:grpSpPr>
        <a:xfrm>
          <a:off x="0" y="0"/>
          <a:ext cx="0" cy="0"/>
          <a:chOff x="0" y="0"/>
          <a:chExt cx="0" cy="0"/>
        </a:xfrm>
      </p:grpSpPr>
      <p:sp>
        <p:nvSpPr>
          <p:cNvPr id="4" name="Oval 3"/>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5" name="TextBox 4"/>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93419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1584" y="0"/>
            <a:ext cx="12192001" cy="6858000"/>
          </a:xfrm>
          <a:effectLst/>
        </p:spPr>
        <p:txBody>
          <a:bodyPr>
            <a:normAutofit/>
          </a:bodyPr>
          <a:lstStyle>
            <a:lvl1pPr marL="0" indent="0">
              <a:buNone/>
              <a:defRPr sz="1891">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63829571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479161" y="1978881"/>
            <a:ext cx="4557549" cy="4155281"/>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88332617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Our Objectives 2">
    <p:spTree>
      <p:nvGrpSpPr>
        <p:cNvPr id="1" name=""/>
        <p:cNvGrpSpPr/>
        <p:nvPr/>
      </p:nvGrpSpPr>
      <p:grpSpPr>
        <a:xfrm>
          <a:off x="0" y="0"/>
          <a:ext cx="0" cy="0"/>
          <a:chOff x="0" y="0"/>
          <a:chExt cx="0" cy="0"/>
        </a:xfrm>
      </p:grpSpPr>
      <p:sp>
        <p:nvSpPr>
          <p:cNvPr id="11" name="Picture Placeholder 22"/>
          <p:cNvSpPr>
            <a:spLocks noGrp="1" noChangeAspect="1"/>
          </p:cNvSpPr>
          <p:nvPr>
            <p:ph type="pic" sz="quarter" idx="13"/>
          </p:nvPr>
        </p:nvSpPr>
        <p:spPr>
          <a:xfrm>
            <a:off x="4" y="0"/>
            <a:ext cx="5954188" cy="6858000"/>
          </a:xfrm>
        </p:spPr>
        <p:txBody>
          <a:bodyPr>
            <a:normAutofit/>
          </a:bodyPr>
          <a:lstStyle>
            <a:lvl1pPr marL="0" indent="0">
              <a:buNone/>
              <a:defRPr sz="1441">
                <a:latin typeface="Raleway Light"/>
                <a:cs typeface="Raleway Light"/>
              </a:defRPr>
            </a:lvl1pPr>
          </a:lstStyle>
          <a:p>
            <a:endParaRPr lang="id-ID" dirty="0"/>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235340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7" name="Rectangle 6"/>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536508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687911210"/>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Our Objectives 2">
    <p:spTree>
      <p:nvGrpSpPr>
        <p:cNvPr id="1" name=""/>
        <p:cNvGrpSpPr/>
        <p:nvPr/>
      </p:nvGrpSpPr>
      <p:grpSpPr>
        <a:xfrm>
          <a:off x="0" y="0"/>
          <a:ext cx="0" cy="0"/>
          <a:chOff x="0" y="0"/>
          <a:chExt cx="0" cy="0"/>
        </a:xfrm>
      </p:grpSpPr>
      <p:sp>
        <p:nvSpPr>
          <p:cNvPr id="11" name="Picture Placeholder 22"/>
          <p:cNvSpPr>
            <a:spLocks noGrp="1" noChangeAspect="1"/>
          </p:cNvSpPr>
          <p:nvPr>
            <p:ph type="pic" sz="quarter" idx="13"/>
          </p:nvPr>
        </p:nvSpPr>
        <p:spPr>
          <a:xfrm>
            <a:off x="4" y="0"/>
            <a:ext cx="5954188" cy="6858000"/>
          </a:xfrm>
        </p:spPr>
        <p:txBody>
          <a:bodyPr>
            <a:normAutofit/>
          </a:bodyPr>
          <a:lstStyle>
            <a:lvl1pPr marL="0" indent="0">
              <a:buNone/>
              <a:defRPr sz="1441">
                <a:latin typeface="Raleway Light"/>
                <a:cs typeface="Raleway Light"/>
              </a:defRPr>
            </a:lvl1pPr>
          </a:lstStyle>
          <a:p>
            <a:endParaRPr lang="id-ID" dirty="0"/>
          </a:p>
        </p:txBody>
      </p:sp>
      <p:sp>
        <p:nvSpPr>
          <p:cNvPr id="5" name="Oval 4"/>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6" name="TextBox 5"/>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08520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1317233526"/>
      </p:ext>
    </p:extLst>
  </p:cSld>
  <p:clrMapOvr>
    <a:masterClrMapping/>
  </p:clrMapOvr>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1" y="1"/>
            <a:ext cx="12192001" cy="3230219"/>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 name="Picture Placeholder 2"/>
          <p:cNvSpPr>
            <a:spLocks noGrp="1" noChangeAspect="1"/>
          </p:cNvSpPr>
          <p:nvPr>
            <p:ph type="pic" sz="quarter" idx="10"/>
          </p:nvPr>
        </p:nvSpPr>
        <p:spPr>
          <a:xfrm>
            <a:off x="997403" y="1188270"/>
            <a:ext cx="752671" cy="2139951"/>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2" name="Picture Placeholder 2"/>
          <p:cNvSpPr>
            <a:spLocks noGrp="1" noChangeAspect="1"/>
          </p:cNvSpPr>
          <p:nvPr>
            <p:ph type="pic" sz="quarter" idx="12"/>
          </p:nvPr>
        </p:nvSpPr>
        <p:spPr>
          <a:xfrm>
            <a:off x="3573313" y="1188272"/>
            <a:ext cx="803172" cy="21336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903618" y="966021"/>
            <a:ext cx="1558227" cy="2755900"/>
          </a:xfrm>
        </p:spPr>
        <p:txBody>
          <a:bodyPr rtlCol="0">
            <a:normAutofit/>
          </a:bodyPr>
          <a:lstStyle>
            <a:lvl1pPr marL="0" indent="0">
              <a:buNone/>
              <a:defRPr sz="900">
                <a:latin typeface="Raleway Light"/>
                <a:cs typeface="Raleway Light"/>
              </a:defRPr>
            </a:lvl1pPr>
          </a:lstStyle>
          <a:p>
            <a:pPr lvl="0"/>
            <a:endParaRPr lang="en-US" noProof="0"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Tree>
    <p:extLst>
      <p:ext uri="{BB962C8B-B14F-4D97-AF65-F5344CB8AC3E}">
        <p14:creationId xmlns:p14="http://schemas.microsoft.com/office/powerpoint/2010/main" val="3656952526"/>
      </p:ext>
    </p:extLst>
  </p:cSld>
  <p:clrMapOvr>
    <a:masterClrMapping/>
  </p:clrMapOvr>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Our Clients">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11551" y="2195664"/>
            <a:ext cx="12191997" cy="2125087"/>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84423658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4_Meet_the_team1">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129029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8" name="Picture Placeholder 22"/>
          <p:cNvSpPr>
            <a:spLocks noGrp="1" noChangeAspect="1"/>
          </p:cNvSpPr>
          <p:nvPr>
            <p:ph type="pic" sz="quarter" idx="15"/>
          </p:nvPr>
        </p:nvSpPr>
        <p:spPr>
          <a:xfrm>
            <a:off x="3896753"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19" name="Picture Placeholder 22"/>
          <p:cNvSpPr>
            <a:spLocks noGrp="1" noChangeAspect="1"/>
          </p:cNvSpPr>
          <p:nvPr>
            <p:ph type="pic" sz="quarter" idx="16"/>
          </p:nvPr>
        </p:nvSpPr>
        <p:spPr>
          <a:xfrm>
            <a:off x="6549862"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20" name="Picture Placeholder 22"/>
          <p:cNvSpPr>
            <a:spLocks noGrp="1" noChangeAspect="1"/>
          </p:cNvSpPr>
          <p:nvPr>
            <p:ph type="pic" sz="quarter" idx="17"/>
          </p:nvPr>
        </p:nvSpPr>
        <p:spPr>
          <a:xfrm>
            <a:off x="9135078" y="2132956"/>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3107335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5" name="Picture Placeholder 22"/>
          <p:cNvSpPr>
            <a:spLocks noGrp="1" noChangeAspect="1"/>
          </p:cNvSpPr>
          <p:nvPr>
            <p:ph type="pic" sz="quarter" idx="14"/>
          </p:nvPr>
        </p:nvSpPr>
        <p:spPr>
          <a:xfrm>
            <a:off x="988490" y="1821008"/>
            <a:ext cx="1822448" cy="1824567"/>
          </a:xfrm>
        </p:spPr>
        <p:txBody>
          <a:bodyPr>
            <a:normAutofit/>
          </a:bodyPr>
          <a:lstStyle>
            <a:lvl1pPr marL="0" indent="0">
              <a:buNone/>
              <a:defRPr sz="1441">
                <a:solidFill>
                  <a:schemeClr val="bg1"/>
                </a:solidFill>
                <a:latin typeface="Lato Light"/>
                <a:cs typeface="Lato Light"/>
              </a:defRPr>
            </a:lvl1pPr>
          </a:lstStyle>
          <a:p>
            <a:endParaRPr lang="id-ID"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903989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Team Individual">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2084394" y="2000251"/>
            <a:ext cx="3206750" cy="3138488"/>
          </a:xfrm>
        </p:spPr>
        <p:txBody>
          <a:bodyPr>
            <a:normAutofit/>
          </a:bodyPr>
          <a:lstStyle>
            <a:lvl1pPr marL="0" indent="0">
              <a:buNone/>
              <a:defRPr sz="1441">
                <a:solidFill>
                  <a:schemeClr val="accent1"/>
                </a:solidFill>
              </a:defRPr>
            </a:lvl1pPr>
          </a:lstStyle>
          <a:p>
            <a:endParaRPr lang="id-ID" dirty="0"/>
          </a:p>
        </p:txBody>
      </p:sp>
      <p:sp>
        <p:nvSpPr>
          <p:cNvPr id="8" name="Rectangle 7"/>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97462280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1109435" y="1803402"/>
            <a:ext cx="2133598" cy="1920240"/>
          </a:xfrm>
          <a:prstGeom prst="ellipse">
            <a:avLst/>
          </a:prstGeom>
        </p:spPr>
        <p:txBody>
          <a:bodyPr>
            <a:normAutofit/>
          </a:bodyPr>
          <a:lstStyle>
            <a:lvl1pPr>
              <a:defRPr sz="1441"/>
            </a:lvl1pPr>
          </a:lstStyle>
          <a:p>
            <a:endParaRPr lang="en-US" dirty="0"/>
          </a:p>
        </p:txBody>
      </p:sp>
      <p:sp>
        <p:nvSpPr>
          <p:cNvPr id="18" name="Picture Placeholder 22"/>
          <p:cNvSpPr>
            <a:spLocks noGrp="1"/>
          </p:cNvSpPr>
          <p:nvPr>
            <p:ph type="pic" sz="quarter" idx="16"/>
          </p:nvPr>
        </p:nvSpPr>
        <p:spPr>
          <a:xfrm>
            <a:off x="3657607" y="1803402"/>
            <a:ext cx="2133598" cy="1920240"/>
          </a:xfrm>
          <a:prstGeom prst="ellipse">
            <a:avLst/>
          </a:prstGeom>
        </p:spPr>
        <p:txBody>
          <a:bodyPr>
            <a:normAutofit/>
          </a:bodyPr>
          <a:lstStyle>
            <a:lvl1pPr>
              <a:defRPr sz="1441"/>
            </a:lvl1pPr>
          </a:lstStyle>
          <a:p>
            <a:endParaRPr lang="en-US" dirty="0"/>
          </a:p>
        </p:txBody>
      </p:sp>
      <p:sp>
        <p:nvSpPr>
          <p:cNvPr id="19" name="Picture Placeholder 22"/>
          <p:cNvSpPr>
            <a:spLocks noGrp="1"/>
          </p:cNvSpPr>
          <p:nvPr>
            <p:ph type="pic" sz="quarter" idx="17"/>
          </p:nvPr>
        </p:nvSpPr>
        <p:spPr>
          <a:xfrm>
            <a:off x="6096007" y="1803402"/>
            <a:ext cx="2133598" cy="1920240"/>
          </a:xfrm>
          <a:prstGeom prst="ellipse">
            <a:avLst/>
          </a:prstGeom>
        </p:spPr>
        <p:txBody>
          <a:bodyPr>
            <a:normAutofit/>
          </a:bodyPr>
          <a:lstStyle>
            <a:lvl1pPr>
              <a:defRPr sz="1441"/>
            </a:lvl1pPr>
          </a:lstStyle>
          <a:p>
            <a:endParaRPr lang="en-US" dirty="0"/>
          </a:p>
        </p:txBody>
      </p:sp>
      <p:sp>
        <p:nvSpPr>
          <p:cNvPr id="20" name="Picture Placeholder 22"/>
          <p:cNvSpPr>
            <a:spLocks noGrp="1"/>
          </p:cNvSpPr>
          <p:nvPr>
            <p:ph type="pic" sz="quarter" idx="18"/>
          </p:nvPr>
        </p:nvSpPr>
        <p:spPr>
          <a:xfrm>
            <a:off x="8534407" y="1803402"/>
            <a:ext cx="2133598" cy="1920240"/>
          </a:xfrm>
          <a:prstGeom prst="ellipse">
            <a:avLst/>
          </a:prstGeom>
        </p:spPr>
        <p:txBody>
          <a:bodyPr>
            <a:normAutofit/>
          </a:bodyPr>
          <a:lstStyle>
            <a:lvl1pPr>
              <a:defRPr sz="1441"/>
            </a:lvl1pPr>
          </a:lstStyle>
          <a:p>
            <a:endParaRPr lang="en-US" dirty="0"/>
          </a:p>
        </p:txBody>
      </p:sp>
      <p:sp>
        <p:nvSpPr>
          <p:cNvPr id="11" name="Rectangle 10"/>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9" name="Oval 8"/>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0" name="TextBox 9"/>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66949206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Three Team">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0"/>
          </p:nvPr>
        </p:nvSpPr>
        <p:spPr>
          <a:xfrm>
            <a:off x="1198572" y="1779589"/>
            <a:ext cx="3206750" cy="3138488"/>
          </a:xfrm>
        </p:spPr>
        <p:txBody>
          <a:bodyPr>
            <a:normAutofit/>
          </a:bodyPr>
          <a:lstStyle>
            <a:lvl1pPr marL="0" indent="0">
              <a:buNone/>
              <a:defRPr sz="1441">
                <a:solidFill>
                  <a:schemeClr val="accent1"/>
                </a:solidFill>
              </a:defRPr>
            </a:lvl1pPr>
          </a:lstStyle>
          <a:p>
            <a:endParaRPr lang="id-ID" dirty="0"/>
          </a:p>
        </p:txBody>
      </p:sp>
      <p:sp>
        <p:nvSpPr>
          <p:cNvPr id="16" name="Picture Placeholder 14"/>
          <p:cNvSpPr>
            <a:spLocks noGrp="1" noChangeAspect="1"/>
          </p:cNvSpPr>
          <p:nvPr>
            <p:ph type="pic" sz="quarter" idx="11"/>
          </p:nvPr>
        </p:nvSpPr>
        <p:spPr>
          <a:xfrm>
            <a:off x="4500571" y="1779589"/>
            <a:ext cx="3206750" cy="3138488"/>
          </a:xfrm>
        </p:spPr>
        <p:txBody>
          <a:bodyPr>
            <a:normAutofit/>
          </a:bodyPr>
          <a:lstStyle>
            <a:lvl1pPr marL="0" indent="0">
              <a:buNone/>
              <a:defRPr sz="1441">
                <a:solidFill>
                  <a:schemeClr val="accent1"/>
                </a:solidFill>
              </a:defRPr>
            </a:lvl1pPr>
          </a:lstStyle>
          <a:p>
            <a:endParaRPr lang="id-ID" dirty="0"/>
          </a:p>
        </p:txBody>
      </p:sp>
      <p:sp>
        <p:nvSpPr>
          <p:cNvPr id="17" name="Picture Placeholder 14"/>
          <p:cNvSpPr>
            <a:spLocks noGrp="1" noChangeAspect="1"/>
          </p:cNvSpPr>
          <p:nvPr>
            <p:ph type="pic" sz="quarter" idx="12"/>
          </p:nvPr>
        </p:nvSpPr>
        <p:spPr>
          <a:xfrm>
            <a:off x="7815272" y="1784352"/>
            <a:ext cx="3206750" cy="3138488"/>
          </a:xfrm>
        </p:spPr>
        <p:txBody>
          <a:bodyPr>
            <a:normAutofit/>
          </a:bodyPr>
          <a:lstStyle>
            <a:lvl1pPr marL="0" indent="0">
              <a:buNone/>
              <a:defRPr sz="1441">
                <a:solidFill>
                  <a:schemeClr val="accent1"/>
                </a:solidFill>
              </a:defRPr>
            </a:lvl1pPr>
          </a:lstStyle>
          <a:p>
            <a:endParaRPr lang="id-ID" dirty="0"/>
          </a:p>
        </p:txBody>
      </p:sp>
      <p:sp>
        <p:nvSpPr>
          <p:cNvPr id="10" name="Rectangle 9"/>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8" name="Oval 7"/>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9" name="TextBox 8"/>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11073657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368171" y="1603020"/>
            <a:ext cx="1259943" cy="1135685"/>
          </a:xfrm>
          <a:prstGeom prst="ellipse">
            <a:avLst/>
          </a:prstGeom>
        </p:spPr>
        <p:txBody>
          <a:bodyPr>
            <a:noAutofit/>
          </a:bodyPr>
          <a:lstStyle>
            <a:lvl1pPr marL="0" indent="0">
              <a:lnSpc>
                <a:spcPct val="130000"/>
              </a:lnSpc>
              <a:buNone/>
              <a:defRPr sz="1080" baseline="0"/>
            </a:lvl1pPr>
          </a:lstStyle>
          <a:p>
            <a:r>
              <a:rPr lang="en-US" dirty="0" smtClean="0"/>
              <a:t>Drag  Your Picture Here</a:t>
            </a:r>
            <a:endParaRPr lang="en-US" dirty="0"/>
          </a:p>
        </p:txBody>
      </p:sp>
      <p:sp>
        <p:nvSpPr>
          <p:cNvPr id="75" name="Picture Placeholder 13"/>
          <p:cNvSpPr>
            <a:spLocks noGrp="1"/>
          </p:cNvSpPr>
          <p:nvPr>
            <p:ph type="pic" sz="quarter" idx="11" hasCustomPrompt="1"/>
          </p:nvPr>
        </p:nvSpPr>
        <p:spPr>
          <a:xfrm>
            <a:off x="4134536" y="1592559"/>
            <a:ext cx="1259943" cy="1135685"/>
          </a:xfrm>
          <a:prstGeom prst="ellipse">
            <a:avLst/>
          </a:prstGeom>
        </p:spPr>
        <p:txBody>
          <a:bodyPr>
            <a:normAutofit/>
          </a:bodyPr>
          <a:lstStyle>
            <a:lvl1pPr marL="0" indent="0">
              <a:lnSpc>
                <a:spcPct val="130000"/>
              </a:lnSpc>
              <a:buNone/>
              <a:defRPr sz="1080"/>
            </a:lvl1pPr>
          </a:lstStyle>
          <a:p>
            <a:r>
              <a:rPr lang="en-US" dirty="0" smtClean="0"/>
              <a:t>Drag  Your Picture Here</a:t>
            </a:r>
            <a:endParaRPr lang="en-US" dirty="0"/>
          </a:p>
        </p:txBody>
      </p:sp>
      <p:sp>
        <p:nvSpPr>
          <p:cNvPr id="76" name="Picture Placeholder 13"/>
          <p:cNvSpPr>
            <a:spLocks noGrp="1"/>
          </p:cNvSpPr>
          <p:nvPr>
            <p:ph type="pic" sz="quarter" idx="12" hasCustomPrompt="1"/>
          </p:nvPr>
        </p:nvSpPr>
        <p:spPr>
          <a:xfrm>
            <a:off x="6839992"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7" name="Picture Placeholder 13"/>
          <p:cNvSpPr>
            <a:spLocks noGrp="1"/>
          </p:cNvSpPr>
          <p:nvPr>
            <p:ph type="pic" sz="quarter" idx="13" hasCustomPrompt="1"/>
          </p:nvPr>
        </p:nvSpPr>
        <p:spPr>
          <a:xfrm>
            <a:off x="9564333" y="1609015"/>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78" name="Picture Placeholder 13"/>
          <p:cNvSpPr>
            <a:spLocks noGrp="1"/>
          </p:cNvSpPr>
          <p:nvPr>
            <p:ph type="pic" sz="quarter" idx="14" hasCustomPrompt="1"/>
          </p:nvPr>
        </p:nvSpPr>
        <p:spPr>
          <a:xfrm>
            <a:off x="8214263" y="4054264"/>
            <a:ext cx="1259943" cy="1135685"/>
          </a:xfrm>
          <a:prstGeom prst="ellipse">
            <a:avLst/>
          </a:prstGeom>
        </p:spPr>
        <p:txBody>
          <a:bodyPr>
            <a:normAutofit/>
          </a:bodyPr>
          <a:lstStyle>
            <a:lvl1pPr>
              <a:lnSpc>
                <a:spcPct val="130000"/>
              </a:lnSpc>
              <a:defRPr sz="1080"/>
            </a:lvl1pPr>
          </a:lstStyle>
          <a:p>
            <a:r>
              <a:rPr lang="en-US" dirty="0" smtClean="0"/>
              <a:t>Drag  Your Picture Here</a:t>
            </a:r>
            <a:endParaRPr lang="en-US" dirty="0"/>
          </a:p>
        </p:txBody>
      </p:sp>
      <p:sp>
        <p:nvSpPr>
          <p:cNvPr id="79" name="Picture Placeholder 13"/>
          <p:cNvSpPr>
            <a:spLocks noGrp="1"/>
          </p:cNvSpPr>
          <p:nvPr>
            <p:ph type="pic" sz="quarter" idx="15" hasCustomPrompt="1"/>
          </p:nvPr>
        </p:nvSpPr>
        <p:spPr>
          <a:xfrm>
            <a:off x="5499543" y="4054264"/>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80" name="Picture Placeholder 13"/>
          <p:cNvSpPr>
            <a:spLocks noGrp="1"/>
          </p:cNvSpPr>
          <p:nvPr>
            <p:ph type="pic" sz="quarter" idx="16" hasCustomPrompt="1"/>
          </p:nvPr>
        </p:nvSpPr>
        <p:spPr>
          <a:xfrm>
            <a:off x="2756080" y="4040053"/>
            <a:ext cx="1259943" cy="1135685"/>
          </a:xfrm>
          <a:prstGeom prst="ellipse">
            <a:avLst/>
          </a:prstGeom>
        </p:spPr>
        <p:txBody>
          <a:bodyPr>
            <a:normAutofit/>
          </a:bodyPr>
          <a:lstStyle>
            <a:lvl1pPr marL="0" marR="0" indent="0" algn="l" defTabSz="823083" rtl="0" eaLnBrk="1" fontAlgn="auto" latinLnBrk="0" hangingPunct="1">
              <a:lnSpc>
                <a:spcPct val="130000"/>
              </a:lnSpc>
              <a:spcBef>
                <a:spcPts val="900"/>
              </a:spcBef>
              <a:spcAft>
                <a:spcPts val="0"/>
              </a:spcAft>
              <a:buClrTx/>
              <a:buSzTx/>
              <a:buFont typeface="Arial" panose="020B0604020202020204" pitchFamily="34" charset="0"/>
              <a:buNone/>
              <a:tabLst/>
              <a:defRPr sz="1080"/>
            </a:lvl1pPr>
          </a:lstStyle>
          <a:p>
            <a:r>
              <a:rPr lang="en-US" dirty="0" smtClean="0"/>
              <a:t>Drag  Your Picture Here</a:t>
            </a:r>
          </a:p>
          <a:p>
            <a:endParaRPr lang="en-US" dirty="0"/>
          </a:p>
        </p:txBody>
      </p:sp>
      <p:sp>
        <p:nvSpPr>
          <p:cNvPr id="23" name="Rectangle 2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2" name="Oval 11"/>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13" name="TextBox 12"/>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203383901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support-team">
    <p:spTree>
      <p:nvGrpSpPr>
        <p:cNvPr id="1" name=""/>
        <p:cNvGrpSpPr/>
        <p:nvPr/>
      </p:nvGrpSpPr>
      <p:grpSpPr>
        <a:xfrm>
          <a:off x="0" y="0"/>
          <a:ext cx="0" cy="0"/>
          <a:chOff x="0" y="0"/>
          <a:chExt cx="0" cy="0"/>
        </a:xfrm>
      </p:grpSpPr>
      <p:sp>
        <p:nvSpPr>
          <p:cNvPr id="13" name="Rectangle 12"/>
          <p:cNvSpPr/>
          <p:nvPr userDrawn="1"/>
        </p:nvSpPr>
        <p:spPr>
          <a:xfrm>
            <a:off x="3896755" y="6256373"/>
            <a:ext cx="4404903" cy="387788"/>
          </a:xfrm>
          <a:prstGeom prst="rect">
            <a:avLst/>
          </a:prstGeom>
        </p:spPr>
        <p:txBody>
          <a:bodyPr wrap="square" lIns="82285" tIns="41143" rIns="82285" bIns="41143">
            <a:spAutoFit/>
          </a:bodyPr>
          <a:lstStyle/>
          <a:p>
            <a:pPr algn="ctr" defTabSz="855887"/>
            <a:r>
              <a:rPr lang="id-ID" sz="1080" dirty="0">
                <a:solidFill>
                  <a:srgbClr val="1EA185"/>
                </a:solidFill>
                <a:latin typeface="Lato Light"/>
                <a:cs typeface="Lato Light"/>
              </a:rPr>
              <a:t>www.companyname.com</a:t>
            </a:r>
          </a:p>
          <a:p>
            <a:pPr algn="ctr" defTabSz="855887"/>
            <a:r>
              <a:rPr lang="en-US" sz="900" dirty="0">
                <a:solidFill>
                  <a:srgbClr val="445469"/>
                </a:solidFill>
                <a:latin typeface="Lato Light"/>
                <a:cs typeface="Lato Light"/>
              </a:rPr>
              <a:t>© 2016 </a:t>
            </a:r>
            <a:r>
              <a:rPr lang="en-US" sz="900" dirty="0" err="1">
                <a:solidFill>
                  <a:srgbClr val="445469"/>
                </a:solidFill>
                <a:latin typeface="Lato Light"/>
                <a:cs typeface="Lato Light"/>
              </a:rPr>
              <a:t>Motagua</a:t>
            </a:r>
            <a:r>
              <a:rPr lang="en-US" sz="900" dirty="0">
                <a:solidFill>
                  <a:srgbClr val="445469"/>
                </a:solidFill>
                <a:latin typeface="Lato Light"/>
                <a:cs typeface="Lato Light"/>
              </a:rPr>
              <a:t> </a:t>
            </a:r>
            <a:r>
              <a:rPr lang="id-ID" sz="900" dirty="0">
                <a:solidFill>
                  <a:srgbClr val="445469"/>
                </a:solidFill>
                <a:latin typeface="Lato Light"/>
                <a:cs typeface="Lato Light"/>
              </a:rPr>
              <a:t>PowerPoint Multipurpose Theme</a:t>
            </a:r>
            <a:r>
              <a:rPr lang="en-US" sz="900" dirty="0">
                <a:solidFill>
                  <a:srgbClr val="445469"/>
                </a:solidFill>
                <a:latin typeface="Lato Light"/>
                <a:cs typeface="Lato Light"/>
              </a:rPr>
              <a:t>. All Rights Reserved. </a:t>
            </a:r>
            <a:endParaRPr lang="id-ID" sz="900" dirty="0">
              <a:solidFill>
                <a:srgbClr val="445469"/>
              </a:solidFill>
              <a:latin typeface="Lato Light"/>
              <a:cs typeface="Lato Light"/>
            </a:endParaRPr>
          </a:p>
        </p:txBody>
      </p:sp>
      <p:sp>
        <p:nvSpPr>
          <p:cNvPr id="15" name="Picture Placeholder 13"/>
          <p:cNvSpPr>
            <a:spLocks noGrp="1" noChangeAspect="1"/>
          </p:cNvSpPr>
          <p:nvPr>
            <p:ph type="pic" sz="quarter" idx="13"/>
          </p:nvPr>
        </p:nvSpPr>
        <p:spPr>
          <a:xfrm>
            <a:off x="1255594" y="1692243"/>
            <a:ext cx="4030217" cy="3977969"/>
          </a:xfrm>
          <a:effectLst/>
        </p:spPr>
        <p:txBody>
          <a:bodyPr>
            <a:normAutofit/>
          </a:bodyPr>
          <a:lstStyle>
            <a:lvl1pPr marL="0" indent="0">
              <a:buNone/>
              <a:defRPr sz="1891">
                <a:ln>
                  <a:noFill/>
                </a:ln>
                <a:solidFill>
                  <a:schemeClr val="bg1">
                    <a:lumMod val="85000"/>
                  </a:schemeClr>
                </a:solidFill>
              </a:defRPr>
            </a:lvl1pPr>
          </a:lstStyle>
          <a:p>
            <a:endParaRPr lang="en-US" dirty="0"/>
          </a:p>
        </p:txBody>
      </p:sp>
      <p:sp>
        <p:nvSpPr>
          <p:cNvPr id="6" name="Oval 5"/>
          <p:cNvSpPr/>
          <p:nvPr userDrawn="1"/>
        </p:nvSpPr>
        <p:spPr>
          <a:xfrm>
            <a:off x="11512883" y="248593"/>
            <a:ext cx="479632" cy="43342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1151" tIns="20575" rIns="41151" bIns="20575" rtlCol="0" anchor="ctr"/>
          <a:lstStyle/>
          <a:p>
            <a:pPr algn="ctr" defTabSz="855887"/>
            <a:endParaRPr lang="en-US" sz="1264" dirty="0">
              <a:solidFill>
                <a:prstClr val="white"/>
              </a:solidFill>
              <a:latin typeface="Lato Light"/>
            </a:endParaRPr>
          </a:p>
        </p:txBody>
      </p:sp>
      <p:sp>
        <p:nvSpPr>
          <p:cNvPr id="7" name="TextBox 6"/>
          <p:cNvSpPr txBox="1"/>
          <p:nvPr userDrawn="1"/>
        </p:nvSpPr>
        <p:spPr>
          <a:xfrm>
            <a:off x="11534196" y="303539"/>
            <a:ext cx="451512" cy="277117"/>
          </a:xfrm>
          <a:prstGeom prst="rect">
            <a:avLst/>
          </a:prstGeom>
          <a:noFill/>
        </p:spPr>
        <p:txBody>
          <a:bodyPr wrap="none" lIns="82285" tIns="41143" rIns="82285" bIns="41143" rtlCol="0">
            <a:spAutoFit/>
          </a:bodyPr>
          <a:lstStyle/>
          <a:p>
            <a:pPr algn="ctr" defTabSz="855887"/>
            <a:fld id="{260E2A6B-A809-4840-BF14-8648BC0BDF87}" type="slidenum">
              <a:rPr lang="id-ID" sz="1261" b="1">
                <a:solidFill>
                  <a:prstClr val="white"/>
                </a:solidFill>
                <a:latin typeface="Raleway Light"/>
                <a:cs typeface="Raleway Light"/>
              </a:rPr>
              <a:pPr algn="ctr" defTabSz="855887"/>
              <a:t>‹Nº›</a:t>
            </a:fld>
            <a:endParaRPr lang="id-ID" sz="1261" dirty="0">
              <a:solidFill>
                <a:prstClr val="white"/>
              </a:solidFill>
              <a:latin typeface="Raleway Light"/>
              <a:cs typeface="Raleway Light"/>
            </a:endParaRPr>
          </a:p>
        </p:txBody>
      </p:sp>
    </p:spTree>
    <p:extLst>
      <p:ext uri="{BB962C8B-B14F-4D97-AF65-F5344CB8AC3E}">
        <p14:creationId xmlns:p14="http://schemas.microsoft.com/office/powerpoint/2010/main" val="71900869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359.xml"/><Relationship Id="rId13" Type="http://schemas.openxmlformats.org/officeDocument/2006/relationships/slideLayout" Target="../slideLayouts/slideLayout364.xml"/><Relationship Id="rId18" Type="http://schemas.openxmlformats.org/officeDocument/2006/relationships/slideLayout" Target="../slideLayouts/slideLayout369.xml"/><Relationship Id="rId26" Type="http://schemas.openxmlformats.org/officeDocument/2006/relationships/slideLayout" Target="../slideLayouts/slideLayout377.xml"/><Relationship Id="rId39" Type="http://schemas.openxmlformats.org/officeDocument/2006/relationships/slideLayout" Target="../slideLayouts/slideLayout390.xml"/><Relationship Id="rId3" Type="http://schemas.openxmlformats.org/officeDocument/2006/relationships/slideLayout" Target="../slideLayouts/slideLayout354.xml"/><Relationship Id="rId21" Type="http://schemas.openxmlformats.org/officeDocument/2006/relationships/slideLayout" Target="../slideLayouts/slideLayout372.xml"/><Relationship Id="rId34" Type="http://schemas.openxmlformats.org/officeDocument/2006/relationships/slideLayout" Target="../slideLayouts/slideLayout385.xml"/><Relationship Id="rId7" Type="http://schemas.openxmlformats.org/officeDocument/2006/relationships/slideLayout" Target="../slideLayouts/slideLayout358.xml"/><Relationship Id="rId12" Type="http://schemas.openxmlformats.org/officeDocument/2006/relationships/slideLayout" Target="../slideLayouts/slideLayout363.xml"/><Relationship Id="rId17" Type="http://schemas.openxmlformats.org/officeDocument/2006/relationships/slideLayout" Target="../slideLayouts/slideLayout368.xml"/><Relationship Id="rId25" Type="http://schemas.openxmlformats.org/officeDocument/2006/relationships/slideLayout" Target="../slideLayouts/slideLayout376.xml"/><Relationship Id="rId33" Type="http://schemas.openxmlformats.org/officeDocument/2006/relationships/slideLayout" Target="../slideLayouts/slideLayout384.xml"/><Relationship Id="rId38" Type="http://schemas.openxmlformats.org/officeDocument/2006/relationships/slideLayout" Target="../slideLayouts/slideLayout389.xml"/><Relationship Id="rId2" Type="http://schemas.openxmlformats.org/officeDocument/2006/relationships/slideLayout" Target="../slideLayouts/slideLayout353.xml"/><Relationship Id="rId16" Type="http://schemas.openxmlformats.org/officeDocument/2006/relationships/slideLayout" Target="../slideLayouts/slideLayout367.xml"/><Relationship Id="rId20" Type="http://schemas.openxmlformats.org/officeDocument/2006/relationships/slideLayout" Target="../slideLayouts/slideLayout371.xml"/><Relationship Id="rId29" Type="http://schemas.openxmlformats.org/officeDocument/2006/relationships/slideLayout" Target="../slideLayouts/slideLayout380.xml"/><Relationship Id="rId1" Type="http://schemas.openxmlformats.org/officeDocument/2006/relationships/slideLayout" Target="../slideLayouts/slideLayout352.xml"/><Relationship Id="rId6" Type="http://schemas.openxmlformats.org/officeDocument/2006/relationships/slideLayout" Target="../slideLayouts/slideLayout357.xml"/><Relationship Id="rId11" Type="http://schemas.openxmlformats.org/officeDocument/2006/relationships/slideLayout" Target="../slideLayouts/slideLayout362.xml"/><Relationship Id="rId24" Type="http://schemas.openxmlformats.org/officeDocument/2006/relationships/slideLayout" Target="../slideLayouts/slideLayout375.xml"/><Relationship Id="rId32" Type="http://schemas.openxmlformats.org/officeDocument/2006/relationships/slideLayout" Target="../slideLayouts/slideLayout383.xml"/><Relationship Id="rId37" Type="http://schemas.openxmlformats.org/officeDocument/2006/relationships/slideLayout" Target="../slideLayouts/slideLayout388.xml"/><Relationship Id="rId40" Type="http://schemas.openxmlformats.org/officeDocument/2006/relationships/theme" Target="../theme/theme10.xml"/><Relationship Id="rId5" Type="http://schemas.openxmlformats.org/officeDocument/2006/relationships/slideLayout" Target="../slideLayouts/slideLayout356.xml"/><Relationship Id="rId15" Type="http://schemas.openxmlformats.org/officeDocument/2006/relationships/slideLayout" Target="../slideLayouts/slideLayout366.xml"/><Relationship Id="rId23" Type="http://schemas.openxmlformats.org/officeDocument/2006/relationships/slideLayout" Target="../slideLayouts/slideLayout374.xml"/><Relationship Id="rId28" Type="http://schemas.openxmlformats.org/officeDocument/2006/relationships/slideLayout" Target="../slideLayouts/slideLayout379.xml"/><Relationship Id="rId36" Type="http://schemas.openxmlformats.org/officeDocument/2006/relationships/slideLayout" Target="../slideLayouts/slideLayout387.xml"/><Relationship Id="rId10" Type="http://schemas.openxmlformats.org/officeDocument/2006/relationships/slideLayout" Target="../slideLayouts/slideLayout361.xml"/><Relationship Id="rId19" Type="http://schemas.openxmlformats.org/officeDocument/2006/relationships/slideLayout" Target="../slideLayouts/slideLayout370.xml"/><Relationship Id="rId31" Type="http://schemas.openxmlformats.org/officeDocument/2006/relationships/slideLayout" Target="../slideLayouts/slideLayout382.xml"/><Relationship Id="rId4" Type="http://schemas.openxmlformats.org/officeDocument/2006/relationships/slideLayout" Target="../slideLayouts/slideLayout355.xml"/><Relationship Id="rId9" Type="http://schemas.openxmlformats.org/officeDocument/2006/relationships/slideLayout" Target="../slideLayouts/slideLayout360.xml"/><Relationship Id="rId14" Type="http://schemas.openxmlformats.org/officeDocument/2006/relationships/slideLayout" Target="../slideLayouts/slideLayout365.xml"/><Relationship Id="rId22" Type="http://schemas.openxmlformats.org/officeDocument/2006/relationships/slideLayout" Target="../slideLayouts/slideLayout373.xml"/><Relationship Id="rId27" Type="http://schemas.openxmlformats.org/officeDocument/2006/relationships/slideLayout" Target="../slideLayouts/slideLayout378.xml"/><Relationship Id="rId30" Type="http://schemas.openxmlformats.org/officeDocument/2006/relationships/slideLayout" Target="../slideLayouts/slideLayout381.xml"/><Relationship Id="rId35" Type="http://schemas.openxmlformats.org/officeDocument/2006/relationships/slideLayout" Target="../slideLayouts/slideLayout38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theme" Target="../theme/theme2.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26" Type="http://schemas.openxmlformats.org/officeDocument/2006/relationships/slideLayout" Target="../slideLayouts/slideLayout104.xml"/><Relationship Id="rId39" Type="http://schemas.openxmlformats.org/officeDocument/2006/relationships/slideLayout" Target="../slideLayouts/slideLayout117.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34" Type="http://schemas.openxmlformats.org/officeDocument/2006/relationships/slideLayout" Target="../slideLayouts/slideLayout112.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5" Type="http://schemas.openxmlformats.org/officeDocument/2006/relationships/slideLayout" Target="../slideLayouts/slideLayout103.xml"/><Relationship Id="rId33" Type="http://schemas.openxmlformats.org/officeDocument/2006/relationships/slideLayout" Target="../slideLayouts/slideLayout111.xml"/><Relationship Id="rId38" Type="http://schemas.openxmlformats.org/officeDocument/2006/relationships/slideLayout" Target="../slideLayouts/slideLayout116.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29" Type="http://schemas.openxmlformats.org/officeDocument/2006/relationships/slideLayout" Target="../slideLayouts/slideLayout107.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24" Type="http://schemas.openxmlformats.org/officeDocument/2006/relationships/slideLayout" Target="../slideLayouts/slideLayout102.xml"/><Relationship Id="rId32" Type="http://schemas.openxmlformats.org/officeDocument/2006/relationships/slideLayout" Target="../slideLayouts/slideLayout110.xml"/><Relationship Id="rId37" Type="http://schemas.openxmlformats.org/officeDocument/2006/relationships/slideLayout" Target="../slideLayouts/slideLayout115.xml"/><Relationship Id="rId40" Type="http://schemas.openxmlformats.org/officeDocument/2006/relationships/theme" Target="../theme/theme3.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23" Type="http://schemas.openxmlformats.org/officeDocument/2006/relationships/slideLayout" Target="../slideLayouts/slideLayout101.xml"/><Relationship Id="rId28" Type="http://schemas.openxmlformats.org/officeDocument/2006/relationships/slideLayout" Target="../slideLayouts/slideLayout106.xml"/><Relationship Id="rId36" Type="http://schemas.openxmlformats.org/officeDocument/2006/relationships/slideLayout" Target="../slideLayouts/slideLayout114.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31" Type="http://schemas.openxmlformats.org/officeDocument/2006/relationships/slideLayout" Target="../slideLayouts/slideLayout109.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slideLayout" Target="../slideLayouts/slideLayout100.xml"/><Relationship Id="rId27" Type="http://schemas.openxmlformats.org/officeDocument/2006/relationships/slideLayout" Target="../slideLayouts/slideLayout105.xml"/><Relationship Id="rId30" Type="http://schemas.openxmlformats.org/officeDocument/2006/relationships/slideLayout" Target="../slideLayouts/slideLayout108.xml"/><Relationship Id="rId35" Type="http://schemas.openxmlformats.org/officeDocument/2006/relationships/slideLayout" Target="../slideLayouts/slideLayout11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26" Type="http://schemas.openxmlformats.org/officeDocument/2006/relationships/slideLayout" Target="../slideLayouts/slideLayout143.xml"/><Relationship Id="rId39" Type="http://schemas.openxmlformats.org/officeDocument/2006/relationships/slideLayout" Target="../slideLayouts/slideLayout156.xml"/><Relationship Id="rId3" Type="http://schemas.openxmlformats.org/officeDocument/2006/relationships/slideLayout" Target="../slideLayouts/slideLayout120.xml"/><Relationship Id="rId21" Type="http://schemas.openxmlformats.org/officeDocument/2006/relationships/slideLayout" Target="../slideLayouts/slideLayout138.xml"/><Relationship Id="rId34" Type="http://schemas.openxmlformats.org/officeDocument/2006/relationships/slideLayout" Target="../slideLayouts/slideLayout151.xml"/><Relationship Id="rId7" Type="http://schemas.openxmlformats.org/officeDocument/2006/relationships/slideLayout" Target="../slideLayouts/slideLayout124.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33" Type="http://schemas.openxmlformats.org/officeDocument/2006/relationships/slideLayout" Target="../slideLayouts/slideLayout150.xml"/><Relationship Id="rId38" Type="http://schemas.openxmlformats.org/officeDocument/2006/relationships/slideLayout" Target="../slideLayouts/slideLayout155.xml"/><Relationship Id="rId2" Type="http://schemas.openxmlformats.org/officeDocument/2006/relationships/slideLayout" Target="../slideLayouts/slideLayout119.xml"/><Relationship Id="rId16" Type="http://schemas.openxmlformats.org/officeDocument/2006/relationships/slideLayout" Target="../slideLayouts/slideLayout133.xml"/><Relationship Id="rId20" Type="http://schemas.openxmlformats.org/officeDocument/2006/relationships/slideLayout" Target="../slideLayouts/slideLayout137.xml"/><Relationship Id="rId29" Type="http://schemas.openxmlformats.org/officeDocument/2006/relationships/slideLayout" Target="../slideLayouts/slideLayout146.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32" Type="http://schemas.openxmlformats.org/officeDocument/2006/relationships/slideLayout" Target="../slideLayouts/slideLayout149.xml"/><Relationship Id="rId37" Type="http://schemas.openxmlformats.org/officeDocument/2006/relationships/slideLayout" Target="../slideLayouts/slideLayout154.xml"/><Relationship Id="rId40" Type="http://schemas.openxmlformats.org/officeDocument/2006/relationships/theme" Target="../theme/theme4.xml"/><Relationship Id="rId5" Type="http://schemas.openxmlformats.org/officeDocument/2006/relationships/slideLayout" Target="../slideLayouts/slideLayout122.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36" Type="http://schemas.openxmlformats.org/officeDocument/2006/relationships/slideLayout" Target="../slideLayouts/slideLayout153.xml"/><Relationship Id="rId10" Type="http://schemas.openxmlformats.org/officeDocument/2006/relationships/slideLayout" Target="../slideLayouts/slideLayout127.xml"/><Relationship Id="rId19" Type="http://schemas.openxmlformats.org/officeDocument/2006/relationships/slideLayout" Target="../slideLayouts/slideLayout136.xml"/><Relationship Id="rId31" Type="http://schemas.openxmlformats.org/officeDocument/2006/relationships/slideLayout" Target="../slideLayouts/slideLayout148.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30" Type="http://schemas.openxmlformats.org/officeDocument/2006/relationships/slideLayout" Target="../slideLayouts/slideLayout147.xml"/><Relationship Id="rId35" Type="http://schemas.openxmlformats.org/officeDocument/2006/relationships/slideLayout" Target="../slideLayouts/slideLayout1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slideLayout" Target="../slideLayouts/slideLayout169.xml"/><Relationship Id="rId18" Type="http://schemas.openxmlformats.org/officeDocument/2006/relationships/slideLayout" Target="../slideLayouts/slideLayout174.xml"/><Relationship Id="rId26" Type="http://schemas.openxmlformats.org/officeDocument/2006/relationships/slideLayout" Target="../slideLayouts/slideLayout182.xml"/><Relationship Id="rId39" Type="http://schemas.openxmlformats.org/officeDocument/2006/relationships/slideLayout" Target="../slideLayouts/slideLayout195.xml"/><Relationship Id="rId3" Type="http://schemas.openxmlformats.org/officeDocument/2006/relationships/slideLayout" Target="../slideLayouts/slideLayout159.xml"/><Relationship Id="rId21" Type="http://schemas.openxmlformats.org/officeDocument/2006/relationships/slideLayout" Target="../slideLayouts/slideLayout177.xml"/><Relationship Id="rId34" Type="http://schemas.openxmlformats.org/officeDocument/2006/relationships/slideLayout" Target="../slideLayouts/slideLayout190.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17" Type="http://schemas.openxmlformats.org/officeDocument/2006/relationships/slideLayout" Target="../slideLayouts/slideLayout173.xml"/><Relationship Id="rId25" Type="http://schemas.openxmlformats.org/officeDocument/2006/relationships/slideLayout" Target="../slideLayouts/slideLayout181.xml"/><Relationship Id="rId33" Type="http://schemas.openxmlformats.org/officeDocument/2006/relationships/slideLayout" Target="../slideLayouts/slideLayout189.xml"/><Relationship Id="rId38" Type="http://schemas.openxmlformats.org/officeDocument/2006/relationships/slideLayout" Target="../slideLayouts/slideLayout194.xml"/><Relationship Id="rId2" Type="http://schemas.openxmlformats.org/officeDocument/2006/relationships/slideLayout" Target="../slideLayouts/slideLayout158.xml"/><Relationship Id="rId16" Type="http://schemas.openxmlformats.org/officeDocument/2006/relationships/slideLayout" Target="../slideLayouts/slideLayout172.xml"/><Relationship Id="rId20" Type="http://schemas.openxmlformats.org/officeDocument/2006/relationships/slideLayout" Target="../slideLayouts/slideLayout176.xml"/><Relationship Id="rId29" Type="http://schemas.openxmlformats.org/officeDocument/2006/relationships/slideLayout" Target="../slideLayouts/slideLayout185.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24" Type="http://schemas.openxmlformats.org/officeDocument/2006/relationships/slideLayout" Target="../slideLayouts/slideLayout180.xml"/><Relationship Id="rId32" Type="http://schemas.openxmlformats.org/officeDocument/2006/relationships/slideLayout" Target="../slideLayouts/slideLayout188.xml"/><Relationship Id="rId37" Type="http://schemas.openxmlformats.org/officeDocument/2006/relationships/slideLayout" Target="../slideLayouts/slideLayout193.xml"/><Relationship Id="rId40" Type="http://schemas.openxmlformats.org/officeDocument/2006/relationships/theme" Target="../theme/theme5.xml"/><Relationship Id="rId5" Type="http://schemas.openxmlformats.org/officeDocument/2006/relationships/slideLayout" Target="../slideLayouts/slideLayout161.xml"/><Relationship Id="rId15" Type="http://schemas.openxmlformats.org/officeDocument/2006/relationships/slideLayout" Target="../slideLayouts/slideLayout171.xml"/><Relationship Id="rId23" Type="http://schemas.openxmlformats.org/officeDocument/2006/relationships/slideLayout" Target="../slideLayouts/slideLayout179.xml"/><Relationship Id="rId28" Type="http://schemas.openxmlformats.org/officeDocument/2006/relationships/slideLayout" Target="../slideLayouts/slideLayout184.xml"/><Relationship Id="rId36" Type="http://schemas.openxmlformats.org/officeDocument/2006/relationships/slideLayout" Target="../slideLayouts/slideLayout192.xml"/><Relationship Id="rId10" Type="http://schemas.openxmlformats.org/officeDocument/2006/relationships/slideLayout" Target="../slideLayouts/slideLayout166.xml"/><Relationship Id="rId19" Type="http://schemas.openxmlformats.org/officeDocument/2006/relationships/slideLayout" Target="../slideLayouts/slideLayout175.xml"/><Relationship Id="rId31" Type="http://schemas.openxmlformats.org/officeDocument/2006/relationships/slideLayout" Target="../slideLayouts/slideLayout187.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slideLayout" Target="../slideLayouts/slideLayout170.xml"/><Relationship Id="rId22" Type="http://schemas.openxmlformats.org/officeDocument/2006/relationships/slideLayout" Target="../slideLayouts/slideLayout178.xml"/><Relationship Id="rId27" Type="http://schemas.openxmlformats.org/officeDocument/2006/relationships/slideLayout" Target="../slideLayouts/slideLayout183.xml"/><Relationship Id="rId30" Type="http://schemas.openxmlformats.org/officeDocument/2006/relationships/slideLayout" Target="../slideLayouts/slideLayout186.xml"/><Relationship Id="rId35" Type="http://schemas.openxmlformats.org/officeDocument/2006/relationships/slideLayout" Target="../slideLayouts/slideLayout19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slideLayout" Target="../slideLayouts/slideLayout208.xml"/><Relationship Id="rId18" Type="http://schemas.openxmlformats.org/officeDocument/2006/relationships/slideLayout" Target="../slideLayouts/slideLayout213.xml"/><Relationship Id="rId26" Type="http://schemas.openxmlformats.org/officeDocument/2006/relationships/slideLayout" Target="../slideLayouts/slideLayout221.xml"/><Relationship Id="rId39" Type="http://schemas.openxmlformats.org/officeDocument/2006/relationships/slideLayout" Target="../slideLayouts/slideLayout234.xml"/><Relationship Id="rId3" Type="http://schemas.openxmlformats.org/officeDocument/2006/relationships/slideLayout" Target="../slideLayouts/slideLayout198.xml"/><Relationship Id="rId21" Type="http://schemas.openxmlformats.org/officeDocument/2006/relationships/slideLayout" Target="../slideLayouts/slideLayout216.xml"/><Relationship Id="rId34" Type="http://schemas.openxmlformats.org/officeDocument/2006/relationships/slideLayout" Target="../slideLayouts/slideLayout229.xml"/><Relationship Id="rId7" Type="http://schemas.openxmlformats.org/officeDocument/2006/relationships/slideLayout" Target="../slideLayouts/slideLayout202.xml"/><Relationship Id="rId12" Type="http://schemas.openxmlformats.org/officeDocument/2006/relationships/slideLayout" Target="../slideLayouts/slideLayout207.xml"/><Relationship Id="rId17" Type="http://schemas.openxmlformats.org/officeDocument/2006/relationships/slideLayout" Target="../slideLayouts/slideLayout212.xml"/><Relationship Id="rId25" Type="http://schemas.openxmlformats.org/officeDocument/2006/relationships/slideLayout" Target="../slideLayouts/slideLayout220.xml"/><Relationship Id="rId33" Type="http://schemas.openxmlformats.org/officeDocument/2006/relationships/slideLayout" Target="../slideLayouts/slideLayout228.xml"/><Relationship Id="rId38" Type="http://schemas.openxmlformats.org/officeDocument/2006/relationships/slideLayout" Target="../slideLayouts/slideLayout233.xml"/><Relationship Id="rId2" Type="http://schemas.openxmlformats.org/officeDocument/2006/relationships/slideLayout" Target="../slideLayouts/slideLayout197.xml"/><Relationship Id="rId16" Type="http://schemas.openxmlformats.org/officeDocument/2006/relationships/slideLayout" Target="../slideLayouts/slideLayout211.xml"/><Relationship Id="rId20" Type="http://schemas.openxmlformats.org/officeDocument/2006/relationships/slideLayout" Target="../slideLayouts/slideLayout215.xml"/><Relationship Id="rId29" Type="http://schemas.openxmlformats.org/officeDocument/2006/relationships/slideLayout" Target="../slideLayouts/slideLayout224.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24" Type="http://schemas.openxmlformats.org/officeDocument/2006/relationships/slideLayout" Target="../slideLayouts/slideLayout219.xml"/><Relationship Id="rId32" Type="http://schemas.openxmlformats.org/officeDocument/2006/relationships/slideLayout" Target="../slideLayouts/slideLayout227.xml"/><Relationship Id="rId37" Type="http://schemas.openxmlformats.org/officeDocument/2006/relationships/slideLayout" Target="../slideLayouts/slideLayout232.xml"/><Relationship Id="rId40" Type="http://schemas.openxmlformats.org/officeDocument/2006/relationships/theme" Target="../theme/theme6.xml"/><Relationship Id="rId5" Type="http://schemas.openxmlformats.org/officeDocument/2006/relationships/slideLayout" Target="../slideLayouts/slideLayout200.xml"/><Relationship Id="rId15" Type="http://schemas.openxmlformats.org/officeDocument/2006/relationships/slideLayout" Target="../slideLayouts/slideLayout210.xml"/><Relationship Id="rId23" Type="http://schemas.openxmlformats.org/officeDocument/2006/relationships/slideLayout" Target="../slideLayouts/slideLayout218.xml"/><Relationship Id="rId28" Type="http://schemas.openxmlformats.org/officeDocument/2006/relationships/slideLayout" Target="../slideLayouts/slideLayout223.xml"/><Relationship Id="rId36" Type="http://schemas.openxmlformats.org/officeDocument/2006/relationships/slideLayout" Target="../slideLayouts/slideLayout231.xml"/><Relationship Id="rId10" Type="http://schemas.openxmlformats.org/officeDocument/2006/relationships/slideLayout" Target="../slideLayouts/slideLayout205.xml"/><Relationship Id="rId19" Type="http://schemas.openxmlformats.org/officeDocument/2006/relationships/slideLayout" Target="../slideLayouts/slideLayout214.xml"/><Relationship Id="rId31" Type="http://schemas.openxmlformats.org/officeDocument/2006/relationships/slideLayout" Target="../slideLayouts/slideLayout226.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4" Type="http://schemas.openxmlformats.org/officeDocument/2006/relationships/slideLayout" Target="../slideLayouts/slideLayout209.xml"/><Relationship Id="rId22" Type="http://schemas.openxmlformats.org/officeDocument/2006/relationships/slideLayout" Target="../slideLayouts/slideLayout217.xml"/><Relationship Id="rId27" Type="http://schemas.openxmlformats.org/officeDocument/2006/relationships/slideLayout" Target="../slideLayouts/slideLayout222.xml"/><Relationship Id="rId30" Type="http://schemas.openxmlformats.org/officeDocument/2006/relationships/slideLayout" Target="../slideLayouts/slideLayout225.xml"/><Relationship Id="rId35" Type="http://schemas.openxmlformats.org/officeDocument/2006/relationships/slideLayout" Target="../slideLayouts/slideLayout23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42.xml"/><Relationship Id="rId13" Type="http://schemas.openxmlformats.org/officeDocument/2006/relationships/slideLayout" Target="../slideLayouts/slideLayout247.xml"/><Relationship Id="rId18" Type="http://schemas.openxmlformats.org/officeDocument/2006/relationships/slideLayout" Target="../slideLayouts/slideLayout252.xml"/><Relationship Id="rId26" Type="http://schemas.openxmlformats.org/officeDocument/2006/relationships/slideLayout" Target="../slideLayouts/slideLayout260.xml"/><Relationship Id="rId39" Type="http://schemas.openxmlformats.org/officeDocument/2006/relationships/slideLayout" Target="../slideLayouts/slideLayout273.xml"/><Relationship Id="rId3" Type="http://schemas.openxmlformats.org/officeDocument/2006/relationships/slideLayout" Target="../slideLayouts/slideLayout237.xml"/><Relationship Id="rId21" Type="http://schemas.openxmlformats.org/officeDocument/2006/relationships/slideLayout" Target="../slideLayouts/slideLayout255.xml"/><Relationship Id="rId34" Type="http://schemas.openxmlformats.org/officeDocument/2006/relationships/slideLayout" Target="../slideLayouts/slideLayout268.xml"/><Relationship Id="rId7" Type="http://schemas.openxmlformats.org/officeDocument/2006/relationships/slideLayout" Target="../slideLayouts/slideLayout241.xml"/><Relationship Id="rId12" Type="http://schemas.openxmlformats.org/officeDocument/2006/relationships/slideLayout" Target="../slideLayouts/slideLayout246.xml"/><Relationship Id="rId17" Type="http://schemas.openxmlformats.org/officeDocument/2006/relationships/slideLayout" Target="../slideLayouts/slideLayout251.xml"/><Relationship Id="rId25" Type="http://schemas.openxmlformats.org/officeDocument/2006/relationships/slideLayout" Target="../slideLayouts/slideLayout259.xml"/><Relationship Id="rId33" Type="http://schemas.openxmlformats.org/officeDocument/2006/relationships/slideLayout" Target="../slideLayouts/slideLayout267.xml"/><Relationship Id="rId38" Type="http://schemas.openxmlformats.org/officeDocument/2006/relationships/slideLayout" Target="../slideLayouts/slideLayout272.xml"/><Relationship Id="rId2" Type="http://schemas.openxmlformats.org/officeDocument/2006/relationships/slideLayout" Target="../slideLayouts/slideLayout236.xml"/><Relationship Id="rId16" Type="http://schemas.openxmlformats.org/officeDocument/2006/relationships/slideLayout" Target="../slideLayouts/slideLayout250.xml"/><Relationship Id="rId20" Type="http://schemas.openxmlformats.org/officeDocument/2006/relationships/slideLayout" Target="../slideLayouts/slideLayout254.xml"/><Relationship Id="rId29" Type="http://schemas.openxmlformats.org/officeDocument/2006/relationships/slideLayout" Target="../slideLayouts/slideLayout263.xml"/><Relationship Id="rId1" Type="http://schemas.openxmlformats.org/officeDocument/2006/relationships/slideLayout" Target="../slideLayouts/slideLayout235.xml"/><Relationship Id="rId6" Type="http://schemas.openxmlformats.org/officeDocument/2006/relationships/slideLayout" Target="../slideLayouts/slideLayout240.xml"/><Relationship Id="rId11" Type="http://schemas.openxmlformats.org/officeDocument/2006/relationships/slideLayout" Target="../slideLayouts/slideLayout245.xml"/><Relationship Id="rId24" Type="http://schemas.openxmlformats.org/officeDocument/2006/relationships/slideLayout" Target="../slideLayouts/slideLayout258.xml"/><Relationship Id="rId32" Type="http://schemas.openxmlformats.org/officeDocument/2006/relationships/slideLayout" Target="../slideLayouts/slideLayout266.xml"/><Relationship Id="rId37" Type="http://schemas.openxmlformats.org/officeDocument/2006/relationships/slideLayout" Target="../slideLayouts/slideLayout271.xml"/><Relationship Id="rId40" Type="http://schemas.openxmlformats.org/officeDocument/2006/relationships/theme" Target="../theme/theme7.xml"/><Relationship Id="rId5" Type="http://schemas.openxmlformats.org/officeDocument/2006/relationships/slideLayout" Target="../slideLayouts/slideLayout239.xml"/><Relationship Id="rId15" Type="http://schemas.openxmlformats.org/officeDocument/2006/relationships/slideLayout" Target="../slideLayouts/slideLayout249.xml"/><Relationship Id="rId23" Type="http://schemas.openxmlformats.org/officeDocument/2006/relationships/slideLayout" Target="../slideLayouts/slideLayout257.xml"/><Relationship Id="rId28" Type="http://schemas.openxmlformats.org/officeDocument/2006/relationships/slideLayout" Target="../slideLayouts/slideLayout262.xml"/><Relationship Id="rId36" Type="http://schemas.openxmlformats.org/officeDocument/2006/relationships/slideLayout" Target="../slideLayouts/slideLayout270.xml"/><Relationship Id="rId10" Type="http://schemas.openxmlformats.org/officeDocument/2006/relationships/slideLayout" Target="../slideLayouts/slideLayout244.xml"/><Relationship Id="rId19" Type="http://schemas.openxmlformats.org/officeDocument/2006/relationships/slideLayout" Target="../slideLayouts/slideLayout253.xml"/><Relationship Id="rId31" Type="http://schemas.openxmlformats.org/officeDocument/2006/relationships/slideLayout" Target="../slideLayouts/slideLayout265.xml"/><Relationship Id="rId4" Type="http://schemas.openxmlformats.org/officeDocument/2006/relationships/slideLayout" Target="../slideLayouts/slideLayout238.xml"/><Relationship Id="rId9" Type="http://schemas.openxmlformats.org/officeDocument/2006/relationships/slideLayout" Target="../slideLayouts/slideLayout243.xml"/><Relationship Id="rId14" Type="http://schemas.openxmlformats.org/officeDocument/2006/relationships/slideLayout" Target="../slideLayouts/slideLayout248.xml"/><Relationship Id="rId22" Type="http://schemas.openxmlformats.org/officeDocument/2006/relationships/slideLayout" Target="../slideLayouts/slideLayout256.xml"/><Relationship Id="rId27" Type="http://schemas.openxmlformats.org/officeDocument/2006/relationships/slideLayout" Target="../slideLayouts/slideLayout261.xml"/><Relationship Id="rId30" Type="http://schemas.openxmlformats.org/officeDocument/2006/relationships/slideLayout" Target="../slideLayouts/slideLayout264.xml"/><Relationship Id="rId35" Type="http://schemas.openxmlformats.org/officeDocument/2006/relationships/slideLayout" Target="../slideLayouts/slideLayout26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81.xml"/><Relationship Id="rId13" Type="http://schemas.openxmlformats.org/officeDocument/2006/relationships/slideLayout" Target="../slideLayouts/slideLayout286.xml"/><Relationship Id="rId18" Type="http://schemas.openxmlformats.org/officeDocument/2006/relationships/slideLayout" Target="../slideLayouts/slideLayout291.xml"/><Relationship Id="rId26" Type="http://schemas.openxmlformats.org/officeDocument/2006/relationships/slideLayout" Target="../slideLayouts/slideLayout299.xml"/><Relationship Id="rId39" Type="http://schemas.openxmlformats.org/officeDocument/2006/relationships/slideLayout" Target="../slideLayouts/slideLayout312.xml"/><Relationship Id="rId3" Type="http://schemas.openxmlformats.org/officeDocument/2006/relationships/slideLayout" Target="../slideLayouts/slideLayout276.xml"/><Relationship Id="rId21" Type="http://schemas.openxmlformats.org/officeDocument/2006/relationships/slideLayout" Target="../slideLayouts/slideLayout294.xml"/><Relationship Id="rId34" Type="http://schemas.openxmlformats.org/officeDocument/2006/relationships/slideLayout" Target="../slideLayouts/slideLayout307.xml"/><Relationship Id="rId7" Type="http://schemas.openxmlformats.org/officeDocument/2006/relationships/slideLayout" Target="../slideLayouts/slideLayout280.xml"/><Relationship Id="rId12" Type="http://schemas.openxmlformats.org/officeDocument/2006/relationships/slideLayout" Target="../slideLayouts/slideLayout285.xml"/><Relationship Id="rId17" Type="http://schemas.openxmlformats.org/officeDocument/2006/relationships/slideLayout" Target="../slideLayouts/slideLayout290.xml"/><Relationship Id="rId25" Type="http://schemas.openxmlformats.org/officeDocument/2006/relationships/slideLayout" Target="../slideLayouts/slideLayout298.xml"/><Relationship Id="rId33" Type="http://schemas.openxmlformats.org/officeDocument/2006/relationships/slideLayout" Target="../slideLayouts/slideLayout306.xml"/><Relationship Id="rId38" Type="http://schemas.openxmlformats.org/officeDocument/2006/relationships/slideLayout" Target="../slideLayouts/slideLayout311.xml"/><Relationship Id="rId2" Type="http://schemas.openxmlformats.org/officeDocument/2006/relationships/slideLayout" Target="../slideLayouts/slideLayout275.xml"/><Relationship Id="rId16" Type="http://schemas.openxmlformats.org/officeDocument/2006/relationships/slideLayout" Target="../slideLayouts/slideLayout289.xml"/><Relationship Id="rId20" Type="http://schemas.openxmlformats.org/officeDocument/2006/relationships/slideLayout" Target="../slideLayouts/slideLayout293.xml"/><Relationship Id="rId29" Type="http://schemas.openxmlformats.org/officeDocument/2006/relationships/slideLayout" Target="../slideLayouts/slideLayout302.xml"/><Relationship Id="rId1" Type="http://schemas.openxmlformats.org/officeDocument/2006/relationships/slideLayout" Target="../slideLayouts/slideLayout274.xml"/><Relationship Id="rId6" Type="http://schemas.openxmlformats.org/officeDocument/2006/relationships/slideLayout" Target="../slideLayouts/slideLayout279.xml"/><Relationship Id="rId11" Type="http://schemas.openxmlformats.org/officeDocument/2006/relationships/slideLayout" Target="../slideLayouts/slideLayout284.xml"/><Relationship Id="rId24" Type="http://schemas.openxmlformats.org/officeDocument/2006/relationships/slideLayout" Target="../slideLayouts/slideLayout297.xml"/><Relationship Id="rId32" Type="http://schemas.openxmlformats.org/officeDocument/2006/relationships/slideLayout" Target="../slideLayouts/slideLayout305.xml"/><Relationship Id="rId37" Type="http://schemas.openxmlformats.org/officeDocument/2006/relationships/slideLayout" Target="../slideLayouts/slideLayout310.xml"/><Relationship Id="rId40" Type="http://schemas.openxmlformats.org/officeDocument/2006/relationships/theme" Target="../theme/theme8.xml"/><Relationship Id="rId5" Type="http://schemas.openxmlformats.org/officeDocument/2006/relationships/slideLayout" Target="../slideLayouts/slideLayout278.xml"/><Relationship Id="rId15" Type="http://schemas.openxmlformats.org/officeDocument/2006/relationships/slideLayout" Target="../slideLayouts/slideLayout288.xml"/><Relationship Id="rId23" Type="http://schemas.openxmlformats.org/officeDocument/2006/relationships/slideLayout" Target="../slideLayouts/slideLayout296.xml"/><Relationship Id="rId28" Type="http://schemas.openxmlformats.org/officeDocument/2006/relationships/slideLayout" Target="../slideLayouts/slideLayout301.xml"/><Relationship Id="rId36" Type="http://schemas.openxmlformats.org/officeDocument/2006/relationships/slideLayout" Target="../slideLayouts/slideLayout309.xml"/><Relationship Id="rId10" Type="http://schemas.openxmlformats.org/officeDocument/2006/relationships/slideLayout" Target="../slideLayouts/slideLayout283.xml"/><Relationship Id="rId19" Type="http://schemas.openxmlformats.org/officeDocument/2006/relationships/slideLayout" Target="../slideLayouts/slideLayout292.xml"/><Relationship Id="rId31" Type="http://schemas.openxmlformats.org/officeDocument/2006/relationships/slideLayout" Target="../slideLayouts/slideLayout304.xml"/><Relationship Id="rId4" Type="http://schemas.openxmlformats.org/officeDocument/2006/relationships/slideLayout" Target="../slideLayouts/slideLayout277.xml"/><Relationship Id="rId9" Type="http://schemas.openxmlformats.org/officeDocument/2006/relationships/slideLayout" Target="../slideLayouts/slideLayout282.xml"/><Relationship Id="rId14" Type="http://schemas.openxmlformats.org/officeDocument/2006/relationships/slideLayout" Target="../slideLayouts/slideLayout287.xml"/><Relationship Id="rId22" Type="http://schemas.openxmlformats.org/officeDocument/2006/relationships/slideLayout" Target="../slideLayouts/slideLayout295.xml"/><Relationship Id="rId27" Type="http://schemas.openxmlformats.org/officeDocument/2006/relationships/slideLayout" Target="../slideLayouts/slideLayout300.xml"/><Relationship Id="rId30" Type="http://schemas.openxmlformats.org/officeDocument/2006/relationships/slideLayout" Target="../slideLayouts/slideLayout303.xml"/><Relationship Id="rId35" Type="http://schemas.openxmlformats.org/officeDocument/2006/relationships/slideLayout" Target="../slideLayouts/slideLayout30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slideLayout" Target="../slideLayouts/slideLayout325.xml"/><Relationship Id="rId18" Type="http://schemas.openxmlformats.org/officeDocument/2006/relationships/slideLayout" Target="../slideLayouts/slideLayout330.xml"/><Relationship Id="rId26" Type="http://schemas.openxmlformats.org/officeDocument/2006/relationships/slideLayout" Target="../slideLayouts/slideLayout338.xml"/><Relationship Id="rId39" Type="http://schemas.openxmlformats.org/officeDocument/2006/relationships/slideLayout" Target="../slideLayouts/slideLayout351.xml"/><Relationship Id="rId3" Type="http://schemas.openxmlformats.org/officeDocument/2006/relationships/slideLayout" Target="../slideLayouts/slideLayout315.xml"/><Relationship Id="rId21" Type="http://schemas.openxmlformats.org/officeDocument/2006/relationships/slideLayout" Target="../slideLayouts/slideLayout333.xml"/><Relationship Id="rId34" Type="http://schemas.openxmlformats.org/officeDocument/2006/relationships/slideLayout" Target="../slideLayouts/slideLayout346.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17" Type="http://schemas.openxmlformats.org/officeDocument/2006/relationships/slideLayout" Target="../slideLayouts/slideLayout329.xml"/><Relationship Id="rId25" Type="http://schemas.openxmlformats.org/officeDocument/2006/relationships/slideLayout" Target="../slideLayouts/slideLayout337.xml"/><Relationship Id="rId33" Type="http://schemas.openxmlformats.org/officeDocument/2006/relationships/slideLayout" Target="../slideLayouts/slideLayout345.xml"/><Relationship Id="rId38" Type="http://schemas.openxmlformats.org/officeDocument/2006/relationships/slideLayout" Target="../slideLayouts/slideLayout350.xml"/><Relationship Id="rId2" Type="http://schemas.openxmlformats.org/officeDocument/2006/relationships/slideLayout" Target="../slideLayouts/slideLayout314.xml"/><Relationship Id="rId16" Type="http://schemas.openxmlformats.org/officeDocument/2006/relationships/slideLayout" Target="../slideLayouts/slideLayout328.xml"/><Relationship Id="rId20" Type="http://schemas.openxmlformats.org/officeDocument/2006/relationships/slideLayout" Target="../slideLayouts/slideLayout332.xml"/><Relationship Id="rId29" Type="http://schemas.openxmlformats.org/officeDocument/2006/relationships/slideLayout" Target="../slideLayouts/slideLayout341.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24" Type="http://schemas.openxmlformats.org/officeDocument/2006/relationships/slideLayout" Target="../slideLayouts/slideLayout336.xml"/><Relationship Id="rId32" Type="http://schemas.openxmlformats.org/officeDocument/2006/relationships/slideLayout" Target="../slideLayouts/slideLayout344.xml"/><Relationship Id="rId37" Type="http://schemas.openxmlformats.org/officeDocument/2006/relationships/slideLayout" Target="../slideLayouts/slideLayout349.xml"/><Relationship Id="rId40" Type="http://schemas.openxmlformats.org/officeDocument/2006/relationships/theme" Target="../theme/theme9.xml"/><Relationship Id="rId5" Type="http://schemas.openxmlformats.org/officeDocument/2006/relationships/slideLayout" Target="../slideLayouts/slideLayout317.xml"/><Relationship Id="rId15" Type="http://schemas.openxmlformats.org/officeDocument/2006/relationships/slideLayout" Target="../slideLayouts/slideLayout327.xml"/><Relationship Id="rId23" Type="http://schemas.openxmlformats.org/officeDocument/2006/relationships/slideLayout" Target="../slideLayouts/slideLayout335.xml"/><Relationship Id="rId28" Type="http://schemas.openxmlformats.org/officeDocument/2006/relationships/slideLayout" Target="../slideLayouts/slideLayout340.xml"/><Relationship Id="rId36" Type="http://schemas.openxmlformats.org/officeDocument/2006/relationships/slideLayout" Target="../slideLayouts/slideLayout348.xml"/><Relationship Id="rId10" Type="http://schemas.openxmlformats.org/officeDocument/2006/relationships/slideLayout" Target="../slideLayouts/slideLayout322.xml"/><Relationship Id="rId19" Type="http://schemas.openxmlformats.org/officeDocument/2006/relationships/slideLayout" Target="../slideLayouts/slideLayout331.xml"/><Relationship Id="rId31" Type="http://schemas.openxmlformats.org/officeDocument/2006/relationships/slideLayout" Target="../slideLayouts/slideLayout343.xml"/><Relationship Id="rId4" Type="http://schemas.openxmlformats.org/officeDocument/2006/relationships/slideLayout" Target="../slideLayouts/slideLayout316.xml"/><Relationship Id="rId9" Type="http://schemas.openxmlformats.org/officeDocument/2006/relationships/slideLayout" Target="../slideLayouts/slideLayout321.xml"/><Relationship Id="rId14" Type="http://schemas.openxmlformats.org/officeDocument/2006/relationships/slideLayout" Target="../slideLayouts/slideLayout326.xml"/><Relationship Id="rId22" Type="http://schemas.openxmlformats.org/officeDocument/2006/relationships/slideLayout" Target="../slideLayouts/slideLayout334.xml"/><Relationship Id="rId27" Type="http://schemas.openxmlformats.org/officeDocument/2006/relationships/slideLayout" Target="../slideLayouts/slideLayout339.xml"/><Relationship Id="rId30" Type="http://schemas.openxmlformats.org/officeDocument/2006/relationships/slideLayout" Target="../slideLayouts/slideLayout342.xml"/><Relationship Id="rId35" Type="http://schemas.openxmlformats.org/officeDocument/2006/relationships/slideLayout" Target="../slideLayouts/slideLayout3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30"/>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6"/>
            <a:ext cx="10515600" cy="435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7"/>
            <a:ext cx="2743200" cy="365125"/>
          </a:xfrm>
          <a:prstGeom prst="rect">
            <a:avLst/>
          </a:prstGeom>
        </p:spPr>
        <p:txBody>
          <a:bodyPr vert="horz" lIns="91440" tIns="45720" rIns="91440" bIns="45720" rtlCol="0" anchor="ctr"/>
          <a:lstStyle>
            <a:lvl1pPr algn="l">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7"/>
            <a:ext cx="4114800" cy="365125"/>
          </a:xfrm>
          <a:prstGeom prst="rect">
            <a:avLst/>
          </a:prstGeom>
        </p:spPr>
        <p:txBody>
          <a:bodyPr vert="horz" lIns="91440" tIns="45720" rIns="91440" bIns="45720" rtlCol="0" anchor="ctr"/>
          <a:lstStyle>
            <a:lvl1pPr algn="ctr">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7"/>
            <a:ext cx="2743200" cy="365125"/>
          </a:xfrm>
          <a:prstGeom prst="rect">
            <a:avLst/>
          </a:prstGeom>
        </p:spPr>
        <p:txBody>
          <a:bodyPr vert="horz" lIns="91440" tIns="45720" rIns="91440" bIns="45720" rtlCol="0" anchor="ctr"/>
          <a:lstStyle>
            <a:lvl1pPr algn="r">
              <a:defRPr sz="1080">
                <a:solidFill>
                  <a:schemeClr val="tx1">
                    <a:tint val="75000"/>
                  </a:schemeClr>
                </a:solidFill>
                <a:latin typeface="Lato Regular"/>
                <a:cs typeface="Lato Regular"/>
              </a:defRPr>
            </a:lvl1pPr>
          </a:lstStyle>
          <a:p>
            <a:pPr defTabSz="855887"/>
            <a:fld id="{FCEE2C88-6C8F-484D-AF69-578F576B1F44}" type="slidenum">
              <a:rPr lang="en-US" smtClean="0">
                <a:solidFill>
                  <a:srgbClr val="445469">
                    <a:tint val="75000"/>
                  </a:srgbClr>
                </a:solidFill>
              </a:rPr>
              <a:pPr defTabSz="855887"/>
              <a:t>‹Nº›</a:t>
            </a:fld>
            <a:endParaRPr lang="en-US" dirty="0">
              <a:solidFill>
                <a:srgbClr val="445469">
                  <a:tint val="75000"/>
                </a:srgbClr>
              </a:solidFill>
            </a:endParaRPr>
          </a:p>
        </p:txBody>
      </p:sp>
    </p:spTree>
    <p:extLst>
      <p:ext uri="{BB962C8B-B14F-4D97-AF65-F5344CB8AC3E}">
        <p14:creationId xmlns:p14="http://schemas.microsoft.com/office/powerpoint/2010/main" val="1209177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Lst>
  <p:hf hdr="0" ftr="0" dt="0"/>
  <p:txStyles>
    <p:titleStyle>
      <a:lvl1pPr algn="l" defTabSz="823027" rtl="0" eaLnBrk="1" latinLnBrk="0" hangingPunct="1">
        <a:lnSpc>
          <a:spcPct val="90000"/>
        </a:lnSpc>
        <a:spcBef>
          <a:spcPct val="0"/>
        </a:spcBef>
        <a:buNone/>
        <a:defRPr sz="3960" kern="1200">
          <a:solidFill>
            <a:schemeClr val="tx1"/>
          </a:solidFill>
          <a:latin typeface="Lato Regular"/>
          <a:ea typeface="+mj-ea"/>
          <a:cs typeface="Lato Regular"/>
        </a:defRPr>
      </a:lvl1pPr>
    </p:titleStyle>
    <p:bodyStyle>
      <a:lvl1pPr marL="205757" indent="-205757" algn="l" defTabSz="823027" rtl="0" eaLnBrk="1" latinLnBrk="0" hangingPunct="1">
        <a:lnSpc>
          <a:spcPct val="90000"/>
        </a:lnSpc>
        <a:spcBef>
          <a:spcPts val="900"/>
        </a:spcBef>
        <a:buFont typeface="Arial" panose="020B0604020202020204" pitchFamily="34" charset="0"/>
        <a:buChar char="•"/>
        <a:defRPr sz="2520" kern="1200">
          <a:solidFill>
            <a:schemeClr val="tx1"/>
          </a:solidFill>
          <a:latin typeface="Lato Regular"/>
          <a:ea typeface="+mn-ea"/>
          <a:cs typeface="Lato Regular"/>
        </a:defRPr>
      </a:lvl1pPr>
      <a:lvl2pPr marL="617271" indent="-205757" algn="l" defTabSz="823027" rtl="0" eaLnBrk="1" latinLnBrk="0" hangingPunct="1">
        <a:lnSpc>
          <a:spcPct val="90000"/>
        </a:lnSpc>
        <a:spcBef>
          <a:spcPts val="451"/>
        </a:spcBef>
        <a:buFont typeface="Arial" panose="020B0604020202020204" pitchFamily="34" charset="0"/>
        <a:buChar char="•"/>
        <a:defRPr sz="2160" kern="1200">
          <a:solidFill>
            <a:schemeClr val="tx1"/>
          </a:solidFill>
          <a:latin typeface="Lato Regular"/>
          <a:ea typeface="+mn-ea"/>
          <a:cs typeface="Lato Regular"/>
        </a:defRPr>
      </a:lvl2pPr>
      <a:lvl3pPr marL="1028784" indent="-205757" algn="l" defTabSz="823027" rtl="0" eaLnBrk="1" latinLnBrk="0" hangingPunct="1">
        <a:lnSpc>
          <a:spcPct val="90000"/>
        </a:lnSpc>
        <a:spcBef>
          <a:spcPts val="451"/>
        </a:spcBef>
        <a:buFont typeface="Arial" panose="020B0604020202020204" pitchFamily="34" charset="0"/>
        <a:buChar char="•"/>
        <a:defRPr sz="1800" kern="1200">
          <a:solidFill>
            <a:schemeClr val="tx1"/>
          </a:solidFill>
          <a:latin typeface="Lato Regular"/>
          <a:ea typeface="+mn-ea"/>
          <a:cs typeface="Lato Regular"/>
        </a:defRPr>
      </a:lvl3pPr>
      <a:lvl4pPr marL="1440297"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4pPr>
      <a:lvl5pPr marL="185181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5pPr>
      <a:lvl6pPr marL="2263325"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6pPr>
      <a:lvl7pPr marL="2674838"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7pPr>
      <a:lvl8pPr marL="308635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8pPr>
      <a:lvl9pPr marL="3497866"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3027" rtl="0" eaLnBrk="1" latinLnBrk="0" hangingPunct="1">
        <a:defRPr sz="1620" kern="1200">
          <a:solidFill>
            <a:schemeClr val="tx1"/>
          </a:solidFill>
          <a:latin typeface="+mn-lt"/>
          <a:ea typeface="+mn-ea"/>
          <a:cs typeface="+mn-cs"/>
        </a:defRPr>
      </a:lvl1pPr>
      <a:lvl2pPr marL="411515" algn="l" defTabSz="823027" rtl="0" eaLnBrk="1" latinLnBrk="0" hangingPunct="1">
        <a:defRPr sz="1620" kern="1200">
          <a:solidFill>
            <a:schemeClr val="tx1"/>
          </a:solidFill>
          <a:latin typeface="+mn-lt"/>
          <a:ea typeface="+mn-ea"/>
          <a:cs typeface="+mn-cs"/>
        </a:defRPr>
      </a:lvl2pPr>
      <a:lvl3pPr marL="823027" algn="l" defTabSz="823027" rtl="0" eaLnBrk="1" latinLnBrk="0" hangingPunct="1">
        <a:defRPr sz="1620" kern="1200">
          <a:solidFill>
            <a:schemeClr val="tx1"/>
          </a:solidFill>
          <a:latin typeface="+mn-lt"/>
          <a:ea typeface="+mn-ea"/>
          <a:cs typeface="+mn-cs"/>
        </a:defRPr>
      </a:lvl3pPr>
      <a:lvl4pPr marL="1234541" algn="l" defTabSz="823027" rtl="0" eaLnBrk="1" latinLnBrk="0" hangingPunct="1">
        <a:defRPr sz="1620" kern="1200">
          <a:solidFill>
            <a:schemeClr val="tx1"/>
          </a:solidFill>
          <a:latin typeface="+mn-lt"/>
          <a:ea typeface="+mn-ea"/>
          <a:cs typeface="+mn-cs"/>
        </a:defRPr>
      </a:lvl4pPr>
      <a:lvl5pPr marL="1646054" algn="l" defTabSz="823027" rtl="0" eaLnBrk="1" latinLnBrk="0" hangingPunct="1">
        <a:defRPr sz="1620" kern="1200">
          <a:solidFill>
            <a:schemeClr val="tx1"/>
          </a:solidFill>
          <a:latin typeface="+mn-lt"/>
          <a:ea typeface="+mn-ea"/>
          <a:cs typeface="+mn-cs"/>
        </a:defRPr>
      </a:lvl5pPr>
      <a:lvl6pPr marL="2057569" algn="l" defTabSz="823027" rtl="0" eaLnBrk="1" latinLnBrk="0" hangingPunct="1">
        <a:defRPr sz="1620" kern="1200">
          <a:solidFill>
            <a:schemeClr val="tx1"/>
          </a:solidFill>
          <a:latin typeface="+mn-lt"/>
          <a:ea typeface="+mn-ea"/>
          <a:cs typeface="+mn-cs"/>
        </a:defRPr>
      </a:lvl6pPr>
      <a:lvl7pPr marL="2469081" algn="l" defTabSz="823027" rtl="0" eaLnBrk="1" latinLnBrk="0" hangingPunct="1">
        <a:defRPr sz="1620" kern="1200">
          <a:solidFill>
            <a:schemeClr val="tx1"/>
          </a:solidFill>
          <a:latin typeface="+mn-lt"/>
          <a:ea typeface="+mn-ea"/>
          <a:cs typeface="+mn-cs"/>
        </a:defRPr>
      </a:lvl7pPr>
      <a:lvl8pPr marL="2880595" algn="l" defTabSz="823027" rtl="0" eaLnBrk="1" latinLnBrk="0" hangingPunct="1">
        <a:defRPr sz="1620" kern="1200">
          <a:solidFill>
            <a:schemeClr val="tx1"/>
          </a:solidFill>
          <a:latin typeface="+mn-lt"/>
          <a:ea typeface="+mn-ea"/>
          <a:cs typeface="+mn-cs"/>
        </a:defRPr>
      </a:lvl8pPr>
      <a:lvl9pPr marL="3292110" algn="l" defTabSz="823027" rtl="0" eaLnBrk="1" latinLnBrk="0" hangingPunct="1">
        <a:defRPr sz="162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30"/>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6"/>
            <a:ext cx="10515600" cy="435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7"/>
            <a:ext cx="2743200" cy="365125"/>
          </a:xfrm>
          <a:prstGeom prst="rect">
            <a:avLst/>
          </a:prstGeom>
        </p:spPr>
        <p:txBody>
          <a:bodyPr vert="horz" lIns="91440" tIns="45720" rIns="91440" bIns="45720" rtlCol="0" anchor="ctr"/>
          <a:lstStyle>
            <a:lvl1pPr algn="l">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7"/>
            <a:ext cx="4114800" cy="365125"/>
          </a:xfrm>
          <a:prstGeom prst="rect">
            <a:avLst/>
          </a:prstGeom>
        </p:spPr>
        <p:txBody>
          <a:bodyPr vert="horz" lIns="91440" tIns="45720" rIns="91440" bIns="45720" rtlCol="0" anchor="ctr"/>
          <a:lstStyle>
            <a:lvl1pPr algn="ctr">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7"/>
            <a:ext cx="2743200" cy="365125"/>
          </a:xfrm>
          <a:prstGeom prst="rect">
            <a:avLst/>
          </a:prstGeom>
        </p:spPr>
        <p:txBody>
          <a:bodyPr vert="horz" lIns="91440" tIns="45720" rIns="91440" bIns="45720" rtlCol="0" anchor="ctr"/>
          <a:lstStyle>
            <a:lvl1pPr algn="r">
              <a:defRPr sz="1080">
                <a:solidFill>
                  <a:schemeClr val="tx1">
                    <a:tint val="75000"/>
                  </a:schemeClr>
                </a:solidFill>
                <a:latin typeface="Lato Regular"/>
                <a:cs typeface="Lato Regular"/>
              </a:defRPr>
            </a:lvl1pPr>
          </a:lstStyle>
          <a:p>
            <a:pPr defTabSz="855887"/>
            <a:fld id="{FCEE2C88-6C8F-484D-AF69-578F576B1F44}" type="slidenum">
              <a:rPr lang="en-US" smtClean="0">
                <a:solidFill>
                  <a:srgbClr val="445469">
                    <a:tint val="75000"/>
                  </a:srgbClr>
                </a:solidFill>
              </a:rPr>
              <a:pPr defTabSz="855887"/>
              <a:t>‹Nº›</a:t>
            </a:fld>
            <a:endParaRPr lang="en-US" dirty="0">
              <a:solidFill>
                <a:srgbClr val="445469">
                  <a:tint val="75000"/>
                </a:srgbClr>
              </a:solidFill>
            </a:endParaRPr>
          </a:p>
        </p:txBody>
      </p:sp>
    </p:spTree>
    <p:extLst>
      <p:ext uri="{BB962C8B-B14F-4D97-AF65-F5344CB8AC3E}">
        <p14:creationId xmlns:p14="http://schemas.microsoft.com/office/powerpoint/2010/main" val="391121992"/>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 id="2147484037" r:id="rId17"/>
    <p:sldLayoutId id="2147484038" r:id="rId18"/>
    <p:sldLayoutId id="2147484039" r:id="rId19"/>
    <p:sldLayoutId id="2147484040" r:id="rId20"/>
    <p:sldLayoutId id="2147484041" r:id="rId21"/>
    <p:sldLayoutId id="2147484042" r:id="rId22"/>
    <p:sldLayoutId id="2147484043" r:id="rId23"/>
    <p:sldLayoutId id="2147484044" r:id="rId24"/>
    <p:sldLayoutId id="2147484045" r:id="rId25"/>
    <p:sldLayoutId id="2147484046" r:id="rId26"/>
    <p:sldLayoutId id="2147484047" r:id="rId27"/>
    <p:sldLayoutId id="2147484048" r:id="rId28"/>
    <p:sldLayoutId id="2147484049" r:id="rId29"/>
    <p:sldLayoutId id="2147484050" r:id="rId30"/>
    <p:sldLayoutId id="2147484051" r:id="rId31"/>
    <p:sldLayoutId id="2147484052" r:id="rId32"/>
    <p:sldLayoutId id="2147484053" r:id="rId33"/>
    <p:sldLayoutId id="2147484054" r:id="rId34"/>
    <p:sldLayoutId id="2147484055" r:id="rId35"/>
    <p:sldLayoutId id="2147484056" r:id="rId36"/>
    <p:sldLayoutId id="2147484057" r:id="rId37"/>
    <p:sldLayoutId id="2147484058" r:id="rId38"/>
    <p:sldLayoutId id="2147484059" r:id="rId39"/>
  </p:sldLayoutIdLst>
  <p:hf hdr="0" ftr="0" dt="0"/>
  <p:txStyles>
    <p:titleStyle>
      <a:lvl1pPr algn="l" defTabSz="823027" rtl="0" eaLnBrk="1" latinLnBrk="0" hangingPunct="1">
        <a:lnSpc>
          <a:spcPct val="90000"/>
        </a:lnSpc>
        <a:spcBef>
          <a:spcPct val="0"/>
        </a:spcBef>
        <a:buNone/>
        <a:defRPr sz="3960" kern="1200">
          <a:solidFill>
            <a:schemeClr val="tx1"/>
          </a:solidFill>
          <a:latin typeface="Lato Regular"/>
          <a:ea typeface="+mj-ea"/>
          <a:cs typeface="Lato Regular"/>
        </a:defRPr>
      </a:lvl1pPr>
    </p:titleStyle>
    <p:bodyStyle>
      <a:lvl1pPr marL="205757" indent="-205757" algn="l" defTabSz="823027" rtl="0" eaLnBrk="1" latinLnBrk="0" hangingPunct="1">
        <a:lnSpc>
          <a:spcPct val="90000"/>
        </a:lnSpc>
        <a:spcBef>
          <a:spcPts val="900"/>
        </a:spcBef>
        <a:buFont typeface="Arial" panose="020B0604020202020204" pitchFamily="34" charset="0"/>
        <a:buChar char="•"/>
        <a:defRPr sz="2520" kern="1200">
          <a:solidFill>
            <a:schemeClr val="tx1"/>
          </a:solidFill>
          <a:latin typeface="Lato Regular"/>
          <a:ea typeface="+mn-ea"/>
          <a:cs typeface="Lato Regular"/>
        </a:defRPr>
      </a:lvl1pPr>
      <a:lvl2pPr marL="617271" indent="-205757" algn="l" defTabSz="823027" rtl="0" eaLnBrk="1" latinLnBrk="0" hangingPunct="1">
        <a:lnSpc>
          <a:spcPct val="90000"/>
        </a:lnSpc>
        <a:spcBef>
          <a:spcPts val="451"/>
        </a:spcBef>
        <a:buFont typeface="Arial" panose="020B0604020202020204" pitchFamily="34" charset="0"/>
        <a:buChar char="•"/>
        <a:defRPr sz="2160" kern="1200">
          <a:solidFill>
            <a:schemeClr val="tx1"/>
          </a:solidFill>
          <a:latin typeface="Lato Regular"/>
          <a:ea typeface="+mn-ea"/>
          <a:cs typeface="Lato Regular"/>
        </a:defRPr>
      </a:lvl2pPr>
      <a:lvl3pPr marL="1028784" indent="-205757" algn="l" defTabSz="823027" rtl="0" eaLnBrk="1" latinLnBrk="0" hangingPunct="1">
        <a:lnSpc>
          <a:spcPct val="90000"/>
        </a:lnSpc>
        <a:spcBef>
          <a:spcPts val="451"/>
        </a:spcBef>
        <a:buFont typeface="Arial" panose="020B0604020202020204" pitchFamily="34" charset="0"/>
        <a:buChar char="•"/>
        <a:defRPr sz="1800" kern="1200">
          <a:solidFill>
            <a:schemeClr val="tx1"/>
          </a:solidFill>
          <a:latin typeface="Lato Regular"/>
          <a:ea typeface="+mn-ea"/>
          <a:cs typeface="Lato Regular"/>
        </a:defRPr>
      </a:lvl3pPr>
      <a:lvl4pPr marL="1440297"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4pPr>
      <a:lvl5pPr marL="185181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5pPr>
      <a:lvl6pPr marL="2263325"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6pPr>
      <a:lvl7pPr marL="2674838"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7pPr>
      <a:lvl8pPr marL="308635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8pPr>
      <a:lvl9pPr marL="3497866"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3027" rtl="0" eaLnBrk="1" latinLnBrk="0" hangingPunct="1">
        <a:defRPr sz="1620" kern="1200">
          <a:solidFill>
            <a:schemeClr val="tx1"/>
          </a:solidFill>
          <a:latin typeface="+mn-lt"/>
          <a:ea typeface="+mn-ea"/>
          <a:cs typeface="+mn-cs"/>
        </a:defRPr>
      </a:lvl1pPr>
      <a:lvl2pPr marL="411515" algn="l" defTabSz="823027" rtl="0" eaLnBrk="1" latinLnBrk="0" hangingPunct="1">
        <a:defRPr sz="1620" kern="1200">
          <a:solidFill>
            <a:schemeClr val="tx1"/>
          </a:solidFill>
          <a:latin typeface="+mn-lt"/>
          <a:ea typeface="+mn-ea"/>
          <a:cs typeface="+mn-cs"/>
        </a:defRPr>
      </a:lvl2pPr>
      <a:lvl3pPr marL="823027" algn="l" defTabSz="823027" rtl="0" eaLnBrk="1" latinLnBrk="0" hangingPunct="1">
        <a:defRPr sz="1620" kern="1200">
          <a:solidFill>
            <a:schemeClr val="tx1"/>
          </a:solidFill>
          <a:latin typeface="+mn-lt"/>
          <a:ea typeface="+mn-ea"/>
          <a:cs typeface="+mn-cs"/>
        </a:defRPr>
      </a:lvl3pPr>
      <a:lvl4pPr marL="1234541" algn="l" defTabSz="823027" rtl="0" eaLnBrk="1" latinLnBrk="0" hangingPunct="1">
        <a:defRPr sz="1620" kern="1200">
          <a:solidFill>
            <a:schemeClr val="tx1"/>
          </a:solidFill>
          <a:latin typeface="+mn-lt"/>
          <a:ea typeface="+mn-ea"/>
          <a:cs typeface="+mn-cs"/>
        </a:defRPr>
      </a:lvl4pPr>
      <a:lvl5pPr marL="1646054" algn="l" defTabSz="823027" rtl="0" eaLnBrk="1" latinLnBrk="0" hangingPunct="1">
        <a:defRPr sz="1620" kern="1200">
          <a:solidFill>
            <a:schemeClr val="tx1"/>
          </a:solidFill>
          <a:latin typeface="+mn-lt"/>
          <a:ea typeface="+mn-ea"/>
          <a:cs typeface="+mn-cs"/>
        </a:defRPr>
      </a:lvl5pPr>
      <a:lvl6pPr marL="2057569" algn="l" defTabSz="823027" rtl="0" eaLnBrk="1" latinLnBrk="0" hangingPunct="1">
        <a:defRPr sz="1620" kern="1200">
          <a:solidFill>
            <a:schemeClr val="tx1"/>
          </a:solidFill>
          <a:latin typeface="+mn-lt"/>
          <a:ea typeface="+mn-ea"/>
          <a:cs typeface="+mn-cs"/>
        </a:defRPr>
      </a:lvl6pPr>
      <a:lvl7pPr marL="2469081" algn="l" defTabSz="823027" rtl="0" eaLnBrk="1" latinLnBrk="0" hangingPunct="1">
        <a:defRPr sz="1620" kern="1200">
          <a:solidFill>
            <a:schemeClr val="tx1"/>
          </a:solidFill>
          <a:latin typeface="+mn-lt"/>
          <a:ea typeface="+mn-ea"/>
          <a:cs typeface="+mn-cs"/>
        </a:defRPr>
      </a:lvl7pPr>
      <a:lvl8pPr marL="2880595" algn="l" defTabSz="823027" rtl="0" eaLnBrk="1" latinLnBrk="0" hangingPunct="1">
        <a:defRPr sz="1620" kern="1200">
          <a:solidFill>
            <a:schemeClr val="tx1"/>
          </a:solidFill>
          <a:latin typeface="+mn-lt"/>
          <a:ea typeface="+mn-ea"/>
          <a:cs typeface="+mn-cs"/>
        </a:defRPr>
      </a:lvl8pPr>
      <a:lvl9pPr marL="3292110" algn="l" defTabSz="823027" rtl="0" eaLnBrk="1" latinLnBrk="0" hangingPunct="1">
        <a:defRPr sz="16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30"/>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6"/>
            <a:ext cx="10515600" cy="435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7"/>
            <a:ext cx="2743200" cy="365125"/>
          </a:xfrm>
          <a:prstGeom prst="rect">
            <a:avLst/>
          </a:prstGeom>
        </p:spPr>
        <p:txBody>
          <a:bodyPr vert="horz" lIns="91440" tIns="45720" rIns="91440" bIns="45720" rtlCol="0" anchor="ctr"/>
          <a:lstStyle>
            <a:lvl1pPr algn="l">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7"/>
            <a:ext cx="4114800" cy="365125"/>
          </a:xfrm>
          <a:prstGeom prst="rect">
            <a:avLst/>
          </a:prstGeom>
        </p:spPr>
        <p:txBody>
          <a:bodyPr vert="horz" lIns="91440" tIns="45720" rIns="91440" bIns="45720" rtlCol="0" anchor="ctr"/>
          <a:lstStyle>
            <a:lvl1pPr algn="ctr">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7"/>
            <a:ext cx="2743200" cy="365125"/>
          </a:xfrm>
          <a:prstGeom prst="rect">
            <a:avLst/>
          </a:prstGeom>
        </p:spPr>
        <p:txBody>
          <a:bodyPr vert="horz" lIns="91440" tIns="45720" rIns="91440" bIns="45720" rtlCol="0" anchor="ctr"/>
          <a:lstStyle>
            <a:lvl1pPr algn="r">
              <a:defRPr sz="1080">
                <a:solidFill>
                  <a:schemeClr val="tx1">
                    <a:tint val="75000"/>
                  </a:schemeClr>
                </a:solidFill>
                <a:latin typeface="Lato Regular"/>
                <a:cs typeface="Lato Regular"/>
              </a:defRPr>
            </a:lvl1pPr>
          </a:lstStyle>
          <a:p>
            <a:pPr defTabSz="855887"/>
            <a:fld id="{FCEE2C88-6C8F-484D-AF69-578F576B1F44}" type="slidenum">
              <a:rPr lang="en-US" smtClean="0">
                <a:solidFill>
                  <a:srgbClr val="445469">
                    <a:tint val="75000"/>
                  </a:srgbClr>
                </a:solidFill>
              </a:rPr>
              <a:pPr defTabSz="855887"/>
              <a:t>‹Nº›</a:t>
            </a:fld>
            <a:endParaRPr lang="en-US" dirty="0">
              <a:solidFill>
                <a:srgbClr val="445469">
                  <a:tint val="75000"/>
                </a:srgbClr>
              </a:solidFill>
            </a:endParaRPr>
          </a:p>
        </p:txBody>
      </p:sp>
    </p:spTree>
    <p:extLst>
      <p:ext uri="{BB962C8B-B14F-4D97-AF65-F5344CB8AC3E}">
        <p14:creationId xmlns:p14="http://schemas.microsoft.com/office/powerpoint/2010/main" val="83445131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 id="2147483727" r:id="rId27"/>
    <p:sldLayoutId id="2147483728" r:id="rId28"/>
    <p:sldLayoutId id="2147483729" r:id="rId29"/>
    <p:sldLayoutId id="2147483730" r:id="rId30"/>
    <p:sldLayoutId id="2147483731" r:id="rId31"/>
    <p:sldLayoutId id="2147483732" r:id="rId32"/>
    <p:sldLayoutId id="2147483733" r:id="rId33"/>
    <p:sldLayoutId id="2147483734" r:id="rId34"/>
    <p:sldLayoutId id="2147483735" r:id="rId35"/>
    <p:sldLayoutId id="2147483736" r:id="rId36"/>
    <p:sldLayoutId id="2147483737" r:id="rId37"/>
    <p:sldLayoutId id="2147483738" r:id="rId38"/>
    <p:sldLayoutId id="2147483739" r:id="rId39"/>
  </p:sldLayoutIdLst>
  <p:hf hdr="0" ftr="0" dt="0"/>
  <p:txStyles>
    <p:titleStyle>
      <a:lvl1pPr algn="l" defTabSz="823027" rtl="0" eaLnBrk="1" latinLnBrk="0" hangingPunct="1">
        <a:lnSpc>
          <a:spcPct val="90000"/>
        </a:lnSpc>
        <a:spcBef>
          <a:spcPct val="0"/>
        </a:spcBef>
        <a:buNone/>
        <a:defRPr sz="3960" kern="1200">
          <a:solidFill>
            <a:schemeClr val="tx1"/>
          </a:solidFill>
          <a:latin typeface="Lato Regular"/>
          <a:ea typeface="+mj-ea"/>
          <a:cs typeface="Lato Regular"/>
        </a:defRPr>
      </a:lvl1pPr>
    </p:titleStyle>
    <p:bodyStyle>
      <a:lvl1pPr marL="205757" indent="-205757" algn="l" defTabSz="823027" rtl="0" eaLnBrk="1" latinLnBrk="0" hangingPunct="1">
        <a:lnSpc>
          <a:spcPct val="90000"/>
        </a:lnSpc>
        <a:spcBef>
          <a:spcPts val="900"/>
        </a:spcBef>
        <a:buFont typeface="Arial" panose="020B0604020202020204" pitchFamily="34" charset="0"/>
        <a:buChar char="•"/>
        <a:defRPr sz="2520" kern="1200">
          <a:solidFill>
            <a:schemeClr val="tx1"/>
          </a:solidFill>
          <a:latin typeface="Lato Regular"/>
          <a:ea typeface="+mn-ea"/>
          <a:cs typeface="Lato Regular"/>
        </a:defRPr>
      </a:lvl1pPr>
      <a:lvl2pPr marL="617271" indent="-205757" algn="l" defTabSz="823027" rtl="0" eaLnBrk="1" latinLnBrk="0" hangingPunct="1">
        <a:lnSpc>
          <a:spcPct val="90000"/>
        </a:lnSpc>
        <a:spcBef>
          <a:spcPts val="451"/>
        </a:spcBef>
        <a:buFont typeface="Arial" panose="020B0604020202020204" pitchFamily="34" charset="0"/>
        <a:buChar char="•"/>
        <a:defRPr sz="2160" kern="1200">
          <a:solidFill>
            <a:schemeClr val="tx1"/>
          </a:solidFill>
          <a:latin typeface="Lato Regular"/>
          <a:ea typeface="+mn-ea"/>
          <a:cs typeface="Lato Regular"/>
        </a:defRPr>
      </a:lvl2pPr>
      <a:lvl3pPr marL="1028784" indent="-205757" algn="l" defTabSz="823027" rtl="0" eaLnBrk="1" latinLnBrk="0" hangingPunct="1">
        <a:lnSpc>
          <a:spcPct val="90000"/>
        </a:lnSpc>
        <a:spcBef>
          <a:spcPts val="451"/>
        </a:spcBef>
        <a:buFont typeface="Arial" panose="020B0604020202020204" pitchFamily="34" charset="0"/>
        <a:buChar char="•"/>
        <a:defRPr sz="1800" kern="1200">
          <a:solidFill>
            <a:schemeClr val="tx1"/>
          </a:solidFill>
          <a:latin typeface="Lato Regular"/>
          <a:ea typeface="+mn-ea"/>
          <a:cs typeface="Lato Regular"/>
        </a:defRPr>
      </a:lvl3pPr>
      <a:lvl4pPr marL="1440297"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4pPr>
      <a:lvl5pPr marL="185181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5pPr>
      <a:lvl6pPr marL="2263325"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6pPr>
      <a:lvl7pPr marL="2674838"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7pPr>
      <a:lvl8pPr marL="308635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8pPr>
      <a:lvl9pPr marL="3497866"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3027" rtl="0" eaLnBrk="1" latinLnBrk="0" hangingPunct="1">
        <a:defRPr sz="1620" kern="1200">
          <a:solidFill>
            <a:schemeClr val="tx1"/>
          </a:solidFill>
          <a:latin typeface="+mn-lt"/>
          <a:ea typeface="+mn-ea"/>
          <a:cs typeface="+mn-cs"/>
        </a:defRPr>
      </a:lvl1pPr>
      <a:lvl2pPr marL="411515" algn="l" defTabSz="823027" rtl="0" eaLnBrk="1" latinLnBrk="0" hangingPunct="1">
        <a:defRPr sz="1620" kern="1200">
          <a:solidFill>
            <a:schemeClr val="tx1"/>
          </a:solidFill>
          <a:latin typeface="+mn-lt"/>
          <a:ea typeface="+mn-ea"/>
          <a:cs typeface="+mn-cs"/>
        </a:defRPr>
      </a:lvl2pPr>
      <a:lvl3pPr marL="823027" algn="l" defTabSz="823027" rtl="0" eaLnBrk="1" latinLnBrk="0" hangingPunct="1">
        <a:defRPr sz="1620" kern="1200">
          <a:solidFill>
            <a:schemeClr val="tx1"/>
          </a:solidFill>
          <a:latin typeface="+mn-lt"/>
          <a:ea typeface="+mn-ea"/>
          <a:cs typeface="+mn-cs"/>
        </a:defRPr>
      </a:lvl3pPr>
      <a:lvl4pPr marL="1234541" algn="l" defTabSz="823027" rtl="0" eaLnBrk="1" latinLnBrk="0" hangingPunct="1">
        <a:defRPr sz="1620" kern="1200">
          <a:solidFill>
            <a:schemeClr val="tx1"/>
          </a:solidFill>
          <a:latin typeface="+mn-lt"/>
          <a:ea typeface="+mn-ea"/>
          <a:cs typeface="+mn-cs"/>
        </a:defRPr>
      </a:lvl4pPr>
      <a:lvl5pPr marL="1646054" algn="l" defTabSz="823027" rtl="0" eaLnBrk="1" latinLnBrk="0" hangingPunct="1">
        <a:defRPr sz="1620" kern="1200">
          <a:solidFill>
            <a:schemeClr val="tx1"/>
          </a:solidFill>
          <a:latin typeface="+mn-lt"/>
          <a:ea typeface="+mn-ea"/>
          <a:cs typeface="+mn-cs"/>
        </a:defRPr>
      </a:lvl5pPr>
      <a:lvl6pPr marL="2057569" algn="l" defTabSz="823027" rtl="0" eaLnBrk="1" latinLnBrk="0" hangingPunct="1">
        <a:defRPr sz="1620" kern="1200">
          <a:solidFill>
            <a:schemeClr val="tx1"/>
          </a:solidFill>
          <a:latin typeface="+mn-lt"/>
          <a:ea typeface="+mn-ea"/>
          <a:cs typeface="+mn-cs"/>
        </a:defRPr>
      </a:lvl6pPr>
      <a:lvl7pPr marL="2469081" algn="l" defTabSz="823027" rtl="0" eaLnBrk="1" latinLnBrk="0" hangingPunct="1">
        <a:defRPr sz="1620" kern="1200">
          <a:solidFill>
            <a:schemeClr val="tx1"/>
          </a:solidFill>
          <a:latin typeface="+mn-lt"/>
          <a:ea typeface="+mn-ea"/>
          <a:cs typeface="+mn-cs"/>
        </a:defRPr>
      </a:lvl7pPr>
      <a:lvl8pPr marL="2880595" algn="l" defTabSz="823027" rtl="0" eaLnBrk="1" latinLnBrk="0" hangingPunct="1">
        <a:defRPr sz="1620" kern="1200">
          <a:solidFill>
            <a:schemeClr val="tx1"/>
          </a:solidFill>
          <a:latin typeface="+mn-lt"/>
          <a:ea typeface="+mn-ea"/>
          <a:cs typeface="+mn-cs"/>
        </a:defRPr>
      </a:lvl8pPr>
      <a:lvl9pPr marL="3292110" algn="l" defTabSz="823027" rtl="0" eaLnBrk="1" latinLnBrk="0" hangingPunct="1">
        <a:defRPr sz="162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30"/>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6"/>
            <a:ext cx="10515600" cy="435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7"/>
            <a:ext cx="2743200" cy="365125"/>
          </a:xfrm>
          <a:prstGeom prst="rect">
            <a:avLst/>
          </a:prstGeom>
        </p:spPr>
        <p:txBody>
          <a:bodyPr vert="horz" lIns="91440" tIns="45720" rIns="91440" bIns="45720" rtlCol="0" anchor="ctr"/>
          <a:lstStyle>
            <a:lvl1pPr algn="l">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7"/>
            <a:ext cx="4114800" cy="365125"/>
          </a:xfrm>
          <a:prstGeom prst="rect">
            <a:avLst/>
          </a:prstGeom>
        </p:spPr>
        <p:txBody>
          <a:bodyPr vert="horz" lIns="91440" tIns="45720" rIns="91440" bIns="45720" rtlCol="0" anchor="ctr"/>
          <a:lstStyle>
            <a:lvl1pPr algn="ctr">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7"/>
            <a:ext cx="2743200" cy="365125"/>
          </a:xfrm>
          <a:prstGeom prst="rect">
            <a:avLst/>
          </a:prstGeom>
        </p:spPr>
        <p:txBody>
          <a:bodyPr vert="horz" lIns="91440" tIns="45720" rIns="91440" bIns="45720" rtlCol="0" anchor="ctr"/>
          <a:lstStyle>
            <a:lvl1pPr algn="r">
              <a:defRPr sz="1080">
                <a:solidFill>
                  <a:schemeClr val="tx1">
                    <a:tint val="75000"/>
                  </a:schemeClr>
                </a:solidFill>
                <a:latin typeface="Lato Regular"/>
                <a:cs typeface="Lato Regular"/>
              </a:defRPr>
            </a:lvl1pPr>
          </a:lstStyle>
          <a:p>
            <a:pPr defTabSz="855887"/>
            <a:fld id="{FCEE2C88-6C8F-484D-AF69-578F576B1F44}" type="slidenum">
              <a:rPr lang="en-US" smtClean="0">
                <a:solidFill>
                  <a:srgbClr val="445469">
                    <a:tint val="75000"/>
                  </a:srgbClr>
                </a:solidFill>
              </a:rPr>
              <a:pPr defTabSz="855887"/>
              <a:t>‹Nº›</a:t>
            </a:fld>
            <a:endParaRPr lang="en-US" dirty="0">
              <a:solidFill>
                <a:srgbClr val="445469">
                  <a:tint val="75000"/>
                </a:srgbClr>
              </a:solidFill>
            </a:endParaRPr>
          </a:p>
        </p:txBody>
      </p:sp>
    </p:spTree>
    <p:extLst>
      <p:ext uri="{BB962C8B-B14F-4D97-AF65-F5344CB8AC3E}">
        <p14:creationId xmlns:p14="http://schemas.microsoft.com/office/powerpoint/2010/main" val="337184092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 id="2147483762" r:id="rId22"/>
    <p:sldLayoutId id="2147483763" r:id="rId23"/>
    <p:sldLayoutId id="2147483764" r:id="rId24"/>
    <p:sldLayoutId id="2147483765" r:id="rId25"/>
    <p:sldLayoutId id="2147483766" r:id="rId26"/>
    <p:sldLayoutId id="2147483767" r:id="rId27"/>
    <p:sldLayoutId id="2147483768" r:id="rId28"/>
    <p:sldLayoutId id="2147483769" r:id="rId29"/>
    <p:sldLayoutId id="2147483770" r:id="rId30"/>
    <p:sldLayoutId id="2147483771" r:id="rId31"/>
    <p:sldLayoutId id="2147483772" r:id="rId32"/>
    <p:sldLayoutId id="2147483773" r:id="rId33"/>
    <p:sldLayoutId id="2147483774" r:id="rId34"/>
    <p:sldLayoutId id="2147483775" r:id="rId35"/>
    <p:sldLayoutId id="2147483776" r:id="rId36"/>
    <p:sldLayoutId id="2147483777" r:id="rId37"/>
    <p:sldLayoutId id="2147483778" r:id="rId38"/>
    <p:sldLayoutId id="2147483779" r:id="rId39"/>
  </p:sldLayoutIdLst>
  <p:hf hdr="0" ftr="0" dt="0"/>
  <p:txStyles>
    <p:titleStyle>
      <a:lvl1pPr algn="l" defTabSz="823027" rtl="0" eaLnBrk="1" latinLnBrk="0" hangingPunct="1">
        <a:lnSpc>
          <a:spcPct val="90000"/>
        </a:lnSpc>
        <a:spcBef>
          <a:spcPct val="0"/>
        </a:spcBef>
        <a:buNone/>
        <a:defRPr sz="3960" kern="1200">
          <a:solidFill>
            <a:schemeClr val="tx1"/>
          </a:solidFill>
          <a:latin typeface="Lato Regular"/>
          <a:ea typeface="+mj-ea"/>
          <a:cs typeface="Lato Regular"/>
        </a:defRPr>
      </a:lvl1pPr>
    </p:titleStyle>
    <p:bodyStyle>
      <a:lvl1pPr marL="205757" indent="-205757" algn="l" defTabSz="823027" rtl="0" eaLnBrk="1" latinLnBrk="0" hangingPunct="1">
        <a:lnSpc>
          <a:spcPct val="90000"/>
        </a:lnSpc>
        <a:spcBef>
          <a:spcPts val="900"/>
        </a:spcBef>
        <a:buFont typeface="Arial" panose="020B0604020202020204" pitchFamily="34" charset="0"/>
        <a:buChar char="•"/>
        <a:defRPr sz="2520" kern="1200">
          <a:solidFill>
            <a:schemeClr val="tx1"/>
          </a:solidFill>
          <a:latin typeface="Lato Regular"/>
          <a:ea typeface="+mn-ea"/>
          <a:cs typeface="Lato Regular"/>
        </a:defRPr>
      </a:lvl1pPr>
      <a:lvl2pPr marL="617271" indent="-205757" algn="l" defTabSz="823027" rtl="0" eaLnBrk="1" latinLnBrk="0" hangingPunct="1">
        <a:lnSpc>
          <a:spcPct val="90000"/>
        </a:lnSpc>
        <a:spcBef>
          <a:spcPts val="451"/>
        </a:spcBef>
        <a:buFont typeface="Arial" panose="020B0604020202020204" pitchFamily="34" charset="0"/>
        <a:buChar char="•"/>
        <a:defRPr sz="2160" kern="1200">
          <a:solidFill>
            <a:schemeClr val="tx1"/>
          </a:solidFill>
          <a:latin typeface="Lato Regular"/>
          <a:ea typeface="+mn-ea"/>
          <a:cs typeface="Lato Regular"/>
        </a:defRPr>
      </a:lvl2pPr>
      <a:lvl3pPr marL="1028784" indent="-205757" algn="l" defTabSz="823027" rtl="0" eaLnBrk="1" latinLnBrk="0" hangingPunct="1">
        <a:lnSpc>
          <a:spcPct val="90000"/>
        </a:lnSpc>
        <a:spcBef>
          <a:spcPts val="451"/>
        </a:spcBef>
        <a:buFont typeface="Arial" panose="020B0604020202020204" pitchFamily="34" charset="0"/>
        <a:buChar char="•"/>
        <a:defRPr sz="1800" kern="1200">
          <a:solidFill>
            <a:schemeClr val="tx1"/>
          </a:solidFill>
          <a:latin typeface="Lato Regular"/>
          <a:ea typeface="+mn-ea"/>
          <a:cs typeface="Lato Regular"/>
        </a:defRPr>
      </a:lvl3pPr>
      <a:lvl4pPr marL="1440297"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4pPr>
      <a:lvl5pPr marL="185181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5pPr>
      <a:lvl6pPr marL="2263325"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6pPr>
      <a:lvl7pPr marL="2674838"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7pPr>
      <a:lvl8pPr marL="308635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8pPr>
      <a:lvl9pPr marL="3497866"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3027" rtl="0" eaLnBrk="1" latinLnBrk="0" hangingPunct="1">
        <a:defRPr sz="1620" kern="1200">
          <a:solidFill>
            <a:schemeClr val="tx1"/>
          </a:solidFill>
          <a:latin typeface="+mn-lt"/>
          <a:ea typeface="+mn-ea"/>
          <a:cs typeface="+mn-cs"/>
        </a:defRPr>
      </a:lvl1pPr>
      <a:lvl2pPr marL="411515" algn="l" defTabSz="823027" rtl="0" eaLnBrk="1" latinLnBrk="0" hangingPunct="1">
        <a:defRPr sz="1620" kern="1200">
          <a:solidFill>
            <a:schemeClr val="tx1"/>
          </a:solidFill>
          <a:latin typeface="+mn-lt"/>
          <a:ea typeface="+mn-ea"/>
          <a:cs typeface="+mn-cs"/>
        </a:defRPr>
      </a:lvl2pPr>
      <a:lvl3pPr marL="823027" algn="l" defTabSz="823027" rtl="0" eaLnBrk="1" latinLnBrk="0" hangingPunct="1">
        <a:defRPr sz="1620" kern="1200">
          <a:solidFill>
            <a:schemeClr val="tx1"/>
          </a:solidFill>
          <a:latin typeface="+mn-lt"/>
          <a:ea typeface="+mn-ea"/>
          <a:cs typeface="+mn-cs"/>
        </a:defRPr>
      </a:lvl3pPr>
      <a:lvl4pPr marL="1234541" algn="l" defTabSz="823027" rtl="0" eaLnBrk="1" latinLnBrk="0" hangingPunct="1">
        <a:defRPr sz="1620" kern="1200">
          <a:solidFill>
            <a:schemeClr val="tx1"/>
          </a:solidFill>
          <a:latin typeface="+mn-lt"/>
          <a:ea typeface="+mn-ea"/>
          <a:cs typeface="+mn-cs"/>
        </a:defRPr>
      </a:lvl4pPr>
      <a:lvl5pPr marL="1646054" algn="l" defTabSz="823027" rtl="0" eaLnBrk="1" latinLnBrk="0" hangingPunct="1">
        <a:defRPr sz="1620" kern="1200">
          <a:solidFill>
            <a:schemeClr val="tx1"/>
          </a:solidFill>
          <a:latin typeface="+mn-lt"/>
          <a:ea typeface="+mn-ea"/>
          <a:cs typeface="+mn-cs"/>
        </a:defRPr>
      </a:lvl5pPr>
      <a:lvl6pPr marL="2057569" algn="l" defTabSz="823027" rtl="0" eaLnBrk="1" latinLnBrk="0" hangingPunct="1">
        <a:defRPr sz="1620" kern="1200">
          <a:solidFill>
            <a:schemeClr val="tx1"/>
          </a:solidFill>
          <a:latin typeface="+mn-lt"/>
          <a:ea typeface="+mn-ea"/>
          <a:cs typeface="+mn-cs"/>
        </a:defRPr>
      </a:lvl6pPr>
      <a:lvl7pPr marL="2469081" algn="l" defTabSz="823027" rtl="0" eaLnBrk="1" latinLnBrk="0" hangingPunct="1">
        <a:defRPr sz="1620" kern="1200">
          <a:solidFill>
            <a:schemeClr val="tx1"/>
          </a:solidFill>
          <a:latin typeface="+mn-lt"/>
          <a:ea typeface="+mn-ea"/>
          <a:cs typeface="+mn-cs"/>
        </a:defRPr>
      </a:lvl7pPr>
      <a:lvl8pPr marL="2880595" algn="l" defTabSz="823027" rtl="0" eaLnBrk="1" latinLnBrk="0" hangingPunct="1">
        <a:defRPr sz="1620" kern="1200">
          <a:solidFill>
            <a:schemeClr val="tx1"/>
          </a:solidFill>
          <a:latin typeface="+mn-lt"/>
          <a:ea typeface="+mn-ea"/>
          <a:cs typeface="+mn-cs"/>
        </a:defRPr>
      </a:lvl8pPr>
      <a:lvl9pPr marL="3292110" algn="l" defTabSz="823027" rtl="0" eaLnBrk="1" latinLnBrk="0" hangingPunct="1">
        <a:defRPr sz="162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30"/>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6"/>
            <a:ext cx="10515600" cy="435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7"/>
            <a:ext cx="2743200" cy="365125"/>
          </a:xfrm>
          <a:prstGeom prst="rect">
            <a:avLst/>
          </a:prstGeom>
        </p:spPr>
        <p:txBody>
          <a:bodyPr vert="horz" lIns="91440" tIns="45720" rIns="91440" bIns="45720" rtlCol="0" anchor="ctr"/>
          <a:lstStyle>
            <a:lvl1pPr algn="l">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7"/>
            <a:ext cx="4114800" cy="365125"/>
          </a:xfrm>
          <a:prstGeom prst="rect">
            <a:avLst/>
          </a:prstGeom>
        </p:spPr>
        <p:txBody>
          <a:bodyPr vert="horz" lIns="91440" tIns="45720" rIns="91440" bIns="45720" rtlCol="0" anchor="ctr"/>
          <a:lstStyle>
            <a:lvl1pPr algn="ctr">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7"/>
            <a:ext cx="2743200" cy="365125"/>
          </a:xfrm>
          <a:prstGeom prst="rect">
            <a:avLst/>
          </a:prstGeom>
        </p:spPr>
        <p:txBody>
          <a:bodyPr vert="horz" lIns="91440" tIns="45720" rIns="91440" bIns="45720" rtlCol="0" anchor="ctr"/>
          <a:lstStyle>
            <a:lvl1pPr algn="r">
              <a:defRPr sz="1080">
                <a:solidFill>
                  <a:schemeClr val="tx1">
                    <a:tint val="75000"/>
                  </a:schemeClr>
                </a:solidFill>
                <a:latin typeface="Lato Regular"/>
                <a:cs typeface="Lato Regular"/>
              </a:defRPr>
            </a:lvl1pPr>
          </a:lstStyle>
          <a:p>
            <a:pPr defTabSz="855887"/>
            <a:fld id="{FCEE2C88-6C8F-484D-AF69-578F576B1F44}" type="slidenum">
              <a:rPr lang="en-US" smtClean="0">
                <a:solidFill>
                  <a:srgbClr val="445469">
                    <a:tint val="75000"/>
                  </a:srgbClr>
                </a:solidFill>
              </a:rPr>
              <a:pPr defTabSz="855887"/>
              <a:t>‹Nº›</a:t>
            </a:fld>
            <a:endParaRPr lang="en-US" dirty="0">
              <a:solidFill>
                <a:srgbClr val="445469">
                  <a:tint val="75000"/>
                </a:srgbClr>
              </a:solidFill>
            </a:endParaRPr>
          </a:p>
        </p:txBody>
      </p:sp>
    </p:spTree>
    <p:extLst>
      <p:ext uri="{BB962C8B-B14F-4D97-AF65-F5344CB8AC3E}">
        <p14:creationId xmlns:p14="http://schemas.microsoft.com/office/powerpoint/2010/main" val="72939274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Lst>
  <p:hf hdr="0" ftr="0" dt="0"/>
  <p:txStyles>
    <p:titleStyle>
      <a:lvl1pPr algn="l" defTabSz="823027" rtl="0" eaLnBrk="1" latinLnBrk="0" hangingPunct="1">
        <a:lnSpc>
          <a:spcPct val="90000"/>
        </a:lnSpc>
        <a:spcBef>
          <a:spcPct val="0"/>
        </a:spcBef>
        <a:buNone/>
        <a:defRPr sz="3960" kern="1200">
          <a:solidFill>
            <a:schemeClr val="tx1"/>
          </a:solidFill>
          <a:latin typeface="Lato Regular"/>
          <a:ea typeface="+mj-ea"/>
          <a:cs typeface="Lato Regular"/>
        </a:defRPr>
      </a:lvl1pPr>
    </p:titleStyle>
    <p:bodyStyle>
      <a:lvl1pPr marL="205757" indent="-205757" algn="l" defTabSz="823027" rtl="0" eaLnBrk="1" latinLnBrk="0" hangingPunct="1">
        <a:lnSpc>
          <a:spcPct val="90000"/>
        </a:lnSpc>
        <a:spcBef>
          <a:spcPts val="900"/>
        </a:spcBef>
        <a:buFont typeface="Arial" panose="020B0604020202020204" pitchFamily="34" charset="0"/>
        <a:buChar char="•"/>
        <a:defRPr sz="2520" kern="1200">
          <a:solidFill>
            <a:schemeClr val="tx1"/>
          </a:solidFill>
          <a:latin typeface="Lato Regular"/>
          <a:ea typeface="+mn-ea"/>
          <a:cs typeface="Lato Regular"/>
        </a:defRPr>
      </a:lvl1pPr>
      <a:lvl2pPr marL="617271" indent="-205757" algn="l" defTabSz="823027" rtl="0" eaLnBrk="1" latinLnBrk="0" hangingPunct="1">
        <a:lnSpc>
          <a:spcPct val="90000"/>
        </a:lnSpc>
        <a:spcBef>
          <a:spcPts val="451"/>
        </a:spcBef>
        <a:buFont typeface="Arial" panose="020B0604020202020204" pitchFamily="34" charset="0"/>
        <a:buChar char="•"/>
        <a:defRPr sz="2160" kern="1200">
          <a:solidFill>
            <a:schemeClr val="tx1"/>
          </a:solidFill>
          <a:latin typeface="Lato Regular"/>
          <a:ea typeface="+mn-ea"/>
          <a:cs typeface="Lato Regular"/>
        </a:defRPr>
      </a:lvl2pPr>
      <a:lvl3pPr marL="1028784" indent="-205757" algn="l" defTabSz="823027" rtl="0" eaLnBrk="1" latinLnBrk="0" hangingPunct="1">
        <a:lnSpc>
          <a:spcPct val="90000"/>
        </a:lnSpc>
        <a:spcBef>
          <a:spcPts val="451"/>
        </a:spcBef>
        <a:buFont typeface="Arial" panose="020B0604020202020204" pitchFamily="34" charset="0"/>
        <a:buChar char="•"/>
        <a:defRPr sz="1800" kern="1200">
          <a:solidFill>
            <a:schemeClr val="tx1"/>
          </a:solidFill>
          <a:latin typeface="Lato Regular"/>
          <a:ea typeface="+mn-ea"/>
          <a:cs typeface="Lato Regular"/>
        </a:defRPr>
      </a:lvl3pPr>
      <a:lvl4pPr marL="1440297"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4pPr>
      <a:lvl5pPr marL="185181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5pPr>
      <a:lvl6pPr marL="2263325"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6pPr>
      <a:lvl7pPr marL="2674838"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7pPr>
      <a:lvl8pPr marL="308635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8pPr>
      <a:lvl9pPr marL="3497866"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3027" rtl="0" eaLnBrk="1" latinLnBrk="0" hangingPunct="1">
        <a:defRPr sz="1620" kern="1200">
          <a:solidFill>
            <a:schemeClr val="tx1"/>
          </a:solidFill>
          <a:latin typeface="+mn-lt"/>
          <a:ea typeface="+mn-ea"/>
          <a:cs typeface="+mn-cs"/>
        </a:defRPr>
      </a:lvl1pPr>
      <a:lvl2pPr marL="411515" algn="l" defTabSz="823027" rtl="0" eaLnBrk="1" latinLnBrk="0" hangingPunct="1">
        <a:defRPr sz="1620" kern="1200">
          <a:solidFill>
            <a:schemeClr val="tx1"/>
          </a:solidFill>
          <a:latin typeface="+mn-lt"/>
          <a:ea typeface="+mn-ea"/>
          <a:cs typeface="+mn-cs"/>
        </a:defRPr>
      </a:lvl2pPr>
      <a:lvl3pPr marL="823027" algn="l" defTabSz="823027" rtl="0" eaLnBrk="1" latinLnBrk="0" hangingPunct="1">
        <a:defRPr sz="1620" kern="1200">
          <a:solidFill>
            <a:schemeClr val="tx1"/>
          </a:solidFill>
          <a:latin typeface="+mn-lt"/>
          <a:ea typeface="+mn-ea"/>
          <a:cs typeface="+mn-cs"/>
        </a:defRPr>
      </a:lvl3pPr>
      <a:lvl4pPr marL="1234541" algn="l" defTabSz="823027" rtl="0" eaLnBrk="1" latinLnBrk="0" hangingPunct="1">
        <a:defRPr sz="1620" kern="1200">
          <a:solidFill>
            <a:schemeClr val="tx1"/>
          </a:solidFill>
          <a:latin typeface="+mn-lt"/>
          <a:ea typeface="+mn-ea"/>
          <a:cs typeface="+mn-cs"/>
        </a:defRPr>
      </a:lvl4pPr>
      <a:lvl5pPr marL="1646054" algn="l" defTabSz="823027" rtl="0" eaLnBrk="1" latinLnBrk="0" hangingPunct="1">
        <a:defRPr sz="1620" kern="1200">
          <a:solidFill>
            <a:schemeClr val="tx1"/>
          </a:solidFill>
          <a:latin typeface="+mn-lt"/>
          <a:ea typeface="+mn-ea"/>
          <a:cs typeface="+mn-cs"/>
        </a:defRPr>
      </a:lvl5pPr>
      <a:lvl6pPr marL="2057569" algn="l" defTabSz="823027" rtl="0" eaLnBrk="1" latinLnBrk="0" hangingPunct="1">
        <a:defRPr sz="1620" kern="1200">
          <a:solidFill>
            <a:schemeClr val="tx1"/>
          </a:solidFill>
          <a:latin typeface="+mn-lt"/>
          <a:ea typeface="+mn-ea"/>
          <a:cs typeface="+mn-cs"/>
        </a:defRPr>
      </a:lvl6pPr>
      <a:lvl7pPr marL="2469081" algn="l" defTabSz="823027" rtl="0" eaLnBrk="1" latinLnBrk="0" hangingPunct="1">
        <a:defRPr sz="1620" kern="1200">
          <a:solidFill>
            <a:schemeClr val="tx1"/>
          </a:solidFill>
          <a:latin typeface="+mn-lt"/>
          <a:ea typeface="+mn-ea"/>
          <a:cs typeface="+mn-cs"/>
        </a:defRPr>
      </a:lvl7pPr>
      <a:lvl8pPr marL="2880595" algn="l" defTabSz="823027" rtl="0" eaLnBrk="1" latinLnBrk="0" hangingPunct="1">
        <a:defRPr sz="1620" kern="1200">
          <a:solidFill>
            <a:schemeClr val="tx1"/>
          </a:solidFill>
          <a:latin typeface="+mn-lt"/>
          <a:ea typeface="+mn-ea"/>
          <a:cs typeface="+mn-cs"/>
        </a:defRPr>
      </a:lvl8pPr>
      <a:lvl9pPr marL="3292110" algn="l" defTabSz="823027" rtl="0" eaLnBrk="1" latinLnBrk="0" hangingPunct="1">
        <a:defRPr sz="162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30"/>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6"/>
            <a:ext cx="10515600" cy="435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7"/>
            <a:ext cx="2743200" cy="365125"/>
          </a:xfrm>
          <a:prstGeom prst="rect">
            <a:avLst/>
          </a:prstGeom>
        </p:spPr>
        <p:txBody>
          <a:bodyPr vert="horz" lIns="91440" tIns="45720" rIns="91440" bIns="45720" rtlCol="0" anchor="ctr"/>
          <a:lstStyle>
            <a:lvl1pPr algn="l">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7"/>
            <a:ext cx="4114800" cy="365125"/>
          </a:xfrm>
          <a:prstGeom prst="rect">
            <a:avLst/>
          </a:prstGeom>
        </p:spPr>
        <p:txBody>
          <a:bodyPr vert="horz" lIns="91440" tIns="45720" rIns="91440" bIns="45720" rtlCol="0" anchor="ctr"/>
          <a:lstStyle>
            <a:lvl1pPr algn="ctr">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7"/>
            <a:ext cx="2743200" cy="365125"/>
          </a:xfrm>
          <a:prstGeom prst="rect">
            <a:avLst/>
          </a:prstGeom>
        </p:spPr>
        <p:txBody>
          <a:bodyPr vert="horz" lIns="91440" tIns="45720" rIns="91440" bIns="45720" rtlCol="0" anchor="ctr"/>
          <a:lstStyle>
            <a:lvl1pPr algn="r">
              <a:defRPr sz="1080">
                <a:solidFill>
                  <a:schemeClr val="tx1">
                    <a:tint val="75000"/>
                  </a:schemeClr>
                </a:solidFill>
                <a:latin typeface="Lato Regular"/>
                <a:cs typeface="Lato Regular"/>
              </a:defRPr>
            </a:lvl1pPr>
          </a:lstStyle>
          <a:p>
            <a:pPr defTabSz="855887"/>
            <a:fld id="{FCEE2C88-6C8F-484D-AF69-578F576B1F44}" type="slidenum">
              <a:rPr lang="en-US" smtClean="0">
                <a:solidFill>
                  <a:srgbClr val="445469">
                    <a:tint val="75000"/>
                  </a:srgbClr>
                </a:solidFill>
              </a:rPr>
              <a:pPr defTabSz="855887"/>
              <a:t>‹Nº›</a:t>
            </a:fld>
            <a:endParaRPr lang="en-US" dirty="0">
              <a:solidFill>
                <a:srgbClr val="445469">
                  <a:tint val="75000"/>
                </a:srgbClr>
              </a:solidFill>
            </a:endParaRPr>
          </a:p>
        </p:txBody>
      </p:sp>
    </p:spTree>
    <p:extLst>
      <p:ext uri="{BB962C8B-B14F-4D97-AF65-F5344CB8AC3E}">
        <p14:creationId xmlns:p14="http://schemas.microsoft.com/office/powerpoint/2010/main" val="3687214079"/>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 id="2147483838" r:id="rId18"/>
    <p:sldLayoutId id="2147483839" r:id="rId19"/>
    <p:sldLayoutId id="2147483840" r:id="rId20"/>
    <p:sldLayoutId id="2147483841" r:id="rId21"/>
    <p:sldLayoutId id="2147483842" r:id="rId22"/>
    <p:sldLayoutId id="2147483843" r:id="rId23"/>
    <p:sldLayoutId id="2147483844" r:id="rId24"/>
    <p:sldLayoutId id="2147483845" r:id="rId25"/>
    <p:sldLayoutId id="2147483846" r:id="rId26"/>
    <p:sldLayoutId id="2147483847" r:id="rId27"/>
    <p:sldLayoutId id="2147483848" r:id="rId28"/>
    <p:sldLayoutId id="2147483849" r:id="rId29"/>
    <p:sldLayoutId id="2147483850" r:id="rId30"/>
    <p:sldLayoutId id="2147483851" r:id="rId31"/>
    <p:sldLayoutId id="2147483852" r:id="rId32"/>
    <p:sldLayoutId id="2147483853" r:id="rId33"/>
    <p:sldLayoutId id="2147483854" r:id="rId34"/>
    <p:sldLayoutId id="2147483855" r:id="rId35"/>
    <p:sldLayoutId id="2147483856" r:id="rId36"/>
    <p:sldLayoutId id="2147483857" r:id="rId37"/>
    <p:sldLayoutId id="2147483858" r:id="rId38"/>
    <p:sldLayoutId id="2147483859" r:id="rId39"/>
  </p:sldLayoutIdLst>
  <p:hf hdr="0" ftr="0" dt="0"/>
  <p:txStyles>
    <p:titleStyle>
      <a:lvl1pPr algn="l" defTabSz="823027" rtl="0" eaLnBrk="1" latinLnBrk="0" hangingPunct="1">
        <a:lnSpc>
          <a:spcPct val="90000"/>
        </a:lnSpc>
        <a:spcBef>
          <a:spcPct val="0"/>
        </a:spcBef>
        <a:buNone/>
        <a:defRPr sz="3960" kern="1200">
          <a:solidFill>
            <a:schemeClr val="tx1"/>
          </a:solidFill>
          <a:latin typeface="Lato Regular"/>
          <a:ea typeface="+mj-ea"/>
          <a:cs typeface="Lato Regular"/>
        </a:defRPr>
      </a:lvl1pPr>
    </p:titleStyle>
    <p:bodyStyle>
      <a:lvl1pPr marL="205757" indent="-205757" algn="l" defTabSz="823027" rtl="0" eaLnBrk="1" latinLnBrk="0" hangingPunct="1">
        <a:lnSpc>
          <a:spcPct val="90000"/>
        </a:lnSpc>
        <a:spcBef>
          <a:spcPts val="900"/>
        </a:spcBef>
        <a:buFont typeface="Arial" panose="020B0604020202020204" pitchFamily="34" charset="0"/>
        <a:buChar char="•"/>
        <a:defRPr sz="2520" kern="1200">
          <a:solidFill>
            <a:schemeClr val="tx1"/>
          </a:solidFill>
          <a:latin typeface="Lato Regular"/>
          <a:ea typeface="+mn-ea"/>
          <a:cs typeface="Lato Regular"/>
        </a:defRPr>
      </a:lvl1pPr>
      <a:lvl2pPr marL="617271" indent="-205757" algn="l" defTabSz="823027" rtl="0" eaLnBrk="1" latinLnBrk="0" hangingPunct="1">
        <a:lnSpc>
          <a:spcPct val="90000"/>
        </a:lnSpc>
        <a:spcBef>
          <a:spcPts val="451"/>
        </a:spcBef>
        <a:buFont typeface="Arial" panose="020B0604020202020204" pitchFamily="34" charset="0"/>
        <a:buChar char="•"/>
        <a:defRPr sz="2160" kern="1200">
          <a:solidFill>
            <a:schemeClr val="tx1"/>
          </a:solidFill>
          <a:latin typeface="Lato Regular"/>
          <a:ea typeface="+mn-ea"/>
          <a:cs typeface="Lato Regular"/>
        </a:defRPr>
      </a:lvl2pPr>
      <a:lvl3pPr marL="1028784" indent="-205757" algn="l" defTabSz="823027" rtl="0" eaLnBrk="1" latinLnBrk="0" hangingPunct="1">
        <a:lnSpc>
          <a:spcPct val="90000"/>
        </a:lnSpc>
        <a:spcBef>
          <a:spcPts val="451"/>
        </a:spcBef>
        <a:buFont typeface="Arial" panose="020B0604020202020204" pitchFamily="34" charset="0"/>
        <a:buChar char="•"/>
        <a:defRPr sz="1800" kern="1200">
          <a:solidFill>
            <a:schemeClr val="tx1"/>
          </a:solidFill>
          <a:latin typeface="Lato Regular"/>
          <a:ea typeface="+mn-ea"/>
          <a:cs typeface="Lato Regular"/>
        </a:defRPr>
      </a:lvl3pPr>
      <a:lvl4pPr marL="1440297"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4pPr>
      <a:lvl5pPr marL="185181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5pPr>
      <a:lvl6pPr marL="2263325"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6pPr>
      <a:lvl7pPr marL="2674838"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7pPr>
      <a:lvl8pPr marL="308635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8pPr>
      <a:lvl9pPr marL="3497866"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3027" rtl="0" eaLnBrk="1" latinLnBrk="0" hangingPunct="1">
        <a:defRPr sz="1620" kern="1200">
          <a:solidFill>
            <a:schemeClr val="tx1"/>
          </a:solidFill>
          <a:latin typeface="+mn-lt"/>
          <a:ea typeface="+mn-ea"/>
          <a:cs typeface="+mn-cs"/>
        </a:defRPr>
      </a:lvl1pPr>
      <a:lvl2pPr marL="411515" algn="l" defTabSz="823027" rtl="0" eaLnBrk="1" latinLnBrk="0" hangingPunct="1">
        <a:defRPr sz="1620" kern="1200">
          <a:solidFill>
            <a:schemeClr val="tx1"/>
          </a:solidFill>
          <a:latin typeface="+mn-lt"/>
          <a:ea typeface="+mn-ea"/>
          <a:cs typeface="+mn-cs"/>
        </a:defRPr>
      </a:lvl2pPr>
      <a:lvl3pPr marL="823027" algn="l" defTabSz="823027" rtl="0" eaLnBrk="1" latinLnBrk="0" hangingPunct="1">
        <a:defRPr sz="1620" kern="1200">
          <a:solidFill>
            <a:schemeClr val="tx1"/>
          </a:solidFill>
          <a:latin typeface="+mn-lt"/>
          <a:ea typeface="+mn-ea"/>
          <a:cs typeface="+mn-cs"/>
        </a:defRPr>
      </a:lvl3pPr>
      <a:lvl4pPr marL="1234541" algn="l" defTabSz="823027" rtl="0" eaLnBrk="1" latinLnBrk="0" hangingPunct="1">
        <a:defRPr sz="1620" kern="1200">
          <a:solidFill>
            <a:schemeClr val="tx1"/>
          </a:solidFill>
          <a:latin typeface="+mn-lt"/>
          <a:ea typeface="+mn-ea"/>
          <a:cs typeface="+mn-cs"/>
        </a:defRPr>
      </a:lvl4pPr>
      <a:lvl5pPr marL="1646054" algn="l" defTabSz="823027" rtl="0" eaLnBrk="1" latinLnBrk="0" hangingPunct="1">
        <a:defRPr sz="1620" kern="1200">
          <a:solidFill>
            <a:schemeClr val="tx1"/>
          </a:solidFill>
          <a:latin typeface="+mn-lt"/>
          <a:ea typeface="+mn-ea"/>
          <a:cs typeface="+mn-cs"/>
        </a:defRPr>
      </a:lvl5pPr>
      <a:lvl6pPr marL="2057569" algn="l" defTabSz="823027" rtl="0" eaLnBrk="1" latinLnBrk="0" hangingPunct="1">
        <a:defRPr sz="1620" kern="1200">
          <a:solidFill>
            <a:schemeClr val="tx1"/>
          </a:solidFill>
          <a:latin typeface="+mn-lt"/>
          <a:ea typeface="+mn-ea"/>
          <a:cs typeface="+mn-cs"/>
        </a:defRPr>
      </a:lvl6pPr>
      <a:lvl7pPr marL="2469081" algn="l" defTabSz="823027" rtl="0" eaLnBrk="1" latinLnBrk="0" hangingPunct="1">
        <a:defRPr sz="1620" kern="1200">
          <a:solidFill>
            <a:schemeClr val="tx1"/>
          </a:solidFill>
          <a:latin typeface="+mn-lt"/>
          <a:ea typeface="+mn-ea"/>
          <a:cs typeface="+mn-cs"/>
        </a:defRPr>
      </a:lvl7pPr>
      <a:lvl8pPr marL="2880595" algn="l" defTabSz="823027" rtl="0" eaLnBrk="1" latinLnBrk="0" hangingPunct="1">
        <a:defRPr sz="1620" kern="1200">
          <a:solidFill>
            <a:schemeClr val="tx1"/>
          </a:solidFill>
          <a:latin typeface="+mn-lt"/>
          <a:ea typeface="+mn-ea"/>
          <a:cs typeface="+mn-cs"/>
        </a:defRPr>
      </a:lvl8pPr>
      <a:lvl9pPr marL="3292110" algn="l" defTabSz="823027" rtl="0" eaLnBrk="1" latinLnBrk="0" hangingPunct="1">
        <a:defRPr sz="162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30"/>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6"/>
            <a:ext cx="10515600" cy="435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7"/>
            <a:ext cx="2743200" cy="365125"/>
          </a:xfrm>
          <a:prstGeom prst="rect">
            <a:avLst/>
          </a:prstGeom>
        </p:spPr>
        <p:txBody>
          <a:bodyPr vert="horz" lIns="91440" tIns="45720" rIns="91440" bIns="45720" rtlCol="0" anchor="ctr"/>
          <a:lstStyle>
            <a:lvl1pPr algn="l">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7"/>
            <a:ext cx="4114800" cy="365125"/>
          </a:xfrm>
          <a:prstGeom prst="rect">
            <a:avLst/>
          </a:prstGeom>
        </p:spPr>
        <p:txBody>
          <a:bodyPr vert="horz" lIns="91440" tIns="45720" rIns="91440" bIns="45720" rtlCol="0" anchor="ctr"/>
          <a:lstStyle>
            <a:lvl1pPr algn="ctr">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7"/>
            <a:ext cx="2743200" cy="365125"/>
          </a:xfrm>
          <a:prstGeom prst="rect">
            <a:avLst/>
          </a:prstGeom>
        </p:spPr>
        <p:txBody>
          <a:bodyPr vert="horz" lIns="91440" tIns="45720" rIns="91440" bIns="45720" rtlCol="0" anchor="ctr"/>
          <a:lstStyle>
            <a:lvl1pPr algn="r">
              <a:defRPr sz="1080">
                <a:solidFill>
                  <a:schemeClr val="tx1">
                    <a:tint val="75000"/>
                  </a:schemeClr>
                </a:solidFill>
                <a:latin typeface="Lato Regular"/>
                <a:cs typeface="Lato Regular"/>
              </a:defRPr>
            </a:lvl1pPr>
          </a:lstStyle>
          <a:p>
            <a:pPr defTabSz="855887"/>
            <a:fld id="{FCEE2C88-6C8F-484D-AF69-578F576B1F44}" type="slidenum">
              <a:rPr lang="en-US" smtClean="0">
                <a:solidFill>
                  <a:srgbClr val="445469">
                    <a:tint val="75000"/>
                  </a:srgbClr>
                </a:solidFill>
              </a:rPr>
              <a:pPr defTabSz="855887"/>
              <a:t>‹Nº›</a:t>
            </a:fld>
            <a:endParaRPr lang="en-US" dirty="0">
              <a:solidFill>
                <a:srgbClr val="445469">
                  <a:tint val="75000"/>
                </a:srgbClr>
              </a:solidFill>
            </a:endParaRPr>
          </a:p>
        </p:txBody>
      </p:sp>
    </p:spTree>
    <p:extLst>
      <p:ext uri="{BB962C8B-B14F-4D97-AF65-F5344CB8AC3E}">
        <p14:creationId xmlns:p14="http://schemas.microsoft.com/office/powerpoint/2010/main" val="4182238409"/>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 id="2147483879" r:id="rId19"/>
    <p:sldLayoutId id="2147483880" r:id="rId20"/>
    <p:sldLayoutId id="2147483881" r:id="rId21"/>
    <p:sldLayoutId id="2147483882" r:id="rId22"/>
    <p:sldLayoutId id="2147483883" r:id="rId23"/>
    <p:sldLayoutId id="2147483884" r:id="rId24"/>
    <p:sldLayoutId id="2147483885" r:id="rId25"/>
    <p:sldLayoutId id="2147483886" r:id="rId26"/>
    <p:sldLayoutId id="2147483887" r:id="rId27"/>
    <p:sldLayoutId id="2147483888" r:id="rId28"/>
    <p:sldLayoutId id="2147483889" r:id="rId29"/>
    <p:sldLayoutId id="2147483890" r:id="rId30"/>
    <p:sldLayoutId id="2147483891" r:id="rId31"/>
    <p:sldLayoutId id="2147483892" r:id="rId32"/>
    <p:sldLayoutId id="2147483893" r:id="rId33"/>
    <p:sldLayoutId id="2147483894" r:id="rId34"/>
    <p:sldLayoutId id="2147483895" r:id="rId35"/>
    <p:sldLayoutId id="2147483896" r:id="rId36"/>
    <p:sldLayoutId id="2147483897" r:id="rId37"/>
    <p:sldLayoutId id="2147483898" r:id="rId38"/>
    <p:sldLayoutId id="2147483899" r:id="rId39"/>
  </p:sldLayoutIdLst>
  <p:hf hdr="0" ftr="0" dt="0"/>
  <p:txStyles>
    <p:titleStyle>
      <a:lvl1pPr algn="l" defTabSz="823027" rtl="0" eaLnBrk="1" latinLnBrk="0" hangingPunct="1">
        <a:lnSpc>
          <a:spcPct val="90000"/>
        </a:lnSpc>
        <a:spcBef>
          <a:spcPct val="0"/>
        </a:spcBef>
        <a:buNone/>
        <a:defRPr sz="3960" kern="1200">
          <a:solidFill>
            <a:schemeClr val="tx1"/>
          </a:solidFill>
          <a:latin typeface="Lato Regular"/>
          <a:ea typeface="+mj-ea"/>
          <a:cs typeface="Lato Regular"/>
        </a:defRPr>
      </a:lvl1pPr>
    </p:titleStyle>
    <p:bodyStyle>
      <a:lvl1pPr marL="205757" indent="-205757" algn="l" defTabSz="823027" rtl="0" eaLnBrk="1" latinLnBrk="0" hangingPunct="1">
        <a:lnSpc>
          <a:spcPct val="90000"/>
        </a:lnSpc>
        <a:spcBef>
          <a:spcPts val="900"/>
        </a:spcBef>
        <a:buFont typeface="Arial" panose="020B0604020202020204" pitchFamily="34" charset="0"/>
        <a:buChar char="•"/>
        <a:defRPr sz="2520" kern="1200">
          <a:solidFill>
            <a:schemeClr val="tx1"/>
          </a:solidFill>
          <a:latin typeface="Lato Regular"/>
          <a:ea typeface="+mn-ea"/>
          <a:cs typeface="Lato Regular"/>
        </a:defRPr>
      </a:lvl1pPr>
      <a:lvl2pPr marL="617271" indent="-205757" algn="l" defTabSz="823027" rtl="0" eaLnBrk="1" latinLnBrk="0" hangingPunct="1">
        <a:lnSpc>
          <a:spcPct val="90000"/>
        </a:lnSpc>
        <a:spcBef>
          <a:spcPts val="451"/>
        </a:spcBef>
        <a:buFont typeface="Arial" panose="020B0604020202020204" pitchFamily="34" charset="0"/>
        <a:buChar char="•"/>
        <a:defRPr sz="2160" kern="1200">
          <a:solidFill>
            <a:schemeClr val="tx1"/>
          </a:solidFill>
          <a:latin typeface="Lato Regular"/>
          <a:ea typeface="+mn-ea"/>
          <a:cs typeface="Lato Regular"/>
        </a:defRPr>
      </a:lvl2pPr>
      <a:lvl3pPr marL="1028784" indent="-205757" algn="l" defTabSz="823027" rtl="0" eaLnBrk="1" latinLnBrk="0" hangingPunct="1">
        <a:lnSpc>
          <a:spcPct val="90000"/>
        </a:lnSpc>
        <a:spcBef>
          <a:spcPts val="451"/>
        </a:spcBef>
        <a:buFont typeface="Arial" panose="020B0604020202020204" pitchFamily="34" charset="0"/>
        <a:buChar char="•"/>
        <a:defRPr sz="1800" kern="1200">
          <a:solidFill>
            <a:schemeClr val="tx1"/>
          </a:solidFill>
          <a:latin typeface="Lato Regular"/>
          <a:ea typeface="+mn-ea"/>
          <a:cs typeface="Lato Regular"/>
        </a:defRPr>
      </a:lvl3pPr>
      <a:lvl4pPr marL="1440297"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4pPr>
      <a:lvl5pPr marL="185181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5pPr>
      <a:lvl6pPr marL="2263325"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6pPr>
      <a:lvl7pPr marL="2674838"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7pPr>
      <a:lvl8pPr marL="308635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8pPr>
      <a:lvl9pPr marL="3497866"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3027" rtl="0" eaLnBrk="1" latinLnBrk="0" hangingPunct="1">
        <a:defRPr sz="1620" kern="1200">
          <a:solidFill>
            <a:schemeClr val="tx1"/>
          </a:solidFill>
          <a:latin typeface="+mn-lt"/>
          <a:ea typeface="+mn-ea"/>
          <a:cs typeface="+mn-cs"/>
        </a:defRPr>
      </a:lvl1pPr>
      <a:lvl2pPr marL="411515" algn="l" defTabSz="823027" rtl="0" eaLnBrk="1" latinLnBrk="0" hangingPunct="1">
        <a:defRPr sz="1620" kern="1200">
          <a:solidFill>
            <a:schemeClr val="tx1"/>
          </a:solidFill>
          <a:latin typeface="+mn-lt"/>
          <a:ea typeface="+mn-ea"/>
          <a:cs typeface="+mn-cs"/>
        </a:defRPr>
      </a:lvl2pPr>
      <a:lvl3pPr marL="823027" algn="l" defTabSz="823027" rtl="0" eaLnBrk="1" latinLnBrk="0" hangingPunct="1">
        <a:defRPr sz="1620" kern="1200">
          <a:solidFill>
            <a:schemeClr val="tx1"/>
          </a:solidFill>
          <a:latin typeface="+mn-lt"/>
          <a:ea typeface="+mn-ea"/>
          <a:cs typeface="+mn-cs"/>
        </a:defRPr>
      </a:lvl3pPr>
      <a:lvl4pPr marL="1234541" algn="l" defTabSz="823027" rtl="0" eaLnBrk="1" latinLnBrk="0" hangingPunct="1">
        <a:defRPr sz="1620" kern="1200">
          <a:solidFill>
            <a:schemeClr val="tx1"/>
          </a:solidFill>
          <a:latin typeface="+mn-lt"/>
          <a:ea typeface="+mn-ea"/>
          <a:cs typeface="+mn-cs"/>
        </a:defRPr>
      </a:lvl4pPr>
      <a:lvl5pPr marL="1646054" algn="l" defTabSz="823027" rtl="0" eaLnBrk="1" latinLnBrk="0" hangingPunct="1">
        <a:defRPr sz="1620" kern="1200">
          <a:solidFill>
            <a:schemeClr val="tx1"/>
          </a:solidFill>
          <a:latin typeface="+mn-lt"/>
          <a:ea typeface="+mn-ea"/>
          <a:cs typeface="+mn-cs"/>
        </a:defRPr>
      </a:lvl5pPr>
      <a:lvl6pPr marL="2057569" algn="l" defTabSz="823027" rtl="0" eaLnBrk="1" latinLnBrk="0" hangingPunct="1">
        <a:defRPr sz="1620" kern="1200">
          <a:solidFill>
            <a:schemeClr val="tx1"/>
          </a:solidFill>
          <a:latin typeface="+mn-lt"/>
          <a:ea typeface="+mn-ea"/>
          <a:cs typeface="+mn-cs"/>
        </a:defRPr>
      </a:lvl6pPr>
      <a:lvl7pPr marL="2469081" algn="l" defTabSz="823027" rtl="0" eaLnBrk="1" latinLnBrk="0" hangingPunct="1">
        <a:defRPr sz="1620" kern="1200">
          <a:solidFill>
            <a:schemeClr val="tx1"/>
          </a:solidFill>
          <a:latin typeface="+mn-lt"/>
          <a:ea typeface="+mn-ea"/>
          <a:cs typeface="+mn-cs"/>
        </a:defRPr>
      </a:lvl7pPr>
      <a:lvl8pPr marL="2880595" algn="l" defTabSz="823027" rtl="0" eaLnBrk="1" latinLnBrk="0" hangingPunct="1">
        <a:defRPr sz="1620" kern="1200">
          <a:solidFill>
            <a:schemeClr val="tx1"/>
          </a:solidFill>
          <a:latin typeface="+mn-lt"/>
          <a:ea typeface="+mn-ea"/>
          <a:cs typeface="+mn-cs"/>
        </a:defRPr>
      </a:lvl8pPr>
      <a:lvl9pPr marL="3292110" algn="l" defTabSz="823027" rtl="0" eaLnBrk="1" latinLnBrk="0" hangingPunct="1">
        <a:defRPr sz="162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30"/>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6"/>
            <a:ext cx="10515600" cy="435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7"/>
            <a:ext cx="2743200" cy="365125"/>
          </a:xfrm>
          <a:prstGeom prst="rect">
            <a:avLst/>
          </a:prstGeom>
        </p:spPr>
        <p:txBody>
          <a:bodyPr vert="horz" lIns="91440" tIns="45720" rIns="91440" bIns="45720" rtlCol="0" anchor="ctr"/>
          <a:lstStyle>
            <a:lvl1pPr algn="l">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7"/>
            <a:ext cx="4114800" cy="365125"/>
          </a:xfrm>
          <a:prstGeom prst="rect">
            <a:avLst/>
          </a:prstGeom>
        </p:spPr>
        <p:txBody>
          <a:bodyPr vert="horz" lIns="91440" tIns="45720" rIns="91440" bIns="45720" rtlCol="0" anchor="ctr"/>
          <a:lstStyle>
            <a:lvl1pPr algn="ctr">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7"/>
            <a:ext cx="2743200" cy="365125"/>
          </a:xfrm>
          <a:prstGeom prst="rect">
            <a:avLst/>
          </a:prstGeom>
        </p:spPr>
        <p:txBody>
          <a:bodyPr vert="horz" lIns="91440" tIns="45720" rIns="91440" bIns="45720" rtlCol="0" anchor="ctr"/>
          <a:lstStyle>
            <a:lvl1pPr algn="r">
              <a:defRPr sz="1080">
                <a:solidFill>
                  <a:schemeClr val="tx1">
                    <a:tint val="75000"/>
                  </a:schemeClr>
                </a:solidFill>
                <a:latin typeface="Lato Regular"/>
                <a:cs typeface="Lato Regular"/>
              </a:defRPr>
            </a:lvl1pPr>
          </a:lstStyle>
          <a:p>
            <a:pPr defTabSz="855887"/>
            <a:fld id="{FCEE2C88-6C8F-484D-AF69-578F576B1F44}" type="slidenum">
              <a:rPr lang="en-US" smtClean="0">
                <a:solidFill>
                  <a:srgbClr val="445469">
                    <a:tint val="75000"/>
                  </a:srgbClr>
                </a:solidFill>
              </a:rPr>
              <a:pPr defTabSz="855887"/>
              <a:t>‹Nº›</a:t>
            </a:fld>
            <a:endParaRPr lang="en-US" dirty="0">
              <a:solidFill>
                <a:srgbClr val="445469">
                  <a:tint val="75000"/>
                </a:srgbClr>
              </a:solidFill>
            </a:endParaRPr>
          </a:p>
        </p:txBody>
      </p:sp>
    </p:spTree>
    <p:extLst>
      <p:ext uri="{BB962C8B-B14F-4D97-AF65-F5344CB8AC3E}">
        <p14:creationId xmlns:p14="http://schemas.microsoft.com/office/powerpoint/2010/main" val="525476344"/>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 id="2147483918" r:id="rId18"/>
    <p:sldLayoutId id="2147483919" r:id="rId19"/>
    <p:sldLayoutId id="2147483920" r:id="rId20"/>
    <p:sldLayoutId id="2147483921" r:id="rId21"/>
    <p:sldLayoutId id="2147483922" r:id="rId22"/>
    <p:sldLayoutId id="2147483923" r:id="rId23"/>
    <p:sldLayoutId id="2147483924" r:id="rId24"/>
    <p:sldLayoutId id="2147483925" r:id="rId25"/>
    <p:sldLayoutId id="2147483926" r:id="rId26"/>
    <p:sldLayoutId id="2147483927" r:id="rId27"/>
    <p:sldLayoutId id="2147483928" r:id="rId28"/>
    <p:sldLayoutId id="2147483929" r:id="rId29"/>
    <p:sldLayoutId id="2147483930" r:id="rId30"/>
    <p:sldLayoutId id="2147483931" r:id="rId31"/>
    <p:sldLayoutId id="2147483932" r:id="rId32"/>
    <p:sldLayoutId id="2147483933" r:id="rId33"/>
    <p:sldLayoutId id="2147483934" r:id="rId34"/>
    <p:sldLayoutId id="2147483935" r:id="rId35"/>
    <p:sldLayoutId id="2147483936" r:id="rId36"/>
    <p:sldLayoutId id="2147483937" r:id="rId37"/>
    <p:sldLayoutId id="2147483938" r:id="rId38"/>
    <p:sldLayoutId id="2147483939" r:id="rId39"/>
  </p:sldLayoutIdLst>
  <p:hf hdr="0" ftr="0" dt="0"/>
  <p:txStyles>
    <p:titleStyle>
      <a:lvl1pPr algn="l" defTabSz="823027" rtl="0" eaLnBrk="1" latinLnBrk="0" hangingPunct="1">
        <a:lnSpc>
          <a:spcPct val="90000"/>
        </a:lnSpc>
        <a:spcBef>
          <a:spcPct val="0"/>
        </a:spcBef>
        <a:buNone/>
        <a:defRPr sz="3960" kern="1200">
          <a:solidFill>
            <a:schemeClr val="tx1"/>
          </a:solidFill>
          <a:latin typeface="Lato Regular"/>
          <a:ea typeface="+mj-ea"/>
          <a:cs typeface="Lato Regular"/>
        </a:defRPr>
      </a:lvl1pPr>
    </p:titleStyle>
    <p:bodyStyle>
      <a:lvl1pPr marL="205757" indent="-205757" algn="l" defTabSz="823027" rtl="0" eaLnBrk="1" latinLnBrk="0" hangingPunct="1">
        <a:lnSpc>
          <a:spcPct val="90000"/>
        </a:lnSpc>
        <a:spcBef>
          <a:spcPts val="900"/>
        </a:spcBef>
        <a:buFont typeface="Arial" panose="020B0604020202020204" pitchFamily="34" charset="0"/>
        <a:buChar char="•"/>
        <a:defRPr sz="2520" kern="1200">
          <a:solidFill>
            <a:schemeClr val="tx1"/>
          </a:solidFill>
          <a:latin typeface="Lato Regular"/>
          <a:ea typeface="+mn-ea"/>
          <a:cs typeface="Lato Regular"/>
        </a:defRPr>
      </a:lvl1pPr>
      <a:lvl2pPr marL="617271" indent="-205757" algn="l" defTabSz="823027" rtl="0" eaLnBrk="1" latinLnBrk="0" hangingPunct="1">
        <a:lnSpc>
          <a:spcPct val="90000"/>
        </a:lnSpc>
        <a:spcBef>
          <a:spcPts val="451"/>
        </a:spcBef>
        <a:buFont typeface="Arial" panose="020B0604020202020204" pitchFamily="34" charset="0"/>
        <a:buChar char="•"/>
        <a:defRPr sz="2160" kern="1200">
          <a:solidFill>
            <a:schemeClr val="tx1"/>
          </a:solidFill>
          <a:latin typeface="Lato Regular"/>
          <a:ea typeface="+mn-ea"/>
          <a:cs typeface="Lato Regular"/>
        </a:defRPr>
      </a:lvl2pPr>
      <a:lvl3pPr marL="1028784" indent="-205757" algn="l" defTabSz="823027" rtl="0" eaLnBrk="1" latinLnBrk="0" hangingPunct="1">
        <a:lnSpc>
          <a:spcPct val="90000"/>
        </a:lnSpc>
        <a:spcBef>
          <a:spcPts val="451"/>
        </a:spcBef>
        <a:buFont typeface="Arial" panose="020B0604020202020204" pitchFamily="34" charset="0"/>
        <a:buChar char="•"/>
        <a:defRPr sz="1800" kern="1200">
          <a:solidFill>
            <a:schemeClr val="tx1"/>
          </a:solidFill>
          <a:latin typeface="Lato Regular"/>
          <a:ea typeface="+mn-ea"/>
          <a:cs typeface="Lato Regular"/>
        </a:defRPr>
      </a:lvl3pPr>
      <a:lvl4pPr marL="1440297"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4pPr>
      <a:lvl5pPr marL="185181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5pPr>
      <a:lvl6pPr marL="2263325"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6pPr>
      <a:lvl7pPr marL="2674838"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7pPr>
      <a:lvl8pPr marL="308635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8pPr>
      <a:lvl9pPr marL="3497866"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3027" rtl="0" eaLnBrk="1" latinLnBrk="0" hangingPunct="1">
        <a:defRPr sz="1620" kern="1200">
          <a:solidFill>
            <a:schemeClr val="tx1"/>
          </a:solidFill>
          <a:latin typeface="+mn-lt"/>
          <a:ea typeface="+mn-ea"/>
          <a:cs typeface="+mn-cs"/>
        </a:defRPr>
      </a:lvl1pPr>
      <a:lvl2pPr marL="411515" algn="l" defTabSz="823027" rtl="0" eaLnBrk="1" latinLnBrk="0" hangingPunct="1">
        <a:defRPr sz="1620" kern="1200">
          <a:solidFill>
            <a:schemeClr val="tx1"/>
          </a:solidFill>
          <a:latin typeface="+mn-lt"/>
          <a:ea typeface="+mn-ea"/>
          <a:cs typeface="+mn-cs"/>
        </a:defRPr>
      </a:lvl2pPr>
      <a:lvl3pPr marL="823027" algn="l" defTabSz="823027" rtl="0" eaLnBrk="1" latinLnBrk="0" hangingPunct="1">
        <a:defRPr sz="1620" kern="1200">
          <a:solidFill>
            <a:schemeClr val="tx1"/>
          </a:solidFill>
          <a:latin typeface="+mn-lt"/>
          <a:ea typeface="+mn-ea"/>
          <a:cs typeface="+mn-cs"/>
        </a:defRPr>
      </a:lvl3pPr>
      <a:lvl4pPr marL="1234541" algn="l" defTabSz="823027" rtl="0" eaLnBrk="1" latinLnBrk="0" hangingPunct="1">
        <a:defRPr sz="1620" kern="1200">
          <a:solidFill>
            <a:schemeClr val="tx1"/>
          </a:solidFill>
          <a:latin typeface="+mn-lt"/>
          <a:ea typeface="+mn-ea"/>
          <a:cs typeface="+mn-cs"/>
        </a:defRPr>
      </a:lvl4pPr>
      <a:lvl5pPr marL="1646054" algn="l" defTabSz="823027" rtl="0" eaLnBrk="1" latinLnBrk="0" hangingPunct="1">
        <a:defRPr sz="1620" kern="1200">
          <a:solidFill>
            <a:schemeClr val="tx1"/>
          </a:solidFill>
          <a:latin typeface="+mn-lt"/>
          <a:ea typeface="+mn-ea"/>
          <a:cs typeface="+mn-cs"/>
        </a:defRPr>
      </a:lvl5pPr>
      <a:lvl6pPr marL="2057569" algn="l" defTabSz="823027" rtl="0" eaLnBrk="1" latinLnBrk="0" hangingPunct="1">
        <a:defRPr sz="1620" kern="1200">
          <a:solidFill>
            <a:schemeClr val="tx1"/>
          </a:solidFill>
          <a:latin typeface="+mn-lt"/>
          <a:ea typeface="+mn-ea"/>
          <a:cs typeface="+mn-cs"/>
        </a:defRPr>
      </a:lvl6pPr>
      <a:lvl7pPr marL="2469081" algn="l" defTabSz="823027" rtl="0" eaLnBrk="1" latinLnBrk="0" hangingPunct="1">
        <a:defRPr sz="1620" kern="1200">
          <a:solidFill>
            <a:schemeClr val="tx1"/>
          </a:solidFill>
          <a:latin typeface="+mn-lt"/>
          <a:ea typeface="+mn-ea"/>
          <a:cs typeface="+mn-cs"/>
        </a:defRPr>
      </a:lvl7pPr>
      <a:lvl8pPr marL="2880595" algn="l" defTabSz="823027" rtl="0" eaLnBrk="1" latinLnBrk="0" hangingPunct="1">
        <a:defRPr sz="1620" kern="1200">
          <a:solidFill>
            <a:schemeClr val="tx1"/>
          </a:solidFill>
          <a:latin typeface="+mn-lt"/>
          <a:ea typeface="+mn-ea"/>
          <a:cs typeface="+mn-cs"/>
        </a:defRPr>
      </a:lvl8pPr>
      <a:lvl9pPr marL="3292110" algn="l" defTabSz="823027" rtl="0" eaLnBrk="1" latinLnBrk="0" hangingPunct="1">
        <a:defRPr sz="162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30"/>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6"/>
            <a:ext cx="10515600" cy="435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7"/>
            <a:ext cx="2743200" cy="365125"/>
          </a:xfrm>
          <a:prstGeom prst="rect">
            <a:avLst/>
          </a:prstGeom>
        </p:spPr>
        <p:txBody>
          <a:bodyPr vert="horz" lIns="91440" tIns="45720" rIns="91440" bIns="45720" rtlCol="0" anchor="ctr"/>
          <a:lstStyle>
            <a:lvl1pPr algn="l">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7"/>
            <a:ext cx="4114800" cy="365125"/>
          </a:xfrm>
          <a:prstGeom prst="rect">
            <a:avLst/>
          </a:prstGeom>
        </p:spPr>
        <p:txBody>
          <a:bodyPr vert="horz" lIns="91440" tIns="45720" rIns="91440" bIns="45720" rtlCol="0" anchor="ctr"/>
          <a:lstStyle>
            <a:lvl1pPr algn="ctr">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7"/>
            <a:ext cx="2743200" cy="365125"/>
          </a:xfrm>
          <a:prstGeom prst="rect">
            <a:avLst/>
          </a:prstGeom>
        </p:spPr>
        <p:txBody>
          <a:bodyPr vert="horz" lIns="91440" tIns="45720" rIns="91440" bIns="45720" rtlCol="0" anchor="ctr"/>
          <a:lstStyle>
            <a:lvl1pPr algn="r">
              <a:defRPr sz="1080">
                <a:solidFill>
                  <a:schemeClr val="tx1">
                    <a:tint val="75000"/>
                  </a:schemeClr>
                </a:solidFill>
                <a:latin typeface="Lato Regular"/>
                <a:cs typeface="Lato Regular"/>
              </a:defRPr>
            </a:lvl1pPr>
          </a:lstStyle>
          <a:p>
            <a:pPr defTabSz="855887"/>
            <a:fld id="{FCEE2C88-6C8F-484D-AF69-578F576B1F44}" type="slidenum">
              <a:rPr lang="en-US" smtClean="0">
                <a:solidFill>
                  <a:srgbClr val="445469">
                    <a:tint val="75000"/>
                  </a:srgbClr>
                </a:solidFill>
              </a:rPr>
              <a:pPr defTabSz="855887"/>
              <a:t>‹Nº›</a:t>
            </a:fld>
            <a:endParaRPr lang="en-US" dirty="0">
              <a:solidFill>
                <a:srgbClr val="445469">
                  <a:tint val="75000"/>
                </a:srgbClr>
              </a:solidFill>
            </a:endParaRPr>
          </a:p>
        </p:txBody>
      </p:sp>
    </p:spTree>
    <p:extLst>
      <p:ext uri="{BB962C8B-B14F-4D97-AF65-F5344CB8AC3E}">
        <p14:creationId xmlns:p14="http://schemas.microsoft.com/office/powerpoint/2010/main" val="1630381024"/>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 id="2147483958" r:id="rId18"/>
    <p:sldLayoutId id="2147483959" r:id="rId19"/>
    <p:sldLayoutId id="2147483960" r:id="rId20"/>
    <p:sldLayoutId id="2147483961" r:id="rId21"/>
    <p:sldLayoutId id="2147483962" r:id="rId22"/>
    <p:sldLayoutId id="2147483963" r:id="rId23"/>
    <p:sldLayoutId id="2147483964" r:id="rId24"/>
    <p:sldLayoutId id="2147483965" r:id="rId25"/>
    <p:sldLayoutId id="2147483966" r:id="rId26"/>
    <p:sldLayoutId id="2147483967" r:id="rId27"/>
    <p:sldLayoutId id="2147483968" r:id="rId28"/>
    <p:sldLayoutId id="2147483969" r:id="rId29"/>
    <p:sldLayoutId id="2147483970" r:id="rId30"/>
    <p:sldLayoutId id="2147483971" r:id="rId31"/>
    <p:sldLayoutId id="2147483972" r:id="rId32"/>
    <p:sldLayoutId id="2147483973" r:id="rId33"/>
    <p:sldLayoutId id="2147483974" r:id="rId34"/>
    <p:sldLayoutId id="2147483975" r:id="rId35"/>
    <p:sldLayoutId id="2147483976" r:id="rId36"/>
    <p:sldLayoutId id="2147483977" r:id="rId37"/>
    <p:sldLayoutId id="2147483978" r:id="rId38"/>
    <p:sldLayoutId id="2147483979" r:id="rId39"/>
  </p:sldLayoutIdLst>
  <p:hf hdr="0" ftr="0" dt="0"/>
  <p:txStyles>
    <p:titleStyle>
      <a:lvl1pPr algn="l" defTabSz="823027" rtl="0" eaLnBrk="1" latinLnBrk="0" hangingPunct="1">
        <a:lnSpc>
          <a:spcPct val="90000"/>
        </a:lnSpc>
        <a:spcBef>
          <a:spcPct val="0"/>
        </a:spcBef>
        <a:buNone/>
        <a:defRPr sz="3960" kern="1200">
          <a:solidFill>
            <a:schemeClr val="tx1"/>
          </a:solidFill>
          <a:latin typeface="Lato Regular"/>
          <a:ea typeface="+mj-ea"/>
          <a:cs typeface="Lato Regular"/>
        </a:defRPr>
      </a:lvl1pPr>
    </p:titleStyle>
    <p:bodyStyle>
      <a:lvl1pPr marL="205757" indent="-205757" algn="l" defTabSz="823027" rtl="0" eaLnBrk="1" latinLnBrk="0" hangingPunct="1">
        <a:lnSpc>
          <a:spcPct val="90000"/>
        </a:lnSpc>
        <a:spcBef>
          <a:spcPts val="900"/>
        </a:spcBef>
        <a:buFont typeface="Arial" panose="020B0604020202020204" pitchFamily="34" charset="0"/>
        <a:buChar char="•"/>
        <a:defRPr sz="2520" kern="1200">
          <a:solidFill>
            <a:schemeClr val="tx1"/>
          </a:solidFill>
          <a:latin typeface="Lato Regular"/>
          <a:ea typeface="+mn-ea"/>
          <a:cs typeface="Lato Regular"/>
        </a:defRPr>
      </a:lvl1pPr>
      <a:lvl2pPr marL="617271" indent="-205757" algn="l" defTabSz="823027" rtl="0" eaLnBrk="1" latinLnBrk="0" hangingPunct="1">
        <a:lnSpc>
          <a:spcPct val="90000"/>
        </a:lnSpc>
        <a:spcBef>
          <a:spcPts val="451"/>
        </a:spcBef>
        <a:buFont typeface="Arial" panose="020B0604020202020204" pitchFamily="34" charset="0"/>
        <a:buChar char="•"/>
        <a:defRPr sz="2160" kern="1200">
          <a:solidFill>
            <a:schemeClr val="tx1"/>
          </a:solidFill>
          <a:latin typeface="Lato Regular"/>
          <a:ea typeface="+mn-ea"/>
          <a:cs typeface="Lato Regular"/>
        </a:defRPr>
      </a:lvl2pPr>
      <a:lvl3pPr marL="1028784" indent="-205757" algn="l" defTabSz="823027" rtl="0" eaLnBrk="1" latinLnBrk="0" hangingPunct="1">
        <a:lnSpc>
          <a:spcPct val="90000"/>
        </a:lnSpc>
        <a:spcBef>
          <a:spcPts val="451"/>
        </a:spcBef>
        <a:buFont typeface="Arial" panose="020B0604020202020204" pitchFamily="34" charset="0"/>
        <a:buChar char="•"/>
        <a:defRPr sz="1800" kern="1200">
          <a:solidFill>
            <a:schemeClr val="tx1"/>
          </a:solidFill>
          <a:latin typeface="Lato Regular"/>
          <a:ea typeface="+mn-ea"/>
          <a:cs typeface="Lato Regular"/>
        </a:defRPr>
      </a:lvl3pPr>
      <a:lvl4pPr marL="1440297"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4pPr>
      <a:lvl5pPr marL="185181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5pPr>
      <a:lvl6pPr marL="2263325"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6pPr>
      <a:lvl7pPr marL="2674838"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7pPr>
      <a:lvl8pPr marL="308635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8pPr>
      <a:lvl9pPr marL="3497866"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3027" rtl="0" eaLnBrk="1" latinLnBrk="0" hangingPunct="1">
        <a:defRPr sz="1620" kern="1200">
          <a:solidFill>
            <a:schemeClr val="tx1"/>
          </a:solidFill>
          <a:latin typeface="+mn-lt"/>
          <a:ea typeface="+mn-ea"/>
          <a:cs typeface="+mn-cs"/>
        </a:defRPr>
      </a:lvl1pPr>
      <a:lvl2pPr marL="411515" algn="l" defTabSz="823027" rtl="0" eaLnBrk="1" latinLnBrk="0" hangingPunct="1">
        <a:defRPr sz="1620" kern="1200">
          <a:solidFill>
            <a:schemeClr val="tx1"/>
          </a:solidFill>
          <a:latin typeface="+mn-lt"/>
          <a:ea typeface="+mn-ea"/>
          <a:cs typeface="+mn-cs"/>
        </a:defRPr>
      </a:lvl2pPr>
      <a:lvl3pPr marL="823027" algn="l" defTabSz="823027" rtl="0" eaLnBrk="1" latinLnBrk="0" hangingPunct="1">
        <a:defRPr sz="1620" kern="1200">
          <a:solidFill>
            <a:schemeClr val="tx1"/>
          </a:solidFill>
          <a:latin typeface="+mn-lt"/>
          <a:ea typeface="+mn-ea"/>
          <a:cs typeface="+mn-cs"/>
        </a:defRPr>
      </a:lvl3pPr>
      <a:lvl4pPr marL="1234541" algn="l" defTabSz="823027" rtl="0" eaLnBrk="1" latinLnBrk="0" hangingPunct="1">
        <a:defRPr sz="1620" kern="1200">
          <a:solidFill>
            <a:schemeClr val="tx1"/>
          </a:solidFill>
          <a:latin typeface="+mn-lt"/>
          <a:ea typeface="+mn-ea"/>
          <a:cs typeface="+mn-cs"/>
        </a:defRPr>
      </a:lvl4pPr>
      <a:lvl5pPr marL="1646054" algn="l" defTabSz="823027" rtl="0" eaLnBrk="1" latinLnBrk="0" hangingPunct="1">
        <a:defRPr sz="1620" kern="1200">
          <a:solidFill>
            <a:schemeClr val="tx1"/>
          </a:solidFill>
          <a:latin typeface="+mn-lt"/>
          <a:ea typeface="+mn-ea"/>
          <a:cs typeface="+mn-cs"/>
        </a:defRPr>
      </a:lvl5pPr>
      <a:lvl6pPr marL="2057569" algn="l" defTabSz="823027" rtl="0" eaLnBrk="1" latinLnBrk="0" hangingPunct="1">
        <a:defRPr sz="1620" kern="1200">
          <a:solidFill>
            <a:schemeClr val="tx1"/>
          </a:solidFill>
          <a:latin typeface="+mn-lt"/>
          <a:ea typeface="+mn-ea"/>
          <a:cs typeface="+mn-cs"/>
        </a:defRPr>
      </a:lvl6pPr>
      <a:lvl7pPr marL="2469081" algn="l" defTabSz="823027" rtl="0" eaLnBrk="1" latinLnBrk="0" hangingPunct="1">
        <a:defRPr sz="1620" kern="1200">
          <a:solidFill>
            <a:schemeClr val="tx1"/>
          </a:solidFill>
          <a:latin typeface="+mn-lt"/>
          <a:ea typeface="+mn-ea"/>
          <a:cs typeface="+mn-cs"/>
        </a:defRPr>
      </a:lvl7pPr>
      <a:lvl8pPr marL="2880595" algn="l" defTabSz="823027" rtl="0" eaLnBrk="1" latinLnBrk="0" hangingPunct="1">
        <a:defRPr sz="1620" kern="1200">
          <a:solidFill>
            <a:schemeClr val="tx1"/>
          </a:solidFill>
          <a:latin typeface="+mn-lt"/>
          <a:ea typeface="+mn-ea"/>
          <a:cs typeface="+mn-cs"/>
        </a:defRPr>
      </a:lvl8pPr>
      <a:lvl9pPr marL="3292110" algn="l" defTabSz="823027" rtl="0" eaLnBrk="1" latinLnBrk="0" hangingPunct="1">
        <a:defRPr sz="162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30"/>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6"/>
            <a:ext cx="10515600" cy="435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7"/>
            <a:ext cx="2743200" cy="365125"/>
          </a:xfrm>
          <a:prstGeom prst="rect">
            <a:avLst/>
          </a:prstGeom>
        </p:spPr>
        <p:txBody>
          <a:bodyPr vert="horz" lIns="91440" tIns="45720" rIns="91440" bIns="45720" rtlCol="0" anchor="ctr"/>
          <a:lstStyle>
            <a:lvl1pPr algn="l">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7"/>
            <a:ext cx="4114800" cy="365125"/>
          </a:xfrm>
          <a:prstGeom prst="rect">
            <a:avLst/>
          </a:prstGeom>
        </p:spPr>
        <p:txBody>
          <a:bodyPr vert="horz" lIns="91440" tIns="45720" rIns="91440" bIns="45720" rtlCol="0" anchor="ctr"/>
          <a:lstStyle>
            <a:lvl1pPr algn="ctr">
              <a:defRPr sz="1080">
                <a:solidFill>
                  <a:schemeClr val="tx1">
                    <a:tint val="75000"/>
                  </a:schemeClr>
                </a:solidFill>
                <a:latin typeface="Lato Regular"/>
                <a:cs typeface="Lato Regular"/>
              </a:defRPr>
            </a:lvl1pPr>
          </a:lstStyle>
          <a:p>
            <a:pPr defTabSz="85588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7"/>
            <a:ext cx="2743200" cy="365125"/>
          </a:xfrm>
          <a:prstGeom prst="rect">
            <a:avLst/>
          </a:prstGeom>
        </p:spPr>
        <p:txBody>
          <a:bodyPr vert="horz" lIns="91440" tIns="45720" rIns="91440" bIns="45720" rtlCol="0" anchor="ctr"/>
          <a:lstStyle>
            <a:lvl1pPr algn="r">
              <a:defRPr sz="1080">
                <a:solidFill>
                  <a:schemeClr val="tx1">
                    <a:tint val="75000"/>
                  </a:schemeClr>
                </a:solidFill>
                <a:latin typeface="Lato Regular"/>
                <a:cs typeface="Lato Regular"/>
              </a:defRPr>
            </a:lvl1pPr>
          </a:lstStyle>
          <a:p>
            <a:pPr defTabSz="855887"/>
            <a:fld id="{FCEE2C88-6C8F-484D-AF69-578F576B1F44}" type="slidenum">
              <a:rPr lang="en-US" smtClean="0">
                <a:solidFill>
                  <a:srgbClr val="445469">
                    <a:tint val="75000"/>
                  </a:srgbClr>
                </a:solidFill>
              </a:rPr>
              <a:pPr defTabSz="855887"/>
              <a:t>‹Nº›</a:t>
            </a:fld>
            <a:endParaRPr lang="en-US" dirty="0">
              <a:solidFill>
                <a:srgbClr val="445469">
                  <a:tint val="75000"/>
                </a:srgbClr>
              </a:solidFill>
            </a:endParaRPr>
          </a:p>
        </p:txBody>
      </p:sp>
    </p:spTree>
    <p:extLst>
      <p:ext uri="{BB962C8B-B14F-4D97-AF65-F5344CB8AC3E}">
        <p14:creationId xmlns:p14="http://schemas.microsoft.com/office/powerpoint/2010/main" val="635981052"/>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 id="2147483994" r:id="rId14"/>
    <p:sldLayoutId id="2147483995" r:id="rId15"/>
    <p:sldLayoutId id="2147483996" r:id="rId16"/>
    <p:sldLayoutId id="2147483997" r:id="rId17"/>
    <p:sldLayoutId id="2147483998" r:id="rId18"/>
    <p:sldLayoutId id="2147483999" r:id="rId19"/>
    <p:sldLayoutId id="2147484000" r:id="rId20"/>
    <p:sldLayoutId id="2147484001" r:id="rId21"/>
    <p:sldLayoutId id="2147484002" r:id="rId22"/>
    <p:sldLayoutId id="2147484003" r:id="rId23"/>
    <p:sldLayoutId id="2147484004" r:id="rId24"/>
    <p:sldLayoutId id="2147484005" r:id="rId25"/>
    <p:sldLayoutId id="2147484006" r:id="rId26"/>
    <p:sldLayoutId id="2147484007" r:id="rId27"/>
    <p:sldLayoutId id="2147484008" r:id="rId28"/>
    <p:sldLayoutId id="2147484009" r:id="rId29"/>
    <p:sldLayoutId id="2147484010" r:id="rId30"/>
    <p:sldLayoutId id="2147484011" r:id="rId31"/>
    <p:sldLayoutId id="2147484012" r:id="rId32"/>
    <p:sldLayoutId id="2147484013" r:id="rId33"/>
    <p:sldLayoutId id="2147484014" r:id="rId34"/>
    <p:sldLayoutId id="2147484015" r:id="rId35"/>
    <p:sldLayoutId id="2147484016" r:id="rId36"/>
    <p:sldLayoutId id="2147484017" r:id="rId37"/>
    <p:sldLayoutId id="2147484018" r:id="rId38"/>
    <p:sldLayoutId id="2147484019" r:id="rId39"/>
  </p:sldLayoutIdLst>
  <p:hf hdr="0" ftr="0" dt="0"/>
  <p:txStyles>
    <p:titleStyle>
      <a:lvl1pPr algn="l" defTabSz="823027" rtl="0" eaLnBrk="1" latinLnBrk="0" hangingPunct="1">
        <a:lnSpc>
          <a:spcPct val="90000"/>
        </a:lnSpc>
        <a:spcBef>
          <a:spcPct val="0"/>
        </a:spcBef>
        <a:buNone/>
        <a:defRPr sz="3960" kern="1200">
          <a:solidFill>
            <a:schemeClr val="tx1"/>
          </a:solidFill>
          <a:latin typeface="Lato Regular"/>
          <a:ea typeface="+mj-ea"/>
          <a:cs typeface="Lato Regular"/>
        </a:defRPr>
      </a:lvl1pPr>
    </p:titleStyle>
    <p:bodyStyle>
      <a:lvl1pPr marL="205757" indent="-205757" algn="l" defTabSz="823027" rtl="0" eaLnBrk="1" latinLnBrk="0" hangingPunct="1">
        <a:lnSpc>
          <a:spcPct val="90000"/>
        </a:lnSpc>
        <a:spcBef>
          <a:spcPts val="900"/>
        </a:spcBef>
        <a:buFont typeface="Arial" panose="020B0604020202020204" pitchFamily="34" charset="0"/>
        <a:buChar char="•"/>
        <a:defRPr sz="2520" kern="1200">
          <a:solidFill>
            <a:schemeClr val="tx1"/>
          </a:solidFill>
          <a:latin typeface="Lato Regular"/>
          <a:ea typeface="+mn-ea"/>
          <a:cs typeface="Lato Regular"/>
        </a:defRPr>
      </a:lvl1pPr>
      <a:lvl2pPr marL="617271" indent="-205757" algn="l" defTabSz="823027" rtl="0" eaLnBrk="1" latinLnBrk="0" hangingPunct="1">
        <a:lnSpc>
          <a:spcPct val="90000"/>
        </a:lnSpc>
        <a:spcBef>
          <a:spcPts val="451"/>
        </a:spcBef>
        <a:buFont typeface="Arial" panose="020B0604020202020204" pitchFamily="34" charset="0"/>
        <a:buChar char="•"/>
        <a:defRPr sz="2160" kern="1200">
          <a:solidFill>
            <a:schemeClr val="tx1"/>
          </a:solidFill>
          <a:latin typeface="Lato Regular"/>
          <a:ea typeface="+mn-ea"/>
          <a:cs typeface="Lato Regular"/>
        </a:defRPr>
      </a:lvl2pPr>
      <a:lvl3pPr marL="1028784" indent="-205757" algn="l" defTabSz="823027" rtl="0" eaLnBrk="1" latinLnBrk="0" hangingPunct="1">
        <a:lnSpc>
          <a:spcPct val="90000"/>
        </a:lnSpc>
        <a:spcBef>
          <a:spcPts val="451"/>
        </a:spcBef>
        <a:buFont typeface="Arial" panose="020B0604020202020204" pitchFamily="34" charset="0"/>
        <a:buChar char="•"/>
        <a:defRPr sz="1800" kern="1200">
          <a:solidFill>
            <a:schemeClr val="tx1"/>
          </a:solidFill>
          <a:latin typeface="Lato Regular"/>
          <a:ea typeface="+mn-ea"/>
          <a:cs typeface="Lato Regular"/>
        </a:defRPr>
      </a:lvl3pPr>
      <a:lvl4pPr marL="1440297"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4pPr>
      <a:lvl5pPr marL="185181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Lato Regular"/>
          <a:ea typeface="+mn-ea"/>
          <a:cs typeface="Lato Regular"/>
        </a:defRPr>
      </a:lvl5pPr>
      <a:lvl6pPr marL="2263325"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6pPr>
      <a:lvl7pPr marL="2674838"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7pPr>
      <a:lvl8pPr marL="3086352"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8pPr>
      <a:lvl9pPr marL="3497866" indent="-205757" algn="l" defTabSz="823027"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3027" rtl="0" eaLnBrk="1" latinLnBrk="0" hangingPunct="1">
        <a:defRPr sz="1620" kern="1200">
          <a:solidFill>
            <a:schemeClr val="tx1"/>
          </a:solidFill>
          <a:latin typeface="+mn-lt"/>
          <a:ea typeface="+mn-ea"/>
          <a:cs typeface="+mn-cs"/>
        </a:defRPr>
      </a:lvl1pPr>
      <a:lvl2pPr marL="411515" algn="l" defTabSz="823027" rtl="0" eaLnBrk="1" latinLnBrk="0" hangingPunct="1">
        <a:defRPr sz="1620" kern="1200">
          <a:solidFill>
            <a:schemeClr val="tx1"/>
          </a:solidFill>
          <a:latin typeface="+mn-lt"/>
          <a:ea typeface="+mn-ea"/>
          <a:cs typeface="+mn-cs"/>
        </a:defRPr>
      </a:lvl2pPr>
      <a:lvl3pPr marL="823027" algn="l" defTabSz="823027" rtl="0" eaLnBrk="1" latinLnBrk="0" hangingPunct="1">
        <a:defRPr sz="1620" kern="1200">
          <a:solidFill>
            <a:schemeClr val="tx1"/>
          </a:solidFill>
          <a:latin typeface="+mn-lt"/>
          <a:ea typeface="+mn-ea"/>
          <a:cs typeface="+mn-cs"/>
        </a:defRPr>
      </a:lvl3pPr>
      <a:lvl4pPr marL="1234541" algn="l" defTabSz="823027" rtl="0" eaLnBrk="1" latinLnBrk="0" hangingPunct="1">
        <a:defRPr sz="1620" kern="1200">
          <a:solidFill>
            <a:schemeClr val="tx1"/>
          </a:solidFill>
          <a:latin typeface="+mn-lt"/>
          <a:ea typeface="+mn-ea"/>
          <a:cs typeface="+mn-cs"/>
        </a:defRPr>
      </a:lvl4pPr>
      <a:lvl5pPr marL="1646054" algn="l" defTabSz="823027" rtl="0" eaLnBrk="1" latinLnBrk="0" hangingPunct="1">
        <a:defRPr sz="1620" kern="1200">
          <a:solidFill>
            <a:schemeClr val="tx1"/>
          </a:solidFill>
          <a:latin typeface="+mn-lt"/>
          <a:ea typeface="+mn-ea"/>
          <a:cs typeface="+mn-cs"/>
        </a:defRPr>
      </a:lvl5pPr>
      <a:lvl6pPr marL="2057569" algn="l" defTabSz="823027" rtl="0" eaLnBrk="1" latinLnBrk="0" hangingPunct="1">
        <a:defRPr sz="1620" kern="1200">
          <a:solidFill>
            <a:schemeClr val="tx1"/>
          </a:solidFill>
          <a:latin typeface="+mn-lt"/>
          <a:ea typeface="+mn-ea"/>
          <a:cs typeface="+mn-cs"/>
        </a:defRPr>
      </a:lvl6pPr>
      <a:lvl7pPr marL="2469081" algn="l" defTabSz="823027" rtl="0" eaLnBrk="1" latinLnBrk="0" hangingPunct="1">
        <a:defRPr sz="1620" kern="1200">
          <a:solidFill>
            <a:schemeClr val="tx1"/>
          </a:solidFill>
          <a:latin typeface="+mn-lt"/>
          <a:ea typeface="+mn-ea"/>
          <a:cs typeface="+mn-cs"/>
        </a:defRPr>
      </a:lvl7pPr>
      <a:lvl8pPr marL="2880595" algn="l" defTabSz="823027" rtl="0" eaLnBrk="1" latinLnBrk="0" hangingPunct="1">
        <a:defRPr sz="1620" kern="1200">
          <a:solidFill>
            <a:schemeClr val="tx1"/>
          </a:solidFill>
          <a:latin typeface="+mn-lt"/>
          <a:ea typeface="+mn-ea"/>
          <a:cs typeface="+mn-cs"/>
        </a:defRPr>
      </a:lvl8pPr>
      <a:lvl9pPr marL="3292110" algn="l" defTabSz="823027"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16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0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35.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7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3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chemeClr val="accent6">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301" tIns="41151" rIns="82301" bIns="41151" rtlCol="0" anchor="ctr"/>
          <a:lstStyle/>
          <a:p>
            <a:pPr algn="ctr" defTabSz="855887"/>
            <a:endParaRPr lang="en-US" sz="1264" dirty="0">
              <a:solidFill>
                <a:prstClr val="white"/>
              </a:solidFill>
              <a:latin typeface="Lato Light"/>
            </a:endParaRPr>
          </a:p>
        </p:txBody>
      </p:sp>
      <p:pic>
        <p:nvPicPr>
          <p:cNvPr id="29" name="Imagen 28"/>
          <p:cNvPicPr>
            <a:picLocks noChangeAspect="1"/>
          </p:cNvPicPr>
          <p:nvPr/>
        </p:nvPicPr>
        <p:blipFill rotWithShape="1">
          <a:blip r:embed="rId3" cstate="email">
            <a:extLst>
              <a:ext uri="{28A0092B-C50C-407E-A947-70E740481C1C}">
                <a14:useLocalDpi xmlns:a14="http://schemas.microsoft.com/office/drawing/2010/main" val="0"/>
              </a:ext>
            </a:extLst>
          </a:blip>
          <a:srcRect t="14543" b="11845"/>
          <a:stretch/>
        </p:blipFill>
        <p:spPr>
          <a:xfrm>
            <a:off x="3490684" y="2816096"/>
            <a:ext cx="5210636" cy="1224871"/>
          </a:xfrm>
          <a:prstGeom prst="rect">
            <a:avLst/>
          </a:prstGeom>
        </p:spPr>
      </p:pic>
      <p:sp>
        <p:nvSpPr>
          <p:cNvPr id="32" name="Rectángulo 31"/>
          <p:cNvSpPr/>
          <p:nvPr/>
        </p:nvSpPr>
        <p:spPr>
          <a:xfrm>
            <a:off x="3123146" y="2628377"/>
            <a:ext cx="5907449" cy="165867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a:solidFill>
                <a:prstClr val="white"/>
              </a:solidFill>
            </a:endParaRPr>
          </a:p>
        </p:txBody>
      </p:sp>
    </p:spTree>
    <p:extLst>
      <p:ext uri="{BB962C8B-B14F-4D97-AF65-F5344CB8AC3E}">
        <p14:creationId xmlns:p14="http://schemas.microsoft.com/office/powerpoint/2010/main" val="3743148271"/>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xmlns:p14="http://schemas.microsoft.com/office/powerpoint/2010/main" spd="slow" advClick="0"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noChangeAspect="1"/>
          </p:cNvSpPr>
          <p:nvPr>
            <p:ph type="pic" sz="quarter" idx="13"/>
          </p:nvPr>
        </p:nvSpPr>
        <p:spPr>
          <a:xfrm>
            <a:off x="609608" y="2"/>
            <a:ext cx="10972799" cy="6858000"/>
          </a:xfrm>
        </p:spPr>
      </p:sp>
      <p:sp>
        <p:nvSpPr>
          <p:cNvPr id="5" name="Rectangle 4"/>
          <p:cNvSpPr>
            <a:spLocks noChangeAspect="1"/>
          </p:cNvSpPr>
          <p:nvPr/>
        </p:nvSpPr>
        <p:spPr>
          <a:xfrm rot="5400000">
            <a:off x="2666998" y="-2666999"/>
            <a:ext cx="6858001" cy="12192002"/>
          </a:xfrm>
          <a:prstGeom prst="rect">
            <a:avLst/>
          </a:prstGeom>
          <a:solidFill>
            <a:schemeClr val="accent6">
              <a:alpha val="80000"/>
            </a:schemeClr>
          </a:solidFill>
          <a:ln>
            <a:noFill/>
          </a:ln>
        </p:spPr>
        <p:style>
          <a:lnRef idx="1">
            <a:schemeClr val="accent1"/>
          </a:lnRef>
          <a:fillRef idx="3">
            <a:schemeClr val="accent1"/>
          </a:fillRef>
          <a:effectRef idx="2">
            <a:schemeClr val="accent1"/>
          </a:effectRef>
          <a:fontRef idx="minor">
            <a:schemeClr val="lt1"/>
          </a:fontRef>
        </p:style>
        <p:txBody>
          <a:bodyPr lIns="109708" tIns="54853" rIns="109708" bIns="54853" rtlCol="0" anchor="ctr"/>
          <a:lstStyle/>
          <a:p>
            <a:pPr algn="ctr" defTabSz="855887"/>
            <a:endParaRPr lang="en-US" sz="1264" dirty="0">
              <a:solidFill>
                <a:prstClr val="white"/>
              </a:solidFill>
              <a:latin typeface="Lato Light"/>
            </a:endParaRPr>
          </a:p>
        </p:txBody>
      </p:sp>
      <p:sp>
        <p:nvSpPr>
          <p:cNvPr id="23" name="AutoShape 5"/>
          <p:cNvSpPr>
            <a:spLocks/>
          </p:cNvSpPr>
          <p:nvPr/>
        </p:nvSpPr>
        <p:spPr bwMode="auto">
          <a:xfrm>
            <a:off x="2438271" y="3167992"/>
            <a:ext cx="7829944" cy="17949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22861" tIns="22861" rIns="22861" bIns="22861" anchor="ctr"/>
          <a:lstStyle/>
          <a:p>
            <a:pPr algn="ctr" defTabSz="855887">
              <a:defRPr/>
            </a:pPr>
            <a:r>
              <a:rPr lang="es-ES" sz="4143" dirty="0">
                <a:solidFill>
                  <a:prstClr val="white"/>
                </a:solidFill>
                <a:latin typeface="Lato Regular"/>
                <a:cs typeface="Lato Regular"/>
              </a:rPr>
              <a:t>¡GRACIAS POR TU ATENCIÓN!</a:t>
            </a:r>
          </a:p>
        </p:txBody>
      </p:sp>
      <p:sp>
        <p:nvSpPr>
          <p:cNvPr id="24" name="Line 4"/>
          <p:cNvSpPr>
            <a:spLocks noChangeShapeType="1"/>
          </p:cNvSpPr>
          <p:nvPr/>
        </p:nvSpPr>
        <p:spPr bwMode="auto">
          <a:xfrm flipV="1">
            <a:off x="4979974" y="4435487"/>
            <a:ext cx="2158405" cy="0"/>
          </a:xfrm>
          <a:prstGeom prst="line">
            <a:avLst/>
          </a:prstGeom>
          <a:noFill/>
          <a:ln w="25400" cap="flat" cmpd="sng">
            <a:solidFill>
              <a:srgbClr val="DCDEE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defTabSz="855887">
              <a:defRPr/>
            </a:pPr>
            <a:endParaRPr lang="es-ES" sz="2521">
              <a:solidFill>
                <a:srgbClr val="445469"/>
              </a:solidFill>
              <a:effectLst>
                <a:outerShdw blurRad="38100" dist="38100" dir="2700000" algn="tl">
                  <a:srgbClr val="DDDDDD"/>
                </a:outerShdw>
              </a:effectLst>
              <a:latin typeface="Gill Sans" charset="0"/>
              <a:cs typeface="Gill Sans" charset="0"/>
              <a:sym typeface="Gill Sans" charset="0"/>
            </a:endParaRPr>
          </a:p>
        </p:txBody>
      </p:sp>
      <p:sp>
        <p:nvSpPr>
          <p:cNvPr id="16" name="AutoShape 119"/>
          <p:cNvSpPr>
            <a:spLocks/>
          </p:cNvSpPr>
          <p:nvPr/>
        </p:nvSpPr>
        <p:spPr bwMode="auto">
          <a:xfrm>
            <a:off x="5061744" y="1046469"/>
            <a:ext cx="2076635" cy="206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bg1"/>
          </a:solidFill>
          <a:ln>
            <a:noFill/>
          </a:ln>
          <a:effectLst/>
          <a:extLst/>
        </p:spPr>
        <p:txBody>
          <a:bodyPr lIns="45723" tIns="45723" rIns="45723" bIns="45723" anchor="ctr"/>
          <a:lstStyle/>
          <a:p>
            <a:pPr defTabSz="411530">
              <a:defRPr/>
            </a:pPr>
            <a:endParaRPr lang="es-ES" sz="2611" dirty="0">
              <a:solidFill>
                <a:prstClr val="white"/>
              </a:solidFill>
              <a:effectLst>
                <a:outerShdw blurRad="38100" dist="38100" dir="2700000" algn="tl">
                  <a:srgbClr val="000000"/>
                </a:outerShdw>
              </a:effectLst>
              <a:latin typeface="Gill Sans" charset="0"/>
              <a:cs typeface="Gill Sans" charset="0"/>
              <a:sym typeface="Gill Sans" charset="0"/>
            </a:endParaRPr>
          </a:p>
        </p:txBody>
      </p:sp>
    </p:spTree>
    <p:extLst>
      <p:ext uri="{BB962C8B-B14F-4D97-AF65-F5344CB8AC3E}">
        <p14:creationId xmlns:p14="http://schemas.microsoft.com/office/powerpoint/2010/main" val="2218667152"/>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4067947" y="6213674"/>
            <a:ext cx="4043993" cy="523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a:solidFill>
                <a:prstClr val="white"/>
              </a:solidFill>
            </a:endParaRPr>
          </a:p>
        </p:txBody>
      </p:sp>
      <p:pic>
        <p:nvPicPr>
          <p:cNvPr id="4" name="Marcador de posición de imagen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6311" b="26311"/>
          <a:stretch>
            <a:fillRect/>
          </a:stretch>
        </p:blipFill>
        <p:spPr>
          <a:xfrm>
            <a:off x="609600" y="1616907"/>
            <a:ext cx="10972800" cy="2555559"/>
          </a:xfrm>
        </p:spPr>
      </p:pic>
      <p:sp>
        <p:nvSpPr>
          <p:cNvPr id="21" name="TextBox 20"/>
          <p:cNvSpPr txBox="1"/>
          <p:nvPr/>
        </p:nvSpPr>
        <p:spPr>
          <a:xfrm>
            <a:off x="872198" y="4304760"/>
            <a:ext cx="10381956" cy="1818336"/>
          </a:xfrm>
          <a:prstGeom prst="rect">
            <a:avLst/>
          </a:prstGeom>
          <a:noFill/>
        </p:spPr>
        <p:txBody>
          <a:bodyPr wrap="square" lIns="0" tIns="0" rIns="109708" bIns="0" numCol="2" spcCol="731190" rtlCol="0">
            <a:noAutofit/>
          </a:bodyPr>
          <a:lstStyle/>
          <a:p>
            <a:pPr algn="just" defTabSz="855887"/>
            <a:r>
              <a:rPr lang="es-MX" sz="1250" dirty="0">
                <a:solidFill>
                  <a:srgbClr val="445469"/>
                </a:solidFill>
                <a:latin typeface="Lato Light"/>
                <a:cs typeface="Lato Light"/>
              </a:rPr>
              <a:t>Las competencias de las personas son los conocimientos, habilidades, destrezas y comportamientos individuales, es decir, aquello que las hace competentes para desarrollar una actividad en su vida laboral.</a:t>
            </a:r>
          </a:p>
          <a:p>
            <a:pPr algn="just" defTabSz="855887"/>
            <a:r>
              <a:rPr lang="es-MX" sz="1250" dirty="0" smtClean="0">
                <a:solidFill>
                  <a:srgbClr val="445469"/>
                </a:solidFill>
                <a:latin typeface="Lato Light"/>
                <a:cs typeface="Lato Light"/>
              </a:rPr>
              <a:t>De esta manera se </a:t>
            </a:r>
            <a:r>
              <a:rPr lang="es-MX" sz="1250" dirty="0" smtClean="0">
                <a:solidFill>
                  <a:srgbClr val="445469"/>
                </a:solidFill>
                <a:latin typeface="Lato Light"/>
                <a:cs typeface="Lato Light"/>
              </a:rPr>
              <a:t>define </a:t>
            </a:r>
            <a:r>
              <a:rPr lang="es-MX" sz="1250" dirty="0">
                <a:solidFill>
                  <a:srgbClr val="445469"/>
                </a:solidFill>
                <a:latin typeface="Lato Light"/>
                <a:cs typeface="Lato Light"/>
              </a:rPr>
              <a:t>como la </a:t>
            </a:r>
            <a:r>
              <a:rPr lang="es-MX" sz="1250" b="1" dirty="0">
                <a:solidFill>
                  <a:srgbClr val="445469"/>
                </a:solidFill>
                <a:latin typeface="Lato Light"/>
                <a:cs typeface="Lato Light"/>
              </a:rPr>
              <a:t>capacidad productiva </a:t>
            </a:r>
            <a:r>
              <a:rPr lang="es-MX" sz="1250" dirty="0">
                <a:solidFill>
                  <a:srgbClr val="445469"/>
                </a:solidFill>
                <a:latin typeface="Lato Light"/>
                <a:cs typeface="Lato Light"/>
              </a:rPr>
              <a:t>de un individuo medida en términos de desempeño. Cuando hablamos de capacidad productiva, no nos referimos únicamente a conocimientos, habilidades, destrezas y actitudes, sino que vamos más allá de estas cuestiones a la hora de competir en el ámbito laboral</a:t>
            </a:r>
            <a:r>
              <a:rPr lang="es-MX" sz="1250" dirty="0" smtClean="0">
                <a:solidFill>
                  <a:srgbClr val="445469"/>
                </a:solidFill>
                <a:latin typeface="Lato Light"/>
                <a:cs typeface="Lato Light"/>
              </a:rPr>
              <a:t>.</a:t>
            </a:r>
          </a:p>
          <a:p>
            <a:pPr algn="just" defTabSz="855887"/>
            <a:r>
              <a:rPr lang="es-MX" sz="1250" dirty="0" smtClean="0">
                <a:solidFill>
                  <a:srgbClr val="445469"/>
                </a:solidFill>
                <a:latin typeface="Lato Light"/>
                <a:cs typeface="Lato Light"/>
              </a:rPr>
              <a:t>Son </a:t>
            </a:r>
            <a:r>
              <a:rPr lang="es-MX" sz="1250" dirty="0">
                <a:solidFill>
                  <a:srgbClr val="445469"/>
                </a:solidFill>
                <a:latin typeface="Lato Light"/>
                <a:cs typeface="Lato Light"/>
              </a:rPr>
              <a:t>los </a:t>
            </a:r>
            <a:r>
              <a:rPr lang="es-MX" sz="1250" b="1" dirty="0">
                <a:solidFill>
                  <a:srgbClr val="445469"/>
                </a:solidFill>
                <a:latin typeface="Lato Light"/>
                <a:cs typeface="Lato Light"/>
              </a:rPr>
              <a:t>conocimientos</a:t>
            </a:r>
            <a:r>
              <a:rPr lang="es-MX" sz="1250" dirty="0">
                <a:solidFill>
                  <a:srgbClr val="445469"/>
                </a:solidFill>
                <a:latin typeface="Lato Light"/>
                <a:cs typeface="Lato Light"/>
              </a:rPr>
              <a:t>, </a:t>
            </a:r>
            <a:r>
              <a:rPr lang="es-MX" sz="1250" b="1" dirty="0">
                <a:solidFill>
                  <a:srgbClr val="445469"/>
                </a:solidFill>
                <a:latin typeface="Lato Light"/>
                <a:cs typeface="Lato Light"/>
              </a:rPr>
              <a:t>habilidades </a:t>
            </a:r>
            <a:r>
              <a:rPr lang="es-MX" sz="1250" dirty="0">
                <a:solidFill>
                  <a:srgbClr val="445469"/>
                </a:solidFill>
                <a:latin typeface="Lato Light"/>
                <a:cs typeface="Lato Light"/>
              </a:rPr>
              <a:t>y </a:t>
            </a:r>
            <a:r>
              <a:rPr lang="es-MX" sz="1250" b="1" dirty="0">
                <a:solidFill>
                  <a:srgbClr val="445469"/>
                </a:solidFill>
                <a:latin typeface="Lato Light"/>
                <a:cs typeface="Lato Light"/>
              </a:rPr>
              <a:t>actitudes</a:t>
            </a:r>
            <a:r>
              <a:rPr lang="es-MX" sz="1250" dirty="0">
                <a:solidFill>
                  <a:srgbClr val="445469"/>
                </a:solidFill>
                <a:latin typeface="Lato Light"/>
                <a:cs typeface="Lato Light"/>
              </a:rPr>
              <a:t> necesarios para llevar a cabo exitosamente una determinada actividad laboral,​ las competencias laborales también se conocen como </a:t>
            </a:r>
            <a:r>
              <a:rPr lang="es-MX" sz="1250" b="1" dirty="0">
                <a:solidFill>
                  <a:srgbClr val="445469"/>
                </a:solidFill>
                <a:latin typeface="Lato Light"/>
                <a:cs typeface="Lato Light"/>
              </a:rPr>
              <a:t>habilidades </a:t>
            </a:r>
            <a:r>
              <a:rPr lang="es-MX" sz="1250" b="1" dirty="0" smtClean="0">
                <a:solidFill>
                  <a:srgbClr val="445469"/>
                </a:solidFill>
                <a:latin typeface="Lato Light"/>
                <a:cs typeface="Lato Light"/>
              </a:rPr>
              <a:t>laborales </a:t>
            </a:r>
            <a:r>
              <a:rPr lang="es-MX" sz="1250" b="1" dirty="0">
                <a:solidFill>
                  <a:srgbClr val="445469"/>
                </a:solidFill>
                <a:latin typeface="Lato Light"/>
                <a:cs typeface="Lato Light"/>
              </a:rPr>
              <a:t>o habilidades profesionales</a:t>
            </a:r>
            <a:r>
              <a:rPr lang="es-MX" sz="1250" dirty="0" smtClean="0">
                <a:solidFill>
                  <a:srgbClr val="445469"/>
                </a:solidFill>
                <a:latin typeface="Lato Light"/>
                <a:cs typeface="Lato Light"/>
              </a:rPr>
              <a:t>.</a:t>
            </a:r>
          </a:p>
          <a:p>
            <a:pPr algn="just" defTabSz="855887"/>
            <a:r>
              <a:rPr lang="es-MX" sz="1250" dirty="0" smtClean="0">
                <a:solidFill>
                  <a:srgbClr val="445469"/>
                </a:solidFill>
                <a:latin typeface="Lato Light"/>
                <a:cs typeface="Lato Light"/>
              </a:rPr>
              <a:t>Existen </a:t>
            </a:r>
            <a:r>
              <a:rPr lang="es-MX" sz="1250" dirty="0">
                <a:solidFill>
                  <a:srgbClr val="445469"/>
                </a:solidFill>
                <a:latin typeface="Lato Light"/>
                <a:cs typeface="Lato Light"/>
              </a:rPr>
              <a:t>múltiples y variadas aproximaciones conceptuales a la competencia laboral. Un concepto generalmente aceptado la define como una </a:t>
            </a:r>
            <a:r>
              <a:rPr lang="es-MX" sz="1250" b="1" dirty="0">
                <a:solidFill>
                  <a:srgbClr val="445469"/>
                </a:solidFill>
                <a:latin typeface="Lato Light"/>
                <a:cs typeface="Lato Light"/>
              </a:rPr>
              <a:t>capacidad efectiva </a:t>
            </a:r>
            <a:r>
              <a:rPr lang="es-MX" sz="1250" dirty="0">
                <a:solidFill>
                  <a:srgbClr val="445469"/>
                </a:solidFill>
                <a:latin typeface="Lato Light"/>
                <a:cs typeface="Lato Light"/>
              </a:rPr>
              <a:t>para llevar a cabo exitosamente una actividad laboral plenamente identificada. La competencia laboral no es una probabilidad de éxito en la ejecución de un trabajo; es una </a:t>
            </a:r>
            <a:r>
              <a:rPr lang="es-MX" sz="1250" b="1" dirty="0">
                <a:solidFill>
                  <a:srgbClr val="445469"/>
                </a:solidFill>
                <a:latin typeface="Lato Light"/>
                <a:cs typeface="Lato Light"/>
              </a:rPr>
              <a:t>capacidad real y demostrada</a:t>
            </a:r>
            <a:r>
              <a:rPr lang="es-MX" sz="1250" dirty="0">
                <a:solidFill>
                  <a:srgbClr val="445469"/>
                </a:solidFill>
                <a:latin typeface="Lato Light"/>
                <a:cs typeface="Lato Light"/>
              </a:rPr>
              <a:t>.</a:t>
            </a:r>
          </a:p>
        </p:txBody>
      </p:sp>
      <p:grpSp>
        <p:nvGrpSpPr>
          <p:cNvPr id="17" name="Group 16"/>
          <p:cNvGrpSpPr/>
          <p:nvPr/>
        </p:nvGrpSpPr>
        <p:grpSpPr>
          <a:xfrm>
            <a:off x="1779861" y="410453"/>
            <a:ext cx="8650829" cy="1199243"/>
            <a:chOff x="2579300" y="151850"/>
            <a:chExt cx="19219057" cy="1545922"/>
          </a:xfrm>
        </p:grpSpPr>
        <p:sp>
          <p:nvSpPr>
            <p:cNvPr id="18" name="TextBox 17"/>
            <p:cNvSpPr txBox="1"/>
            <p:nvPr/>
          </p:nvSpPr>
          <p:spPr>
            <a:xfrm>
              <a:off x="2579300" y="151850"/>
              <a:ext cx="19219057" cy="839126"/>
            </a:xfrm>
            <a:prstGeom prst="rect">
              <a:avLst/>
            </a:prstGeom>
            <a:noFill/>
          </p:spPr>
          <p:txBody>
            <a:bodyPr wrap="square" lIns="41151" tIns="20575" rIns="41151" bIns="20575" rtlCol="0">
              <a:spAutoFit/>
            </a:bodyPr>
            <a:lstStyle/>
            <a:p>
              <a:pPr algn="ctr" defTabSz="855887"/>
              <a:r>
                <a:rPr lang="es-ES_tradnl" sz="3960" b="1" dirty="0">
                  <a:solidFill>
                    <a:srgbClr val="445469"/>
                  </a:solidFill>
                </a:rPr>
                <a:t>Evaluación de competencia laboral</a:t>
              </a:r>
              <a:endParaRPr lang="id-ID" sz="3963" b="1" dirty="0">
                <a:solidFill>
                  <a:srgbClr val="445469"/>
                </a:solidFill>
                <a:latin typeface="Lato Regular"/>
                <a:cs typeface="Lato Regular"/>
              </a:endParaRPr>
            </a:p>
          </p:txBody>
        </p:sp>
        <p:sp>
          <p:nvSpPr>
            <p:cNvPr id="19" name="Rectangle 18"/>
            <p:cNvSpPr/>
            <p:nvPr/>
          </p:nvSpPr>
          <p:spPr>
            <a:xfrm>
              <a:off x="11412307" y="141402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1113" tIns="20559" rIns="41113" bIns="20559" rtlCol="0" anchor="ctr"/>
            <a:lstStyle/>
            <a:p>
              <a:pPr algn="ctr" defTabSz="855887"/>
              <a:endParaRPr lang="en-US" sz="1264" dirty="0">
                <a:solidFill>
                  <a:srgbClr val="9BBB5C"/>
                </a:solidFill>
                <a:latin typeface="Open Sans Light"/>
              </a:endParaRPr>
            </a:p>
          </p:txBody>
        </p:sp>
        <p:sp>
          <p:nvSpPr>
            <p:cNvPr id="20" name="Subtitle 2"/>
            <p:cNvSpPr txBox="1">
              <a:spLocks/>
            </p:cNvSpPr>
            <p:nvPr/>
          </p:nvSpPr>
          <p:spPr>
            <a:xfrm>
              <a:off x="6327172" y="858656"/>
              <a:ext cx="11655186" cy="839116"/>
            </a:xfrm>
            <a:prstGeom prst="rect">
              <a:avLst/>
            </a:prstGeom>
          </p:spPr>
          <p:txBody>
            <a:bodyPr vert="horz" lIns="97896" tIns="48948" rIns="97896" bIns="48948"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680" b="1" dirty="0">
                  <a:solidFill>
                    <a:srgbClr val="445469"/>
                  </a:solidFill>
                  <a:latin typeface="Lato Light"/>
                  <a:cs typeface="Lato Light"/>
                </a:rPr>
                <a:t>¿Que es competencia </a:t>
              </a:r>
              <a:r>
                <a:rPr lang="es-MX" sz="1680" b="1" dirty="0">
                  <a:solidFill>
                    <a:srgbClr val="445469"/>
                  </a:solidFill>
                  <a:latin typeface="Lato Light"/>
                  <a:cs typeface="Lato Light"/>
                </a:rPr>
                <a:t>laboral</a:t>
              </a:r>
              <a:r>
                <a:rPr lang="en-US" sz="1680" b="1" dirty="0">
                  <a:solidFill>
                    <a:srgbClr val="445469"/>
                  </a:solidFill>
                  <a:latin typeface="Lato Light"/>
                  <a:cs typeface="Lato Light"/>
                </a:rPr>
                <a:t>?</a:t>
              </a:r>
              <a:endParaRPr lang="en-US" sz="1680" b="1" dirty="0">
                <a:solidFill>
                  <a:srgbClr val="1EA185"/>
                </a:solidFill>
                <a:latin typeface="Lato Light"/>
                <a:cs typeface="Lato Light"/>
              </a:endParaRPr>
            </a:p>
          </p:txBody>
        </p:sp>
      </p:grpSp>
      <p:sp>
        <p:nvSpPr>
          <p:cNvPr id="11" name="Round Same Side Corner Rectangle 10"/>
          <p:cNvSpPr/>
          <p:nvPr/>
        </p:nvSpPr>
        <p:spPr>
          <a:xfrm rot="16200000" flipV="1">
            <a:off x="3343452" y="-662508"/>
            <a:ext cx="1662971" cy="7130675"/>
          </a:xfrm>
          <a:prstGeom prst="round2SameRect">
            <a:avLst>
              <a:gd name="adj1" fmla="val 50000"/>
              <a:gd name="adj2" fmla="val 0"/>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8764" tIns="49383" rIns="98764" bIns="49383" rtlCol="0" anchor="ctr"/>
          <a:lstStyle/>
          <a:p>
            <a:pPr algn="ctr" defTabSz="855887"/>
            <a:endParaRPr lang="bg-BG" sz="1264" dirty="0">
              <a:solidFill>
                <a:prstClr val="white"/>
              </a:solidFill>
              <a:latin typeface="Lato Light"/>
            </a:endParaRPr>
          </a:p>
        </p:txBody>
      </p:sp>
      <p:grpSp>
        <p:nvGrpSpPr>
          <p:cNvPr id="5" name="Group 4"/>
          <p:cNvGrpSpPr/>
          <p:nvPr/>
        </p:nvGrpSpPr>
        <p:grpSpPr>
          <a:xfrm>
            <a:off x="1323989" y="2220555"/>
            <a:ext cx="5854343" cy="1179218"/>
            <a:chOff x="701992" y="4122454"/>
            <a:chExt cx="14434281" cy="2619801"/>
          </a:xfrm>
        </p:grpSpPr>
        <p:sp>
          <p:nvSpPr>
            <p:cNvPr id="12" name="Title 13"/>
            <p:cNvSpPr txBox="1">
              <a:spLocks/>
            </p:cNvSpPr>
            <p:nvPr/>
          </p:nvSpPr>
          <p:spPr>
            <a:xfrm>
              <a:off x="1637914" y="4456256"/>
              <a:ext cx="12528550" cy="2285999"/>
            </a:xfrm>
            <a:prstGeom prst="rect">
              <a:avLst/>
            </a:prstGeom>
          </p:spPr>
          <p:txBody>
            <a:bodyPr vert="horz" lIns="82301" tIns="41151" rIns="82301" bIns="41151" rtlCol="0" anchor="ctr">
              <a:noAutofit/>
            </a:bodyPr>
            <a:lstStyle>
              <a:lvl1pPr algn="l" defTabSz="1828434" rtl="0" eaLnBrk="1" latinLnBrk="0" hangingPunct="1">
                <a:lnSpc>
                  <a:spcPct val="90000"/>
                </a:lnSpc>
                <a:spcBef>
                  <a:spcPct val="0"/>
                </a:spcBef>
                <a:buNone/>
                <a:defRPr lang="en-US" sz="6000" kern="1200">
                  <a:solidFill>
                    <a:schemeClr val="tx1"/>
                  </a:solidFill>
                  <a:latin typeface="Lato" panose="020F0502020204030203" pitchFamily="34" charset="0"/>
                  <a:ea typeface="+mj-ea"/>
                  <a:cs typeface="+mj-cs"/>
                </a:defRPr>
              </a:lvl1pPr>
            </a:lstStyle>
            <a:p>
              <a:pPr algn="just"/>
              <a:r>
                <a:rPr lang="es-MX" sz="2161" i="1" dirty="0">
                  <a:solidFill>
                    <a:prstClr val="white"/>
                  </a:solidFill>
                  <a:latin typeface="Lato Light"/>
                  <a:cs typeface="Lato Light"/>
                </a:rPr>
                <a:t>Cualidades personales esenciales para</a:t>
              </a:r>
            </a:p>
            <a:p>
              <a:pPr algn="just"/>
              <a:r>
                <a:rPr lang="es-MX" sz="2161" i="1" dirty="0">
                  <a:solidFill>
                    <a:prstClr val="white"/>
                  </a:solidFill>
                  <a:latin typeface="Lato Light"/>
                  <a:cs typeface="Lato Light"/>
                </a:rPr>
                <a:t>desempeñar las actividades y que definen el desempeño de las personas. </a:t>
              </a:r>
              <a:r>
                <a:rPr sz="2161" i="1" dirty="0">
                  <a:solidFill>
                    <a:prstClr val="white"/>
                  </a:solidFill>
                  <a:latin typeface="Lato Light"/>
                  <a:cs typeface="Lato Light"/>
                </a:rPr>
                <a:t/>
              </a:r>
              <a:br>
                <a:rPr sz="2161" i="1" dirty="0">
                  <a:solidFill>
                    <a:prstClr val="white"/>
                  </a:solidFill>
                  <a:latin typeface="Lato Light"/>
                  <a:cs typeface="Lato Light"/>
                </a:rPr>
              </a:br>
              <a:r>
                <a:rPr sz="1801" i="1" dirty="0">
                  <a:solidFill>
                    <a:prstClr val="white"/>
                  </a:solidFill>
                  <a:latin typeface="Lato Light"/>
                  <a:cs typeface="Lato Light"/>
                </a:rPr>
                <a:t>– Idalberto Chiavenato</a:t>
              </a:r>
            </a:p>
          </p:txBody>
        </p:sp>
        <p:sp>
          <p:nvSpPr>
            <p:cNvPr id="13" name="Freeform 71"/>
            <p:cNvSpPr>
              <a:spLocks noChangeArrowheads="1"/>
            </p:cNvSpPr>
            <p:nvPr/>
          </p:nvSpPr>
          <p:spPr bwMode="auto">
            <a:xfrm>
              <a:off x="14226274" y="5490741"/>
              <a:ext cx="909999" cy="675743"/>
            </a:xfrm>
            <a:custGeom>
              <a:avLst/>
              <a:gdLst>
                <a:gd name="T0" fmla="*/ 70 w 444"/>
                <a:gd name="T1" fmla="*/ 0 h 329"/>
                <a:gd name="T2" fmla="*/ 70 w 444"/>
                <a:gd name="T3" fmla="*/ 0 h 329"/>
                <a:gd name="T4" fmla="*/ 0 w 444"/>
                <a:gd name="T5" fmla="*/ 70 h 329"/>
                <a:gd name="T6" fmla="*/ 70 w 444"/>
                <a:gd name="T7" fmla="*/ 150 h 329"/>
                <a:gd name="T8" fmla="*/ 0 w 444"/>
                <a:gd name="T9" fmla="*/ 291 h 329"/>
                <a:gd name="T10" fmla="*/ 0 w 444"/>
                <a:gd name="T11" fmla="*/ 328 h 329"/>
                <a:gd name="T12" fmla="*/ 70 w 444"/>
                <a:gd name="T13" fmla="*/ 0 h 329"/>
                <a:gd name="T14" fmla="*/ 275 w 444"/>
                <a:gd name="T15" fmla="*/ 0 h 329"/>
                <a:gd name="T16" fmla="*/ 275 w 444"/>
                <a:gd name="T17" fmla="*/ 0 h 329"/>
                <a:gd name="T18" fmla="*/ 204 w 444"/>
                <a:gd name="T19" fmla="*/ 70 h 329"/>
                <a:gd name="T20" fmla="*/ 275 w 444"/>
                <a:gd name="T21" fmla="*/ 150 h 329"/>
                <a:gd name="T22" fmla="*/ 204 w 444"/>
                <a:gd name="T23" fmla="*/ 291 h 329"/>
                <a:gd name="T24" fmla="*/ 204 w 444"/>
                <a:gd name="T25" fmla="*/ 328 h 329"/>
                <a:gd name="T26" fmla="*/ 275 w 444"/>
                <a:gd name="T2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4" h="329">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55887"/>
              <a:endParaRPr lang="en-US" sz="1264" dirty="0">
                <a:solidFill>
                  <a:srgbClr val="445469"/>
                </a:solidFill>
                <a:latin typeface="Lato Light"/>
              </a:endParaRPr>
            </a:p>
          </p:txBody>
        </p:sp>
        <p:sp>
          <p:nvSpPr>
            <p:cNvPr id="14" name="Freeform 71"/>
            <p:cNvSpPr>
              <a:spLocks noChangeArrowheads="1"/>
            </p:cNvSpPr>
            <p:nvPr/>
          </p:nvSpPr>
          <p:spPr bwMode="auto">
            <a:xfrm rot="11131217">
              <a:off x="701992" y="4122454"/>
              <a:ext cx="909999" cy="675742"/>
            </a:xfrm>
            <a:custGeom>
              <a:avLst/>
              <a:gdLst>
                <a:gd name="T0" fmla="*/ 70 w 444"/>
                <a:gd name="T1" fmla="*/ 0 h 329"/>
                <a:gd name="T2" fmla="*/ 70 w 444"/>
                <a:gd name="T3" fmla="*/ 0 h 329"/>
                <a:gd name="T4" fmla="*/ 0 w 444"/>
                <a:gd name="T5" fmla="*/ 70 h 329"/>
                <a:gd name="T6" fmla="*/ 70 w 444"/>
                <a:gd name="T7" fmla="*/ 150 h 329"/>
                <a:gd name="T8" fmla="*/ 0 w 444"/>
                <a:gd name="T9" fmla="*/ 291 h 329"/>
                <a:gd name="T10" fmla="*/ 0 w 444"/>
                <a:gd name="T11" fmla="*/ 328 h 329"/>
                <a:gd name="T12" fmla="*/ 70 w 444"/>
                <a:gd name="T13" fmla="*/ 0 h 329"/>
                <a:gd name="T14" fmla="*/ 275 w 444"/>
                <a:gd name="T15" fmla="*/ 0 h 329"/>
                <a:gd name="T16" fmla="*/ 275 w 444"/>
                <a:gd name="T17" fmla="*/ 0 h 329"/>
                <a:gd name="T18" fmla="*/ 204 w 444"/>
                <a:gd name="T19" fmla="*/ 70 h 329"/>
                <a:gd name="T20" fmla="*/ 275 w 444"/>
                <a:gd name="T21" fmla="*/ 150 h 329"/>
                <a:gd name="T22" fmla="*/ 204 w 444"/>
                <a:gd name="T23" fmla="*/ 291 h 329"/>
                <a:gd name="T24" fmla="*/ 204 w 444"/>
                <a:gd name="T25" fmla="*/ 328 h 329"/>
                <a:gd name="T26" fmla="*/ 275 w 444"/>
                <a:gd name="T2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4" h="329">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55887"/>
              <a:endParaRPr lang="en-US" sz="1264" dirty="0">
                <a:solidFill>
                  <a:srgbClr val="445469"/>
                </a:solidFill>
                <a:latin typeface="Lato Light"/>
              </a:endParaRPr>
            </a:p>
          </p:txBody>
        </p:sp>
      </p:grpSp>
      <p:pic>
        <p:nvPicPr>
          <p:cNvPr id="6" name="Imagen 5"/>
          <p:cNvPicPr>
            <a:picLocks noChangeAspect="1"/>
          </p:cNvPicPr>
          <p:nvPr/>
        </p:nvPicPr>
        <p:blipFill>
          <a:blip r:embed="rId3" cstate="email">
            <a:lum bright="70000" contrast="-70000"/>
            <a:extLst>
              <a:ext uri="{28A0092B-C50C-407E-A947-70E740481C1C}">
                <a14:useLocalDpi xmlns:a14="http://schemas.microsoft.com/office/drawing/2010/main" val="0"/>
              </a:ext>
            </a:extLst>
          </a:blip>
          <a:stretch>
            <a:fillRect/>
          </a:stretch>
        </p:blipFill>
        <p:spPr>
          <a:xfrm>
            <a:off x="4859209" y="6271705"/>
            <a:ext cx="2248783" cy="531628"/>
          </a:xfrm>
          <a:prstGeom prst="rect">
            <a:avLst/>
          </a:prstGeom>
        </p:spPr>
      </p:pic>
    </p:spTree>
    <p:extLst>
      <p:ext uri="{BB962C8B-B14F-4D97-AF65-F5344CB8AC3E}">
        <p14:creationId xmlns:p14="http://schemas.microsoft.com/office/powerpoint/2010/main" val="2506948693"/>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0"/>
          <p:cNvSpPr/>
          <p:nvPr/>
        </p:nvSpPr>
        <p:spPr>
          <a:xfrm>
            <a:off x="0" y="1834786"/>
            <a:ext cx="12192000" cy="4130687"/>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09732" tIns="54867" rIns="109732" bIns="54867" rtlCol="0" anchor="ctr"/>
          <a:lstStyle/>
          <a:p>
            <a:pPr algn="ctr" defTabSz="855887"/>
            <a:endParaRPr lang="en-US" sz="1264" dirty="0">
              <a:solidFill>
                <a:prstClr val="white"/>
              </a:solidFill>
              <a:latin typeface="Lato Light"/>
            </a:endParaRPr>
          </a:p>
        </p:txBody>
      </p:sp>
      <p:grpSp>
        <p:nvGrpSpPr>
          <p:cNvPr id="105" name="Group 104"/>
          <p:cNvGrpSpPr/>
          <p:nvPr/>
        </p:nvGrpSpPr>
        <p:grpSpPr>
          <a:xfrm>
            <a:off x="1389932" y="484513"/>
            <a:ext cx="9435779" cy="1350273"/>
            <a:chOff x="1713018" y="316388"/>
            <a:chExt cx="20962938" cy="1621231"/>
          </a:xfrm>
        </p:grpSpPr>
        <p:sp>
          <p:nvSpPr>
            <p:cNvPr id="106" name="TextBox 105"/>
            <p:cNvSpPr txBox="1"/>
            <p:nvPr/>
          </p:nvSpPr>
          <p:spPr>
            <a:xfrm>
              <a:off x="1713018" y="316388"/>
              <a:ext cx="20962938" cy="782115"/>
            </a:xfrm>
            <a:prstGeom prst="rect">
              <a:avLst/>
            </a:prstGeom>
            <a:noFill/>
          </p:spPr>
          <p:txBody>
            <a:bodyPr wrap="square" lIns="41151" tIns="20575" rIns="41151" bIns="20575" rtlCol="0">
              <a:spAutoFit/>
            </a:bodyPr>
            <a:lstStyle/>
            <a:p>
              <a:pPr algn="ctr" defTabSz="855887"/>
              <a:r>
                <a:rPr lang="es-MX" sz="3963" b="1" dirty="0">
                  <a:solidFill>
                    <a:srgbClr val="445469"/>
                  </a:solidFill>
                  <a:latin typeface="Lato Regular"/>
                  <a:cs typeface="Lato Regular"/>
                </a:rPr>
                <a:t>Conceptos fundamentales</a:t>
              </a:r>
              <a:endParaRPr lang="id-ID" sz="3963" b="1" dirty="0">
                <a:solidFill>
                  <a:srgbClr val="445469"/>
                </a:solidFill>
                <a:latin typeface="Lato Regular"/>
                <a:cs typeface="Lato Regular"/>
              </a:endParaRPr>
            </a:p>
          </p:txBody>
        </p:sp>
        <p:sp>
          <p:nvSpPr>
            <p:cNvPr id="107" name="Rectangle 106"/>
            <p:cNvSpPr/>
            <p:nvPr/>
          </p:nvSpPr>
          <p:spPr>
            <a:xfrm>
              <a:off x="11412310" y="1555990"/>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1113" tIns="20559" rIns="41113" bIns="20559" rtlCol="0" anchor="ctr"/>
            <a:lstStyle/>
            <a:p>
              <a:pPr algn="ctr" defTabSz="855887"/>
              <a:endParaRPr lang="en-US" sz="1264" dirty="0">
                <a:solidFill>
                  <a:srgbClr val="9BBB5C"/>
                </a:solidFill>
                <a:latin typeface="Open Sans Light"/>
              </a:endParaRPr>
            </a:p>
          </p:txBody>
        </p:sp>
        <p:sp>
          <p:nvSpPr>
            <p:cNvPr id="108" name="Subtitle 2"/>
            <p:cNvSpPr txBox="1">
              <a:spLocks/>
            </p:cNvSpPr>
            <p:nvPr/>
          </p:nvSpPr>
          <p:spPr>
            <a:xfrm>
              <a:off x="6318407" y="1098503"/>
              <a:ext cx="11655184" cy="839116"/>
            </a:xfrm>
            <a:prstGeom prst="rect">
              <a:avLst/>
            </a:prstGeom>
          </p:spPr>
          <p:txBody>
            <a:bodyPr vert="horz" lIns="97896" tIns="48948" rIns="97896" bIns="48948"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s-MX" sz="1680" b="1" dirty="0">
                  <a:solidFill>
                    <a:srgbClr val="445469"/>
                  </a:solidFill>
                  <a:latin typeface="Lato Light"/>
                  <a:cs typeface="Lato Light"/>
                </a:rPr>
                <a:t>Conceptos proporcionados por diversos autores:</a:t>
              </a:r>
              <a:endParaRPr lang="es-MX" sz="1680" b="1" dirty="0">
                <a:solidFill>
                  <a:srgbClr val="1EA185"/>
                </a:solidFill>
                <a:latin typeface="Lato Light"/>
                <a:cs typeface="Lato Light"/>
              </a:endParaRPr>
            </a:p>
            <a:p>
              <a:endParaRPr lang="en-US" sz="1396" dirty="0">
                <a:solidFill>
                  <a:srgbClr val="1EA185"/>
                </a:solidFill>
                <a:latin typeface="Lato Light"/>
                <a:cs typeface="Lato Light"/>
              </a:endParaRPr>
            </a:p>
          </p:txBody>
        </p:sp>
      </p:grpSp>
      <p:sp>
        <p:nvSpPr>
          <p:cNvPr id="35" name="TextBox 34"/>
          <p:cNvSpPr txBox="1"/>
          <p:nvPr/>
        </p:nvSpPr>
        <p:spPr>
          <a:xfrm>
            <a:off x="1042144" y="3839838"/>
            <a:ext cx="1442435" cy="390882"/>
          </a:xfrm>
          <a:prstGeom prst="rect">
            <a:avLst/>
          </a:prstGeom>
          <a:noFill/>
        </p:spPr>
        <p:txBody>
          <a:bodyPr wrap="square" lIns="82301" tIns="41151" rIns="82301" bIns="41151" rtlCol="0">
            <a:spAutoFit/>
          </a:bodyPr>
          <a:lstStyle/>
          <a:p>
            <a:pPr algn="ctr" defTabSz="855887"/>
            <a:r>
              <a:rPr lang="es-MX" sz="2000" b="1" dirty="0">
                <a:solidFill>
                  <a:prstClr val="white"/>
                </a:solidFill>
                <a:latin typeface="Lato Regular"/>
                <a:cs typeface="Lato Regular"/>
              </a:rPr>
              <a:t>ÁGUDELO</a:t>
            </a:r>
            <a:endParaRPr lang="id-ID" sz="2000" b="1" dirty="0">
              <a:solidFill>
                <a:prstClr val="white"/>
              </a:solidFill>
              <a:latin typeface="Lato Regular"/>
              <a:cs typeface="Lato Regular"/>
            </a:endParaRPr>
          </a:p>
        </p:txBody>
      </p:sp>
      <p:sp>
        <p:nvSpPr>
          <p:cNvPr id="36" name="TextBox 35"/>
          <p:cNvSpPr txBox="1"/>
          <p:nvPr/>
        </p:nvSpPr>
        <p:spPr>
          <a:xfrm>
            <a:off x="464235" y="4173726"/>
            <a:ext cx="2582648" cy="1083380"/>
          </a:xfrm>
          <a:prstGeom prst="rect">
            <a:avLst/>
          </a:prstGeom>
          <a:noFill/>
        </p:spPr>
        <p:txBody>
          <a:bodyPr wrap="square" lIns="82301" tIns="41151" rIns="82301" bIns="41151" rtlCol="0">
            <a:spAutoFit/>
          </a:bodyPr>
          <a:lstStyle/>
          <a:p>
            <a:pPr algn="ctr" defTabSz="855887"/>
            <a:r>
              <a:rPr lang="es-MX" sz="1300" b="1" dirty="0">
                <a:solidFill>
                  <a:prstClr val="white"/>
                </a:solidFill>
                <a:latin typeface="Lato Light"/>
                <a:cs typeface="Lato Light"/>
              </a:rPr>
              <a:t>Capacidad integral que tiene una persona/Individuo para desempeñarse eficazmente en situaciones específicas de trabajo</a:t>
            </a:r>
            <a:endParaRPr lang="en-US" sz="1300" b="1" dirty="0">
              <a:solidFill>
                <a:prstClr val="white"/>
              </a:solidFill>
              <a:latin typeface="Lato Light"/>
              <a:cs typeface="Lato Light"/>
            </a:endParaRPr>
          </a:p>
        </p:txBody>
      </p:sp>
      <p:sp>
        <p:nvSpPr>
          <p:cNvPr id="37" name="TextBox 36"/>
          <p:cNvSpPr txBox="1"/>
          <p:nvPr/>
        </p:nvSpPr>
        <p:spPr>
          <a:xfrm>
            <a:off x="3448654" y="3844597"/>
            <a:ext cx="1875008" cy="390882"/>
          </a:xfrm>
          <a:prstGeom prst="rect">
            <a:avLst/>
          </a:prstGeom>
          <a:noFill/>
        </p:spPr>
        <p:txBody>
          <a:bodyPr wrap="square" lIns="82301" tIns="41151" rIns="82301" bIns="41151" rtlCol="0">
            <a:spAutoFit/>
          </a:bodyPr>
          <a:lstStyle/>
          <a:p>
            <a:pPr algn="ctr" defTabSz="855887"/>
            <a:r>
              <a:rPr lang="es-MX" sz="2000" b="1" dirty="0">
                <a:solidFill>
                  <a:prstClr val="white"/>
                </a:solidFill>
                <a:latin typeface="Lato Regular"/>
                <a:cs typeface="Lato Regular"/>
              </a:rPr>
              <a:t>GALLARD</a:t>
            </a:r>
            <a:endParaRPr lang="id-ID" sz="2000" b="1" dirty="0">
              <a:solidFill>
                <a:prstClr val="white"/>
              </a:solidFill>
              <a:latin typeface="Lato Regular"/>
              <a:cs typeface="Lato Regular"/>
            </a:endParaRPr>
          </a:p>
        </p:txBody>
      </p:sp>
      <p:sp>
        <p:nvSpPr>
          <p:cNvPr id="38" name="TextBox 37"/>
          <p:cNvSpPr txBox="1"/>
          <p:nvPr/>
        </p:nvSpPr>
        <p:spPr>
          <a:xfrm>
            <a:off x="3293861" y="4178485"/>
            <a:ext cx="2229431" cy="1483489"/>
          </a:xfrm>
          <a:prstGeom prst="rect">
            <a:avLst/>
          </a:prstGeom>
          <a:noFill/>
        </p:spPr>
        <p:txBody>
          <a:bodyPr wrap="square" lIns="82301" tIns="41151" rIns="82301" bIns="41151" rtlCol="0">
            <a:spAutoFit/>
          </a:bodyPr>
          <a:lstStyle/>
          <a:p>
            <a:pPr algn="ctr" defTabSz="855887"/>
            <a:r>
              <a:rPr lang="es-MX" sz="1300" b="1" dirty="0">
                <a:solidFill>
                  <a:prstClr val="white"/>
                </a:solidFill>
                <a:latin typeface="Lato Light"/>
                <a:cs typeface="Lato Light"/>
              </a:rPr>
              <a:t>Conjunto de propiedades en permanente modificación que deben ser sometidas a la prueba de la resolución de problemas concretos en situaciones de trabajo</a:t>
            </a:r>
            <a:endParaRPr lang="en-US" sz="1300" b="1" dirty="0">
              <a:solidFill>
                <a:prstClr val="white"/>
              </a:solidFill>
              <a:latin typeface="Lato Light"/>
              <a:cs typeface="Lato Light"/>
            </a:endParaRPr>
          </a:p>
        </p:txBody>
      </p:sp>
      <p:sp>
        <p:nvSpPr>
          <p:cNvPr id="39" name="TextBox 38"/>
          <p:cNvSpPr txBox="1"/>
          <p:nvPr/>
        </p:nvSpPr>
        <p:spPr>
          <a:xfrm>
            <a:off x="6326091" y="3835403"/>
            <a:ext cx="1852143" cy="390882"/>
          </a:xfrm>
          <a:prstGeom prst="rect">
            <a:avLst/>
          </a:prstGeom>
          <a:noFill/>
        </p:spPr>
        <p:txBody>
          <a:bodyPr wrap="square" lIns="82301" tIns="41151" rIns="82301" bIns="41151" rtlCol="0">
            <a:spAutoFit/>
          </a:bodyPr>
          <a:lstStyle/>
          <a:p>
            <a:pPr algn="ctr" defTabSz="855887"/>
            <a:r>
              <a:rPr lang="es-MX" sz="2000" b="1" dirty="0">
                <a:solidFill>
                  <a:prstClr val="white"/>
                </a:solidFill>
                <a:latin typeface="Lato Regular"/>
                <a:cs typeface="Lato Regular"/>
              </a:rPr>
              <a:t>LE BOTERF</a:t>
            </a:r>
            <a:endParaRPr lang="id-ID" sz="2000" b="1" dirty="0">
              <a:solidFill>
                <a:prstClr val="white"/>
              </a:solidFill>
              <a:latin typeface="Lato Regular"/>
              <a:cs typeface="Lato Regular"/>
            </a:endParaRPr>
          </a:p>
        </p:txBody>
      </p:sp>
      <p:sp>
        <p:nvSpPr>
          <p:cNvPr id="40" name="TextBox 39"/>
          <p:cNvSpPr txBox="1"/>
          <p:nvPr/>
        </p:nvSpPr>
        <p:spPr>
          <a:xfrm>
            <a:off x="5725434" y="4169293"/>
            <a:ext cx="2918518" cy="1683544"/>
          </a:xfrm>
          <a:prstGeom prst="rect">
            <a:avLst/>
          </a:prstGeom>
          <a:noFill/>
        </p:spPr>
        <p:txBody>
          <a:bodyPr wrap="square" lIns="82301" tIns="41151" rIns="82301" bIns="41151" rtlCol="0">
            <a:spAutoFit/>
          </a:bodyPr>
          <a:lstStyle/>
          <a:p>
            <a:pPr algn="ctr" defTabSz="855887"/>
            <a:r>
              <a:rPr lang="es-MX" sz="1300" b="1" dirty="0">
                <a:solidFill>
                  <a:prstClr val="white"/>
                </a:solidFill>
                <a:latin typeface="Lato Light"/>
                <a:cs typeface="Lato Light"/>
              </a:rPr>
              <a:t>Construcción, a partir de una combinación de recursos (conocimientos, saber hacer, cualidades o aptitudes, y recursos del ambiente (relaciones, documentos, informaciones y otros) que son movilizados para lograr un desempeño.</a:t>
            </a:r>
            <a:endParaRPr lang="en-US" sz="1300" b="1" dirty="0">
              <a:solidFill>
                <a:prstClr val="white"/>
              </a:solidFill>
              <a:latin typeface="Lato Light"/>
              <a:cs typeface="Lato Light"/>
            </a:endParaRPr>
          </a:p>
        </p:txBody>
      </p:sp>
      <p:sp>
        <p:nvSpPr>
          <p:cNvPr id="41" name="TextBox 40"/>
          <p:cNvSpPr txBox="1"/>
          <p:nvPr/>
        </p:nvSpPr>
        <p:spPr>
          <a:xfrm>
            <a:off x="8907731" y="3840339"/>
            <a:ext cx="2097337" cy="390882"/>
          </a:xfrm>
          <a:prstGeom prst="rect">
            <a:avLst/>
          </a:prstGeom>
          <a:noFill/>
        </p:spPr>
        <p:txBody>
          <a:bodyPr wrap="square" lIns="82301" tIns="41151" rIns="82301" bIns="41151" rtlCol="0">
            <a:spAutoFit/>
          </a:bodyPr>
          <a:lstStyle/>
          <a:p>
            <a:pPr algn="ctr" defTabSz="855887"/>
            <a:r>
              <a:rPr lang="es-MX" sz="2000" b="1" dirty="0">
                <a:solidFill>
                  <a:prstClr val="white"/>
                </a:solidFill>
                <a:latin typeface="Lato Regular"/>
                <a:cs typeface="Lato Regular"/>
              </a:rPr>
              <a:t>PREGO</a:t>
            </a:r>
            <a:endParaRPr lang="id-ID" sz="2000" b="1" dirty="0">
              <a:solidFill>
                <a:prstClr val="white"/>
              </a:solidFill>
              <a:latin typeface="Lato Regular"/>
              <a:cs typeface="Lato Regular"/>
            </a:endParaRPr>
          </a:p>
        </p:txBody>
      </p:sp>
      <p:sp>
        <p:nvSpPr>
          <p:cNvPr id="42" name="TextBox 41"/>
          <p:cNvSpPr txBox="1"/>
          <p:nvPr/>
        </p:nvSpPr>
        <p:spPr>
          <a:xfrm>
            <a:off x="8854968" y="4174228"/>
            <a:ext cx="2229431" cy="1283434"/>
          </a:xfrm>
          <a:prstGeom prst="rect">
            <a:avLst/>
          </a:prstGeom>
          <a:noFill/>
        </p:spPr>
        <p:txBody>
          <a:bodyPr wrap="square" lIns="82301" tIns="41151" rIns="82301" bIns="41151" rtlCol="0">
            <a:spAutoFit/>
          </a:bodyPr>
          <a:lstStyle/>
          <a:p>
            <a:pPr algn="ctr" defTabSz="855887"/>
            <a:r>
              <a:rPr lang="es-MX" sz="1300" b="1" dirty="0">
                <a:solidFill>
                  <a:prstClr val="white"/>
                </a:solidFill>
                <a:latin typeface="Lato Light"/>
                <a:cs typeface="Lato Light"/>
              </a:rPr>
              <a:t>Cualidades personales que permiten predecir el desempeño excelente en un entorno cambiante que exige la multifuncionalidad.</a:t>
            </a:r>
            <a:endParaRPr lang="en-US" sz="1300" b="1" dirty="0">
              <a:solidFill>
                <a:prstClr val="white"/>
              </a:solidFill>
              <a:latin typeface="Lato Light"/>
              <a:cs typeface="Lato Light"/>
            </a:endParaRPr>
          </a:p>
        </p:txBody>
      </p:sp>
      <p:sp>
        <p:nvSpPr>
          <p:cNvPr id="28" name="Rectángulo 27"/>
          <p:cNvSpPr/>
          <p:nvPr/>
        </p:nvSpPr>
        <p:spPr>
          <a:xfrm>
            <a:off x="4067947" y="6213674"/>
            <a:ext cx="4043993" cy="523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a:solidFill>
                <a:prstClr val="white"/>
              </a:solidFill>
            </a:endParaRPr>
          </a:p>
        </p:txBody>
      </p:sp>
      <p:pic>
        <p:nvPicPr>
          <p:cNvPr id="3" name="Imagen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68762" y="2114296"/>
            <a:ext cx="1246880" cy="1558599"/>
          </a:xfrm>
          <a:prstGeom prst="rect">
            <a:avLst/>
          </a:prstGeom>
        </p:spPr>
      </p:pic>
      <p:pic>
        <p:nvPicPr>
          <p:cNvPr id="30" name="Imagen 29"/>
          <p:cNvPicPr>
            <a:picLocks noChangeAspect="1"/>
          </p:cNvPicPr>
          <p:nvPr/>
        </p:nvPicPr>
        <p:blipFill>
          <a:blip r:embed="rId2" cstate="email">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767507" y="2105116"/>
            <a:ext cx="1254224" cy="1567779"/>
          </a:xfrm>
          <a:prstGeom prst="rect">
            <a:avLst/>
          </a:prstGeom>
        </p:spPr>
      </p:pic>
      <p:pic>
        <p:nvPicPr>
          <p:cNvPr id="29" name="Imagen 28"/>
          <p:cNvPicPr>
            <a:picLocks noChangeAspect="1"/>
          </p:cNvPicPr>
          <p:nvPr/>
        </p:nvPicPr>
        <p:blipFill>
          <a:blip r:embed="rId2" cstate="email">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609545" y="2101110"/>
            <a:ext cx="1226128" cy="1571785"/>
          </a:xfrm>
          <a:prstGeom prst="rect">
            <a:avLst/>
          </a:prstGeom>
        </p:spPr>
      </p:pic>
      <p:pic>
        <p:nvPicPr>
          <p:cNvPr id="26" name="Imagen 25"/>
          <p:cNvPicPr>
            <a:picLocks noChangeAspect="1"/>
          </p:cNvPicPr>
          <p:nvPr/>
        </p:nvPicPr>
        <p:blipFill>
          <a:blip r:embed="rId2" cstate="email">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76688" y="2101110"/>
            <a:ext cx="1246880" cy="1558599"/>
          </a:xfrm>
          <a:prstGeom prst="rect">
            <a:avLst/>
          </a:prstGeom>
        </p:spPr>
      </p:pic>
      <p:pic>
        <p:nvPicPr>
          <p:cNvPr id="21" name="Imagen 20"/>
          <p:cNvPicPr>
            <a:picLocks noChangeAspect="1"/>
          </p:cNvPicPr>
          <p:nvPr/>
        </p:nvPicPr>
        <p:blipFill>
          <a:blip r:embed="rId3" cstate="email">
            <a:lum bright="70000" contrast="-70000"/>
            <a:extLst>
              <a:ext uri="{28A0092B-C50C-407E-A947-70E740481C1C}">
                <a14:useLocalDpi xmlns:a14="http://schemas.microsoft.com/office/drawing/2010/main" val="0"/>
              </a:ext>
            </a:extLst>
          </a:blip>
          <a:stretch>
            <a:fillRect/>
          </a:stretch>
        </p:blipFill>
        <p:spPr>
          <a:xfrm>
            <a:off x="4859209" y="6271705"/>
            <a:ext cx="2248783" cy="531628"/>
          </a:xfrm>
          <a:prstGeom prst="rect">
            <a:avLst/>
          </a:prstGeom>
        </p:spPr>
      </p:pic>
    </p:spTree>
    <p:extLst>
      <p:ext uri="{BB962C8B-B14F-4D97-AF65-F5344CB8AC3E}">
        <p14:creationId xmlns:p14="http://schemas.microsoft.com/office/powerpoint/2010/main" val="4111659869"/>
      </p:ext>
    </p:extLst>
  </p:cSld>
  <p:clrMapOvr>
    <a:masterClrMapping/>
  </p:clrMapOvr>
  <mc:AlternateContent xmlns:mc="http://schemas.openxmlformats.org/markup-compatibility/2006" xmlns:p14="http://schemas.microsoft.com/office/powerpoint/2010/main">
    <mc:Choice Requires="p14">
      <p:transition spd="slow" p14:dur="1250" advClick="0" advTm="3000">
        <p14:switch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anim calcmode="lin" valueType="num">
                                      <p:cBhvr>
                                        <p:cTn id="8" dur="1000" fill="hold"/>
                                        <p:tgtEl>
                                          <p:spTgt spid="105"/>
                                        </p:tgtEl>
                                        <p:attrNameLst>
                                          <p:attrName>ppt_x</p:attrName>
                                        </p:attrNameLst>
                                      </p:cBhvr>
                                      <p:tavLst>
                                        <p:tav tm="0">
                                          <p:val>
                                            <p:strVal val="#ppt_x"/>
                                          </p:val>
                                        </p:tav>
                                        <p:tav tm="100000">
                                          <p:val>
                                            <p:strVal val="#ppt_x"/>
                                          </p:val>
                                        </p:tav>
                                      </p:tavLst>
                                    </p:anim>
                                    <p:anim calcmode="lin" valueType="num">
                                      <p:cBhvr>
                                        <p:cTn id="9" dur="1000" fill="hold"/>
                                        <p:tgtEl>
                                          <p:spTgt spid="105"/>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5" grpId="0"/>
      <p:bldP spid="36" grpId="0"/>
      <p:bldP spid="37" grpId="0"/>
      <p:bldP spid="38" grpId="0"/>
      <p:bldP spid="39" grpId="0"/>
      <p:bldP spid="40" grpId="0"/>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3921"/>
          <p:cNvSpPr/>
          <p:nvPr/>
        </p:nvSpPr>
        <p:spPr>
          <a:xfrm>
            <a:off x="4248448" y="2843597"/>
            <a:ext cx="1990708" cy="19912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alpha val="75000"/>
            </a:schemeClr>
          </a:solidFill>
          <a:ln w="12700" cap="flat">
            <a:noFill/>
            <a:miter lim="400000"/>
          </a:ln>
          <a:effectLst/>
        </p:spPr>
        <p:txBody>
          <a:bodyPr wrap="square" lIns="0" tIns="0" rIns="0" bIns="0" numCol="1" anchor="ctr">
            <a:noAutofit/>
          </a:bodyPr>
          <a:lstStyle/>
          <a:p>
            <a:pPr defTabSz="855887">
              <a:defRPr sz="3200">
                <a:solidFill>
                  <a:srgbClr val="FFFFFF"/>
                </a:solidFill>
                <a:latin typeface="Helvetica Light"/>
                <a:ea typeface="Helvetica Light"/>
                <a:cs typeface="Helvetica Light"/>
                <a:sym typeface="Helvetica Light"/>
              </a:defRPr>
            </a:pPr>
            <a:endParaRPr sz="1441">
              <a:solidFill>
                <a:srgbClr val="FFFFFF"/>
              </a:solidFill>
              <a:latin typeface="Helvetica Light"/>
              <a:ea typeface="Helvetica Light"/>
              <a:cs typeface="Helvetica Light"/>
              <a:sym typeface="Helvetica Light"/>
            </a:endParaRPr>
          </a:p>
        </p:txBody>
      </p:sp>
      <p:sp>
        <p:nvSpPr>
          <p:cNvPr id="214" name="Shape 3922"/>
          <p:cNvSpPr/>
          <p:nvPr/>
        </p:nvSpPr>
        <p:spPr>
          <a:xfrm>
            <a:off x="5915187" y="2843597"/>
            <a:ext cx="1990709" cy="19912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alpha val="75000"/>
            </a:schemeClr>
          </a:solidFill>
          <a:ln w="12700" cap="flat">
            <a:noFill/>
            <a:miter lim="400000"/>
          </a:ln>
          <a:effectLst/>
        </p:spPr>
        <p:txBody>
          <a:bodyPr wrap="square" lIns="0" tIns="0" rIns="0" bIns="0" numCol="1" anchor="ctr">
            <a:noAutofit/>
          </a:bodyPr>
          <a:lstStyle/>
          <a:p>
            <a:pPr defTabSz="855887">
              <a:defRPr sz="3200">
                <a:solidFill>
                  <a:srgbClr val="FFFFFF"/>
                </a:solidFill>
                <a:latin typeface="Helvetica Light"/>
                <a:ea typeface="Helvetica Light"/>
                <a:cs typeface="Helvetica Light"/>
                <a:sym typeface="Helvetica Light"/>
              </a:defRPr>
            </a:pPr>
            <a:endParaRPr sz="1441">
              <a:solidFill>
                <a:srgbClr val="FFFFFF"/>
              </a:solidFill>
              <a:latin typeface="Helvetica Light"/>
              <a:ea typeface="Helvetica Light"/>
              <a:cs typeface="Helvetica Light"/>
              <a:sym typeface="Helvetica Light"/>
            </a:endParaRPr>
          </a:p>
        </p:txBody>
      </p:sp>
      <p:grpSp>
        <p:nvGrpSpPr>
          <p:cNvPr id="217" name="Group 3932"/>
          <p:cNvGrpSpPr/>
          <p:nvPr/>
        </p:nvGrpSpPr>
        <p:grpSpPr>
          <a:xfrm>
            <a:off x="6653190" y="3281774"/>
            <a:ext cx="514705" cy="1117279"/>
            <a:chOff x="0" y="0"/>
            <a:chExt cx="1203747" cy="2612311"/>
          </a:xfrm>
        </p:grpSpPr>
        <p:sp>
          <p:nvSpPr>
            <p:cNvPr id="218" name="Shape 3930"/>
            <p:cNvSpPr/>
            <p:nvPr/>
          </p:nvSpPr>
          <p:spPr>
            <a:xfrm>
              <a:off x="399397" y="0"/>
              <a:ext cx="386804" cy="386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noFill/>
              <a:miter lim="400000"/>
            </a:ln>
            <a:effectLst/>
          </p:spPr>
          <p:txBody>
            <a:bodyPr wrap="square" lIns="0" tIns="0" rIns="0" bIns="0" numCol="1" anchor="t">
              <a:noAutofit/>
            </a:bodyPr>
            <a:lstStyle/>
            <a:p>
              <a:pPr defTabSz="855887">
                <a:defRPr sz="3100" b="1">
                  <a:latin typeface="Kontrapunkt Bob Bold"/>
                  <a:ea typeface="Kontrapunkt Bob Bold"/>
                  <a:cs typeface="Kontrapunkt Bob Bold"/>
                  <a:sym typeface="Kontrapunkt Bob Bold"/>
                </a:defRPr>
              </a:pPr>
              <a:endParaRPr sz="1396" b="1">
                <a:solidFill>
                  <a:srgbClr val="445469"/>
                </a:solidFill>
                <a:latin typeface="Kontrapunkt Bob Bold"/>
                <a:ea typeface="Kontrapunkt Bob Bold"/>
                <a:cs typeface="Kontrapunkt Bob Bold"/>
                <a:sym typeface="Kontrapunkt Bob Bold"/>
              </a:endParaRPr>
            </a:p>
          </p:txBody>
        </p:sp>
        <p:sp>
          <p:nvSpPr>
            <p:cNvPr id="219" name="Shape 3931"/>
            <p:cNvSpPr/>
            <p:nvPr/>
          </p:nvSpPr>
          <p:spPr>
            <a:xfrm>
              <a:off x="-1" y="465283"/>
              <a:ext cx="1203749" cy="2147029"/>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FFFFF"/>
            </a:solidFill>
            <a:ln w="12700" cap="flat">
              <a:noFill/>
              <a:miter lim="400000"/>
            </a:ln>
            <a:effectLst/>
          </p:spPr>
          <p:txBody>
            <a:bodyPr wrap="square" lIns="0" tIns="0" rIns="0" bIns="0" numCol="1" anchor="t">
              <a:noAutofit/>
            </a:bodyPr>
            <a:lstStyle/>
            <a:p>
              <a:pPr defTabSz="855887">
                <a:defRPr sz="3100" b="1">
                  <a:latin typeface="Kontrapunkt Bob Bold"/>
                  <a:ea typeface="Kontrapunkt Bob Bold"/>
                  <a:cs typeface="Kontrapunkt Bob Bold"/>
                  <a:sym typeface="Kontrapunkt Bob Bold"/>
                </a:defRPr>
              </a:pPr>
              <a:endParaRPr sz="1396" b="1">
                <a:solidFill>
                  <a:srgbClr val="445469"/>
                </a:solidFill>
                <a:latin typeface="Kontrapunkt Bob Bold"/>
                <a:ea typeface="Kontrapunkt Bob Bold"/>
                <a:cs typeface="Kontrapunkt Bob Bold"/>
                <a:sym typeface="Kontrapunkt Bob Bold"/>
              </a:endParaRPr>
            </a:p>
          </p:txBody>
        </p:sp>
      </p:grpSp>
      <p:sp>
        <p:nvSpPr>
          <p:cNvPr id="222" name="Shape 3958"/>
          <p:cNvSpPr/>
          <p:nvPr/>
        </p:nvSpPr>
        <p:spPr>
          <a:xfrm>
            <a:off x="3204211" y="2046825"/>
            <a:ext cx="1662124" cy="119396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214" y="9302"/>
                  <a:pt x="13014" y="2102"/>
                  <a:pt x="0" y="0"/>
                </a:cubicBezTo>
              </a:path>
            </a:pathLst>
          </a:custGeom>
          <a:ln w="6350">
            <a:solidFill>
              <a:srgbClr val="53585F"/>
            </a:solidFill>
            <a:miter lim="400000"/>
            <a:headEnd type="oval"/>
            <a:tailEnd type="triangle"/>
          </a:ln>
        </p:spPr>
        <p:txBody>
          <a:bodyPr lIns="82301" tIns="41151" rIns="82301" bIns="41151"/>
          <a:lstStyle/>
          <a:p>
            <a:pPr defTabSz="855887"/>
            <a:endParaRPr sz="1264" dirty="0">
              <a:solidFill>
                <a:srgbClr val="445469"/>
              </a:solidFill>
              <a:latin typeface="Lato Light"/>
            </a:endParaRPr>
          </a:p>
        </p:txBody>
      </p:sp>
      <p:sp>
        <p:nvSpPr>
          <p:cNvPr id="223" name="Shape 3959"/>
          <p:cNvSpPr/>
          <p:nvPr/>
        </p:nvSpPr>
        <p:spPr>
          <a:xfrm>
            <a:off x="3249939" y="4588758"/>
            <a:ext cx="1616405" cy="945119"/>
          </a:xfrm>
          <a:custGeom>
            <a:avLst/>
            <a:gdLst/>
            <a:ahLst/>
            <a:cxnLst>
              <a:cxn ang="0">
                <a:pos x="wd2" y="hd2"/>
              </a:cxn>
              <a:cxn ang="5400000">
                <a:pos x="wd2" y="hd2"/>
              </a:cxn>
              <a:cxn ang="10800000">
                <a:pos x="wd2" y="hd2"/>
              </a:cxn>
              <a:cxn ang="16200000">
                <a:pos x="wd2" y="hd2"/>
              </a:cxn>
            </a:cxnLst>
            <a:rect l="0" t="0" r="r" b="b"/>
            <a:pathLst>
              <a:path w="21600" h="18160" extrusionOk="0">
                <a:moveTo>
                  <a:pt x="21600" y="0"/>
                </a:moveTo>
                <a:cubicBezTo>
                  <a:pt x="15161" y="16259"/>
                  <a:pt x="7961" y="21600"/>
                  <a:pt x="0" y="16023"/>
                </a:cubicBezTo>
              </a:path>
            </a:pathLst>
          </a:custGeom>
          <a:ln w="6350">
            <a:solidFill>
              <a:srgbClr val="53585F"/>
            </a:solidFill>
            <a:miter lim="400000"/>
            <a:headEnd type="oval"/>
            <a:tailEnd type="triangle"/>
          </a:ln>
        </p:spPr>
        <p:txBody>
          <a:bodyPr lIns="82301" tIns="41151" rIns="82301" bIns="41151"/>
          <a:lstStyle/>
          <a:p>
            <a:pPr defTabSz="855887"/>
            <a:endParaRPr sz="1264" dirty="0">
              <a:solidFill>
                <a:srgbClr val="445469"/>
              </a:solidFill>
              <a:latin typeface="Lato Light"/>
            </a:endParaRPr>
          </a:p>
        </p:txBody>
      </p:sp>
      <p:sp>
        <p:nvSpPr>
          <p:cNvPr id="224" name="Shape 3960"/>
          <p:cNvSpPr/>
          <p:nvPr/>
        </p:nvSpPr>
        <p:spPr>
          <a:xfrm>
            <a:off x="3158498" y="3670302"/>
            <a:ext cx="1333275" cy="26674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85" y="8290"/>
                  <a:pt x="11985" y="1090"/>
                  <a:pt x="0" y="0"/>
                </a:cubicBezTo>
              </a:path>
            </a:pathLst>
          </a:custGeom>
          <a:ln w="6350">
            <a:solidFill>
              <a:srgbClr val="53585F"/>
            </a:solidFill>
            <a:miter lim="400000"/>
            <a:headEnd type="oval"/>
            <a:tailEnd type="triangle"/>
          </a:ln>
        </p:spPr>
        <p:txBody>
          <a:bodyPr lIns="82301" tIns="41151" rIns="82301" bIns="41151"/>
          <a:lstStyle/>
          <a:p>
            <a:pPr defTabSz="855887"/>
            <a:endParaRPr sz="1264" dirty="0">
              <a:solidFill>
                <a:srgbClr val="445469"/>
              </a:solidFill>
              <a:latin typeface="Lato Light"/>
            </a:endParaRPr>
          </a:p>
        </p:txBody>
      </p:sp>
      <p:sp>
        <p:nvSpPr>
          <p:cNvPr id="225" name="Shape 3961"/>
          <p:cNvSpPr/>
          <p:nvPr/>
        </p:nvSpPr>
        <p:spPr>
          <a:xfrm>
            <a:off x="7325669" y="2046825"/>
            <a:ext cx="1902155" cy="119396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386" y="9302"/>
                  <a:pt x="8586" y="2102"/>
                  <a:pt x="21600" y="0"/>
                </a:cubicBezTo>
              </a:path>
            </a:pathLst>
          </a:custGeom>
          <a:ln w="6350">
            <a:solidFill>
              <a:srgbClr val="53585F"/>
            </a:solidFill>
            <a:miter lim="400000"/>
            <a:headEnd type="oval"/>
            <a:tailEnd type="triangle"/>
          </a:ln>
        </p:spPr>
        <p:txBody>
          <a:bodyPr lIns="82301" tIns="41151" rIns="82301" bIns="41151"/>
          <a:lstStyle/>
          <a:p>
            <a:pPr defTabSz="855887"/>
            <a:endParaRPr sz="1264" dirty="0">
              <a:solidFill>
                <a:srgbClr val="445469"/>
              </a:solidFill>
              <a:latin typeface="Lato Light"/>
            </a:endParaRPr>
          </a:p>
        </p:txBody>
      </p:sp>
      <p:sp>
        <p:nvSpPr>
          <p:cNvPr id="226" name="Shape 3962"/>
          <p:cNvSpPr/>
          <p:nvPr/>
        </p:nvSpPr>
        <p:spPr>
          <a:xfrm>
            <a:off x="7317387" y="4588758"/>
            <a:ext cx="1853284" cy="945119"/>
          </a:xfrm>
          <a:custGeom>
            <a:avLst/>
            <a:gdLst/>
            <a:ahLst/>
            <a:cxnLst>
              <a:cxn ang="0">
                <a:pos x="wd2" y="hd2"/>
              </a:cxn>
              <a:cxn ang="5400000">
                <a:pos x="wd2" y="hd2"/>
              </a:cxn>
              <a:cxn ang="10800000">
                <a:pos x="wd2" y="hd2"/>
              </a:cxn>
              <a:cxn ang="16200000">
                <a:pos x="wd2" y="hd2"/>
              </a:cxn>
            </a:cxnLst>
            <a:rect l="0" t="0" r="r" b="b"/>
            <a:pathLst>
              <a:path w="21600" h="18160" extrusionOk="0">
                <a:moveTo>
                  <a:pt x="0" y="0"/>
                </a:moveTo>
                <a:cubicBezTo>
                  <a:pt x="6439" y="16259"/>
                  <a:pt x="13639" y="21600"/>
                  <a:pt x="21600" y="16023"/>
                </a:cubicBezTo>
              </a:path>
            </a:pathLst>
          </a:custGeom>
          <a:ln w="6350">
            <a:solidFill>
              <a:srgbClr val="53585F"/>
            </a:solidFill>
            <a:miter lim="400000"/>
            <a:headEnd type="oval"/>
            <a:tailEnd type="triangle"/>
          </a:ln>
        </p:spPr>
        <p:txBody>
          <a:bodyPr lIns="82301" tIns="41151" rIns="82301" bIns="41151"/>
          <a:lstStyle/>
          <a:p>
            <a:pPr defTabSz="855887"/>
            <a:endParaRPr sz="1264" dirty="0">
              <a:solidFill>
                <a:srgbClr val="445469"/>
              </a:solidFill>
              <a:latin typeface="Lato Light"/>
            </a:endParaRPr>
          </a:p>
        </p:txBody>
      </p:sp>
      <p:sp>
        <p:nvSpPr>
          <p:cNvPr id="227" name="Shape 3963"/>
          <p:cNvSpPr/>
          <p:nvPr/>
        </p:nvSpPr>
        <p:spPr>
          <a:xfrm>
            <a:off x="7677726" y="3670302"/>
            <a:ext cx="1435796" cy="26674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415" y="8290"/>
                  <a:pt x="9615" y="1090"/>
                  <a:pt x="21600" y="0"/>
                </a:cubicBezTo>
              </a:path>
            </a:pathLst>
          </a:custGeom>
          <a:ln w="6350">
            <a:solidFill>
              <a:srgbClr val="53585F"/>
            </a:solidFill>
            <a:miter lim="400000"/>
            <a:headEnd type="oval"/>
            <a:tailEnd type="triangle"/>
          </a:ln>
        </p:spPr>
        <p:txBody>
          <a:bodyPr lIns="82301" tIns="41151" rIns="82301" bIns="41151"/>
          <a:lstStyle/>
          <a:p>
            <a:pPr defTabSz="855887"/>
            <a:endParaRPr sz="1264" dirty="0">
              <a:solidFill>
                <a:srgbClr val="445469"/>
              </a:solidFill>
              <a:latin typeface="Lato Light"/>
            </a:endParaRPr>
          </a:p>
        </p:txBody>
      </p:sp>
      <p:grpSp>
        <p:nvGrpSpPr>
          <p:cNvPr id="240" name="Group 239"/>
          <p:cNvGrpSpPr/>
          <p:nvPr/>
        </p:nvGrpSpPr>
        <p:grpSpPr>
          <a:xfrm>
            <a:off x="1804324" y="1298223"/>
            <a:ext cx="1543051" cy="862060"/>
            <a:chOff x="1000362" y="871756"/>
            <a:chExt cx="1285875" cy="718195"/>
          </a:xfrm>
        </p:grpSpPr>
        <p:sp>
          <p:nvSpPr>
            <p:cNvPr id="241" name="Teardrop 240"/>
            <p:cNvSpPr/>
            <p:nvPr/>
          </p:nvSpPr>
          <p:spPr bwMode="auto">
            <a:xfrm rot="8100000">
              <a:off x="1430575" y="871756"/>
              <a:ext cx="417512" cy="417512"/>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887">
                <a:defRPr/>
              </a:pPr>
              <a:endParaRPr lang="en-US" sz="1264" dirty="0">
                <a:solidFill>
                  <a:prstClr val="white"/>
                </a:solidFill>
                <a:latin typeface="Lato Light"/>
              </a:endParaRPr>
            </a:p>
          </p:txBody>
        </p:sp>
        <p:sp>
          <p:nvSpPr>
            <p:cNvPr id="242" name="Content Placeholder 2"/>
            <p:cNvSpPr txBox="1">
              <a:spLocks/>
            </p:cNvSpPr>
            <p:nvPr/>
          </p:nvSpPr>
          <p:spPr bwMode="auto">
            <a:xfrm>
              <a:off x="1000362" y="1357530"/>
              <a:ext cx="1285875" cy="23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855887">
                <a:spcBef>
                  <a:spcPct val="20000"/>
                </a:spcBef>
              </a:pPr>
              <a:r>
                <a:rPr lang="es-MX" sz="1441" dirty="0">
                  <a:solidFill>
                    <a:srgbClr val="445469"/>
                  </a:solidFill>
                  <a:latin typeface="Lato Regular"/>
                  <a:cs typeface="Lato Regular"/>
                </a:rPr>
                <a:t>Conducta &amp; rendimiento</a:t>
              </a:r>
            </a:p>
          </p:txBody>
        </p:sp>
        <p:grpSp>
          <p:nvGrpSpPr>
            <p:cNvPr id="243" name="Group 4699"/>
            <p:cNvGrpSpPr>
              <a:grpSpLocks/>
            </p:cNvGrpSpPr>
            <p:nvPr/>
          </p:nvGrpSpPr>
          <p:grpSpPr bwMode="auto">
            <a:xfrm>
              <a:off x="1520226" y="1020230"/>
              <a:ext cx="241710" cy="167336"/>
              <a:chOff x="3908425" y="4124324"/>
              <a:chExt cx="546100" cy="319088"/>
            </a:xfrm>
            <a:solidFill>
              <a:schemeClr val="bg1"/>
            </a:solidFill>
          </p:grpSpPr>
          <p:sp>
            <p:nvSpPr>
              <p:cNvPr id="244" name="Freeform 413"/>
              <p:cNvSpPr>
                <a:spLocks noChangeArrowheads="1"/>
              </p:cNvSpPr>
              <p:nvPr/>
            </p:nvSpPr>
            <p:spPr bwMode="auto">
              <a:xfrm>
                <a:off x="4019550" y="4262437"/>
                <a:ext cx="36513" cy="174625"/>
              </a:xfrm>
              <a:custGeom>
                <a:avLst/>
                <a:gdLst>
                  <a:gd name="T0" fmla="*/ 83 w 101"/>
                  <a:gd name="T1" fmla="*/ 8 h 485"/>
                  <a:gd name="T2" fmla="*/ 33 w 101"/>
                  <a:gd name="T3" fmla="*/ 8 h 485"/>
                  <a:gd name="T4" fmla="*/ 16 w 101"/>
                  <a:gd name="T5" fmla="*/ 8 h 485"/>
                  <a:gd name="T6" fmla="*/ 0 w 101"/>
                  <a:gd name="T7" fmla="*/ 33 h 485"/>
                  <a:gd name="T8" fmla="*/ 50 w 101"/>
                  <a:gd name="T9" fmla="*/ 476 h 485"/>
                  <a:gd name="T10" fmla="*/ 67 w 101"/>
                  <a:gd name="T11" fmla="*/ 484 h 485"/>
                  <a:gd name="T12" fmla="*/ 75 w 101"/>
                  <a:gd name="T13" fmla="*/ 476 h 485"/>
                  <a:gd name="T14" fmla="*/ 100 w 101"/>
                  <a:gd name="T15" fmla="*/ 33 h 485"/>
                  <a:gd name="T16" fmla="*/ 83 w 101"/>
                  <a:gd name="T17" fmla="*/ 8 h 485"/>
                  <a:gd name="T18" fmla="*/ 83 w 101"/>
                  <a:gd name="T19" fmla="*/ 8 h 485"/>
                  <a:gd name="T20" fmla="*/ 83 w 101"/>
                  <a:gd name="T21" fmla="*/ 8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485">
                    <a:moveTo>
                      <a:pt x="83" y="8"/>
                    </a:moveTo>
                    <a:cubicBezTo>
                      <a:pt x="33" y="8"/>
                      <a:pt x="33" y="8"/>
                      <a:pt x="33" y="8"/>
                    </a:cubicBezTo>
                    <a:cubicBezTo>
                      <a:pt x="25" y="0"/>
                      <a:pt x="16" y="8"/>
                      <a:pt x="16" y="8"/>
                    </a:cubicBezTo>
                    <a:cubicBezTo>
                      <a:pt x="8" y="16"/>
                      <a:pt x="0" y="25"/>
                      <a:pt x="0" y="33"/>
                    </a:cubicBezTo>
                    <a:cubicBezTo>
                      <a:pt x="50" y="476"/>
                      <a:pt x="50" y="476"/>
                      <a:pt x="50" y="476"/>
                    </a:cubicBezTo>
                    <a:cubicBezTo>
                      <a:pt x="50" y="476"/>
                      <a:pt x="58" y="484"/>
                      <a:pt x="67" y="484"/>
                    </a:cubicBezTo>
                    <a:cubicBezTo>
                      <a:pt x="75" y="484"/>
                      <a:pt x="75" y="476"/>
                      <a:pt x="75" y="476"/>
                    </a:cubicBezTo>
                    <a:cubicBezTo>
                      <a:pt x="100" y="33"/>
                      <a:pt x="100" y="33"/>
                      <a:pt x="100" y="33"/>
                    </a:cubicBezTo>
                    <a:cubicBezTo>
                      <a:pt x="100" y="25"/>
                      <a:pt x="92" y="16"/>
                      <a:pt x="83" y="8"/>
                    </a:cubicBezTo>
                    <a:close/>
                    <a:moveTo>
                      <a:pt x="83" y="8"/>
                    </a:moveTo>
                    <a:lnTo>
                      <a:pt x="83" y="8"/>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55887">
                  <a:defRPr/>
                </a:pPr>
                <a:endParaRPr lang="en-US" sz="1264" dirty="0">
                  <a:solidFill>
                    <a:prstClr val="white"/>
                  </a:solidFill>
                  <a:latin typeface="Lato Light"/>
                  <a:ea typeface="SimSun" charset="0"/>
                </a:endParaRPr>
              </a:p>
            </p:txBody>
          </p:sp>
          <p:sp>
            <p:nvSpPr>
              <p:cNvPr id="245" name="Freeform 414"/>
              <p:cNvSpPr>
                <a:spLocks noChangeArrowheads="1"/>
              </p:cNvSpPr>
              <p:nvPr/>
            </p:nvSpPr>
            <p:spPr bwMode="auto">
              <a:xfrm>
                <a:off x="4059238" y="4271962"/>
                <a:ext cx="166687" cy="171450"/>
              </a:xfrm>
              <a:custGeom>
                <a:avLst/>
                <a:gdLst>
                  <a:gd name="T0" fmla="*/ 452 w 461"/>
                  <a:gd name="T1" fmla="*/ 67 h 477"/>
                  <a:gd name="T2" fmla="*/ 51 w 461"/>
                  <a:gd name="T3" fmla="*/ 0 h 477"/>
                  <a:gd name="T4" fmla="*/ 42 w 461"/>
                  <a:gd name="T5" fmla="*/ 8 h 477"/>
                  <a:gd name="T6" fmla="*/ 42 w 461"/>
                  <a:gd name="T7" fmla="*/ 16 h 477"/>
                  <a:gd name="T8" fmla="*/ 0 w 461"/>
                  <a:gd name="T9" fmla="*/ 459 h 477"/>
                  <a:gd name="T10" fmla="*/ 9 w 461"/>
                  <a:gd name="T11" fmla="*/ 468 h 477"/>
                  <a:gd name="T12" fmla="*/ 17 w 461"/>
                  <a:gd name="T13" fmla="*/ 476 h 477"/>
                  <a:gd name="T14" fmla="*/ 17 w 461"/>
                  <a:gd name="T15" fmla="*/ 468 h 477"/>
                  <a:gd name="T16" fmla="*/ 452 w 461"/>
                  <a:gd name="T17" fmla="*/ 83 h 477"/>
                  <a:gd name="T18" fmla="*/ 460 w 461"/>
                  <a:gd name="T19" fmla="*/ 75 h 477"/>
                  <a:gd name="T20" fmla="*/ 452 w 461"/>
                  <a:gd name="T21" fmla="*/ 67 h 477"/>
                  <a:gd name="T22" fmla="*/ 452 w 461"/>
                  <a:gd name="T23" fmla="*/ 67 h 477"/>
                  <a:gd name="T24" fmla="*/ 452 w 461"/>
                  <a:gd name="T25" fmla="*/ 6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77">
                    <a:moveTo>
                      <a:pt x="452" y="67"/>
                    </a:moveTo>
                    <a:cubicBezTo>
                      <a:pt x="51" y="0"/>
                      <a:pt x="51" y="0"/>
                      <a:pt x="51" y="0"/>
                    </a:cubicBezTo>
                    <a:lnTo>
                      <a:pt x="42" y="8"/>
                    </a:lnTo>
                    <a:lnTo>
                      <a:pt x="42" y="16"/>
                    </a:lnTo>
                    <a:cubicBezTo>
                      <a:pt x="0" y="459"/>
                      <a:pt x="0" y="459"/>
                      <a:pt x="0" y="459"/>
                    </a:cubicBezTo>
                    <a:cubicBezTo>
                      <a:pt x="0" y="468"/>
                      <a:pt x="0" y="468"/>
                      <a:pt x="9" y="468"/>
                    </a:cubicBezTo>
                    <a:cubicBezTo>
                      <a:pt x="9" y="476"/>
                      <a:pt x="9" y="476"/>
                      <a:pt x="17" y="476"/>
                    </a:cubicBezTo>
                    <a:lnTo>
                      <a:pt x="17" y="468"/>
                    </a:lnTo>
                    <a:cubicBezTo>
                      <a:pt x="452" y="83"/>
                      <a:pt x="452" y="83"/>
                      <a:pt x="452" y="83"/>
                    </a:cubicBezTo>
                    <a:cubicBezTo>
                      <a:pt x="460" y="83"/>
                      <a:pt x="460" y="75"/>
                      <a:pt x="460" y="75"/>
                    </a:cubicBezTo>
                    <a:cubicBezTo>
                      <a:pt x="460" y="67"/>
                      <a:pt x="452" y="67"/>
                      <a:pt x="452" y="67"/>
                    </a:cubicBezTo>
                    <a:close/>
                    <a:moveTo>
                      <a:pt x="452" y="67"/>
                    </a:moveTo>
                    <a:lnTo>
                      <a:pt x="452" y="67"/>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55887">
                  <a:defRPr/>
                </a:pPr>
                <a:endParaRPr lang="en-US" sz="1264" dirty="0">
                  <a:solidFill>
                    <a:prstClr val="white"/>
                  </a:solidFill>
                  <a:latin typeface="Lato Light"/>
                  <a:ea typeface="SimSun" charset="0"/>
                </a:endParaRPr>
              </a:p>
            </p:txBody>
          </p:sp>
          <p:sp>
            <p:nvSpPr>
              <p:cNvPr id="246" name="Freeform 415"/>
              <p:cNvSpPr>
                <a:spLocks noChangeArrowheads="1"/>
              </p:cNvSpPr>
              <p:nvPr/>
            </p:nvSpPr>
            <p:spPr bwMode="auto">
              <a:xfrm>
                <a:off x="3908425" y="4124324"/>
                <a:ext cx="546100" cy="177800"/>
              </a:xfrm>
              <a:custGeom>
                <a:avLst/>
                <a:gdLst>
                  <a:gd name="T0" fmla="*/ 1514 w 1515"/>
                  <a:gd name="T1" fmla="*/ 0 h 494"/>
                  <a:gd name="T2" fmla="*/ 1497 w 1515"/>
                  <a:gd name="T3" fmla="*/ 0 h 494"/>
                  <a:gd name="T4" fmla="*/ 17 w 1515"/>
                  <a:gd name="T5" fmla="*/ 276 h 494"/>
                  <a:gd name="T6" fmla="*/ 0 w 1515"/>
                  <a:gd name="T7" fmla="*/ 293 h 494"/>
                  <a:gd name="T8" fmla="*/ 17 w 1515"/>
                  <a:gd name="T9" fmla="*/ 301 h 494"/>
                  <a:gd name="T10" fmla="*/ 335 w 1515"/>
                  <a:gd name="T11" fmla="*/ 359 h 494"/>
                  <a:gd name="T12" fmla="*/ 377 w 1515"/>
                  <a:gd name="T13" fmla="*/ 351 h 494"/>
                  <a:gd name="T14" fmla="*/ 1171 w 1515"/>
                  <a:gd name="T15" fmla="*/ 117 h 494"/>
                  <a:gd name="T16" fmla="*/ 502 w 1515"/>
                  <a:gd name="T17" fmla="*/ 368 h 494"/>
                  <a:gd name="T18" fmla="*/ 494 w 1515"/>
                  <a:gd name="T19" fmla="*/ 376 h 494"/>
                  <a:gd name="T20" fmla="*/ 502 w 1515"/>
                  <a:gd name="T21" fmla="*/ 385 h 494"/>
                  <a:gd name="T22" fmla="*/ 1154 w 1515"/>
                  <a:gd name="T23" fmla="*/ 493 h 494"/>
                  <a:gd name="T24" fmla="*/ 1204 w 1515"/>
                  <a:gd name="T25" fmla="*/ 468 h 494"/>
                  <a:gd name="T26" fmla="*/ 1514 w 1515"/>
                  <a:gd name="T27" fmla="*/ 17 h 494"/>
                  <a:gd name="T28" fmla="*/ 1514 w 1515"/>
                  <a:gd name="T29" fmla="*/ 0 h 494"/>
                  <a:gd name="T30" fmla="*/ 1514 w 1515"/>
                  <a:gd name="T31" fmla="*/ 0 h 494"/>
                  <a:gd name="T32" fmla="*/ 1514 w 1515"/>
                  <a:gd name="T3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15" h="494">
                    <a:moveTo>
                      <a:pt x="1514" y="0"/>
                    </a:moveTo>
                    <a:cubicBezTo>
                      <a:pt x="1505" y="0"/>
                      <a:pt x="1497" y="0"/>
                      <a:pt x="1497" y="0"/>
                    </a:cubicBezTo>
                    <a:cubicBezTo>
                      <a:pt x="17" y="276"/>
                      <a:pt x="17" y="276"/>
                      <a:pt x="17" y="276"/>
                    </a:cubicBezTo>
                    <a:cubicBezTo>
                      <a:pt x="9" y="276"/>
                      <a:pt x="0" y="284"/>
                      <a:pt x="0" y="293"/>
                    </a:cubicBezTo>
                    <a:cubicBezTo>
                      <a:pt x="0" y="293"/>
                      <a:pt x="9" y="301"/>
                      <a:pt x="17" y="301"/>
                    </a:cubicBezTo>
                    <a:cubicBezTo>
                      <a:pt x="335" y="359"/>
                      <a:pt x="335" y="359"/>
                      <a:pt x="335" y="359"/>
                    </a:cubicBezTo>
                    <a:cubicBezTo>
                      <a:pt x="343" y="359"/>
                      <a:pt x="360" y="359"/>
                      <a:pt x="377" y="351"/>
                    </a:cubicBezTo>
                    <a:cubicBezTo>
                      <a:pt x="1171" y="117"/>
                      <a:pt x="1171" y="117"/>
                      <a:pt x="1171" y="117"/>
                    </a:cubicBezTo>
                    <a:cubicBezTo>
                      <a:pt x="502" y="368"/>
                      <a:pt x="502" y="368"/>
                      <a:pt x="502" y="368"/>
                    </a:cubicBezTo>
                    <a:cubicBezTo>
                      <a:pt x="502" y="368"/>
                      <a:pt x="494" y="368"/>
                      <a:pt x="494" y="376"/>
                    </a:cubicBezTo>
                    <a:cubicBezTo>
                      <a:pt x="494" y="385"/>
                      <a:pt x="502" y="385"/>
                      <a:pt x="502" y="385"/>
                    </a:cubicBezTo>
                    <a:cubicBezTo>
                      <a:pt x="1154" y="493"/>
                      <a:pt x="1154" y="493"/>
                      <a:pt x="1154" y="493"/>
                    </a:cubicBezTo>
                    <a:cubicBezTo>
                      <a:pt x="1171" y="493"/>
                      <a:pt x="1188" y="485"/>
                      <a:pt x="1204" y="468"/>
                    </a:cubicBezTo>
                    <a:cubicBezTo>
                      <a:pt x="1514" y="17"/>
                      <a:pt x="1514" y="17"/>
                      <a:pt x="1514" y="17"/>
                    </a:cubicBezTo>
                    <a:cubicBezTo>
                      <a:pt x="1514" y="8"/>
                      <a:pt x="1514" y="8"/>
                      <a:pt x="1514" y="0"/>
                    </a:cubicBezTo>
                    <a:close/>
                    <a:moveTo>
                      <a:pt x="1514" y="0"/>
                    </a:moveTo>
                    <a:lnTo>
                      <a:pt x="1514" y="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55887">
                  <a:defRPr/>
                </a:pPr>
                <a:endParaRPr lang="en-US" sz="1264" dirty="0">
                  <a:solidFill>
                    <a:prstClr val="white"/>
                  </a:solidFill>
                  <a:latin typeface="Lato Light"/>
                  <a:ea typeface="SimSun" charset="0"/>
                </a:endParaRPr>
              </a:p>
            </p:txBody>
          </p:sp>
        </p:grpSp>
      </p:grpSp>
      <p:grpSp>
        <p:nvGrpSpPr>
          <p:cNvPr id="247" name="Group 246"/>
          <p:cNvGrpSpPr/>
          <p:nvPr/>
        </p:nvGrpSpPr>
        <p:grpSpPr>
          <a:xfrm>
            <a:off x="8960210" y="1303979"/>
            <a:ext cx="1543051" cy="1497752"/>
            <a:chOff x="9278455" y="1168739"/>
            <a:chExt cx="1714500" cy="1663735"/>
          </a:xfrm>
        </p:grpSpPr>
        <p:sp>
          <p:nvSpPr>
            <p:cNvPr id="248" name="Teardrop 247"/>
            <p:cNvSpPr/>
            <p:nvPr/>
          </p:nvSpPr>
          <p:spPr bwMode="auto">
            <a:xfrm rot="8100000">
              <a:off x="9852069" y="1168739"/>
              <a:ext cx="556683" cy="55668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54877" tIns="27439" rIns="54877" bIns="27439" anchor="ctr"/>
            <a:lstStyle/>
            <a:p>
              <a:pPr algn="ctr" defTabSz="855887">
                <a:defRPr/>
              </a:pPr>
              <a:endParaRPr lang="en-US" sz="1264" dirty="0">
                <a:solidFill>
                  <a:prstClr val="white"/>
                </a:solidFill>
                <a:latin typeface="Lato Light"/>
              </a:endParaRPr>
            </a:p>
          </p:txBody>
        </p:sp>
        <p:sp>
          <p:nvSpPr>
            <p:cNvPr id="249" name="Content Placeholder 2"/>
            <p:cNvSpPr txBox="1">
              <a:spLocks/>
            </p:cNvSpPr>
            <p:nvPr/>
          </p:nvSpPr>
          <p:spPr bwMode="auto">
            <a:xfrm>
              <a:off x="9278455" y="1816439"/>
              <a:ext cx="1714500" cy="1016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4877" tIns="27439" rIns="54877" bIns="27439"/>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855887">
                <a:spcBef>
                  <a:spcPct val="20000"/>
                </a:spcBef>
              </a:pPr>
              <a:r>
                <a:rPr lang="es-MX" sz="1441" dirty="0">
                  <a:solidFill>
                    <a:srgbClr val="445469"/>
                  </a:solidFill>
                  <a:latin typeface="Lato Regular"/>
                  <a:cs typeface="Lato Regular"/>
                </a:rPr>
                <a:t>Propósitos</a:t>
              </a:r>
            </a:p>
          </p:txBody>
        </p:sp>
        <p:sp>
          <p:nvSpPr>
            <p:cNvPr id="250" name="Freeform 429"/>
            <p:cNvSpPr>
              <a:spLocks noChangeArrowheads="1"/>
            </p:cNvSpPr>
            <p:nvPr/>
          </p:nvSpPr>
          <p:spPr bwMode="auto">
            <a:xfrm>
              <a:off x="10000271" y="1293967"/>
              <a:ext cx="302205" cy="300039"/>
            </a:xfrm>
            <a:custGeom>
              <a:avLst/>
              <a:gdLst>
                <a:gd name="T0" fmla="*/ 1162 w 1230"/>
                <a:gd name="T1" fmla="*/ 383 h 1221"/>
                <a:gd name="T2" fmla="*/ 1112 w 1230"/>
                <a:gd name="T3" fmla="*/ 433 h 1221"/>
                <a:gd name="T4" fmla="*/ 794 w 1230"/>
                <a:gd name="T5" fmla="*/ 116 h 1221"/>
                <a:gd name="T6" fmla="*/ 844 w 1230"/>
                <a:gd name="T7" fmla="*/ 57 h 1221"/>
                <a:gd name="T8" fmla="*/ 1061 w 1230"/>
                <a:gd name="T9" fmla="*/ 57 h 1221"/>
                <a:gd name="T10" fmla="*/ 1162 w 1230"/>
                <a:gd name="T11" fmla="*/ 166 h 1221"/>
                <a:gd name="T12" fmla="*/ 1162 w 1230"/>
                <a:gd name="T13" fmla="*/ 383 h 1221"/>
                <a:gd name="T14" fmla="*/ 418 w 1230"/>
                <a:gd name="T15" fmla="*/ 1019 h 1221"/>
                <a:gd name="T16" fmla="*/ 418 w 1230"/>
                <a:gd name="T17" fmla="*/ 1077 h 1221"/>
                <a:gd name="T18" fmla="*/ 468 w 1230"/>
                <a:gd name="T19" fmla="*/ 1077 h 1221"/>
                <a:gd name="T20" fmla="*/ 1061 w 1230"/>
                <a:gd name="T21" fmla="*/ 484 h 1221"/>
                <a:gd name="T22" fmla="*/ 1003 w 1230"/>
                <a:gd name="T23" fmla="*/ 433 h 1221"/>
                <a:gd name="T24" fmla="*/ 418 w 1230"/>
                <a:gd name="T25" fmla="*/ 1019 h 1221"/>
                <a:gd name="T26" fmla="*/ 150 w 1230"/>
                <a:gd name="T27" fmla="*/ 751 h 1221"/>
                <a:gd name="T28" fmla="*/ 150 w 1230"/>
                <a:gd name="T29" fmla="*/ 810 h 1221"/>
                <a:gd name="T30" fmla="*/ 209 w 1230"/>
                <a:gd name="T31" fmla="*/ 810 h 1221"/>
                <a:gd name="T32" fmla="*/ 794 w 1230"/>
                <a:gd name="T33" fmla="*/ 216 h 1221"/>
                <a:gd name="T34" fmla="*/ 735 w 1230"/>
                <a:gd name="T35" fmla="*/ 166 h 1221"/>
                <a:gd name="T36" fmla="*/ 150 w 1230"/>
                <a:gd name="T37" fmla="*/ 751 h 1221"/>
                <a:gd name="T38" fmla="*/ 844 w 1230"/>
                <a:gd name="T39" fmla="*/ 275 h 1221"/>
                <a:gd name="T40" fmla="*/ 259 w 1230"/>
                <a:gd name="T41" fmla="*/ 860 h 1221"/>
                <a:gd name="T42" fmla="*/ 259 w 1230"/>
                <a:gd name="T43" fmla="*/ 969 h 1221"/>
                <a:gd name="T44" fmla="*/ 367 w 1230"/>
                <a:gd name="T45" fmla="*/ 969 h 1221"/>
                <a:gd name="T46" fmla="*/ 953 w 1230"/>
                <a:gd name="T47" fmla="*/ 383 h 1221"/>
                <a:gd name="T48" fmla="*/ 844 w 1230"/>
                <a:gd name="T49" fmla="*/ 275 h 1221"/>
                <a:gd name="T50" fmla="*/ 367 w 1230"/>
                <a:gd name="T51" fmla="*/ 1127 h 1221"/>
                <a:gd name="T52" fmla="*/ 334 w 1230"/>
                <a:gd name="T53" fmla="*/ 1061 h 1221"/>
                <a:gd name="T54" fmla="*/ 309 w 1230"/>
                <a:gd name="T55" fmla="*/ 1061 h 1221"/>
                <a:gd name="T56" fmla="*/ 209 w 1230"/>
                <a:gd name="T57" fmla="*/ 1019 h 1221"/>
                <a:gd name="T58" fmla="*/ 158 w 1230"/>
                <a:gd name="T59" fmla="*/ 910 h 1221"/>
                <a:gd name="T60" fmla="*/ 167 w 1230"/>
                <a:gd name="T61" fmla="*/ 893 h 1221"/>
                <a:gd name="T62" fmla="*/ 100 w 1230"/>
                <a:gd name="T63" fmla="*/ 860 h 1221"/>
                <a:gd name="T64" fmla="*/ 92 w 1230"/>
                <a:gd name="T65" fmla="*/ 852 h 1221"/>
                <a:gd name="T66" fmla="*/ 0 w 1230"/>
                <a:gd name="T67" fmla="*/ 1220 h 1221"/>
                <a:gd name="T68" fmla="*/ 367 w 1230"/>
                <a:gd name="T69" fmla="*/ 1127 h 1221"/>
                <a:gd name="T70" fmla="*/ 367 w 1230"/>
                <a:gd name="T71" fmla="*/ 1127 h 1221"/>
                <a:gd name="T72" fmla="*/ 367 w 1230"/>
                <a:gd name="T73" fmla="*/ 1127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bg1"/>
            </a:solidFill>
            <a:ln>
              <a:noFill/>
            </a:ln>
            <a:effectLst/>
            <a:extLst/>
          </p:spPr>
          <p:txBody>
            <a:bodyPr wrap="none" lIns="54877" tIns="27439" rIns="54877" bIns="27439" anchor="ctr"/>
            <a:lstStyle/>
            <a:p>
              <a:pPr defTabSz="855887">
                <a:defRPr/>
              </a:pPr>
              <a:endParaRPr lang="en-US" sz="1264" dirty="0">
                <a:solidFill>
                  <a:srgbClr val="445469"/>
                </a:solidFill>
                <a:latin typeface="Lato Light"/>
                <a:ea typeface="SimSun" charset="0"/>
              </a:endParaRPr>
            </a:p>
          </p:txBody>
        </p:sp>
      </p:grpSp>
      <p:grpSp>
        <p:nvGrpSpPr>
          <p:cNvPr id="251" name="Group 250"/>
          <p:cNvGrpSpPr/>
          <p:nvPr/>
        </p:nvGrpSpPr>
        <p:grpSpPr>
          <a:xfrm>
            <a:off x="1804324" y="4604898"/>
            <a:ext cx="1543051" cy="1077309"/>
            <a:chOff x="1327471" y="4835465"/>
            <a:chExt cx="1714500" cy="1196698"/>
          </a:xfrm>
        </p:grpSpPr>
        <p:sp>
          <p:nvSpPr>
            <p:cNvPr id="252" name="Teardrop 251"/>
            <p:cNvSpPr/>
            <p:nvPr/>
          </p:nvSpPr>
          <p:spPr bwMode="auto">
            <a:xfrm rot="8100000">
              <a:off x="1901085" y="4835465"/>
              <a:ext cx="556683" cy="556683"/>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54877" tIns="27439" rIns="54877" bIns="27439" anchor="ctr"/>
            <a:lstStyle/>
            <a:p>
              <a:pPr algn="ctr" defTabSz="855887">
                <a:defRPr/>
              </a:pPr>
              <a:endParaRPr lang="en-US" sz="1264" dirty="0">
                <a:solidFill>
                  <a:prstClr val="white"/>
                </a:solidFill>
                <a:latin typeface="Lato Light"/>
              </a:endParaRPr>
            </a:p>
          </p:txBody>
        </p:sp>
        <p:sp>
          <p:nvSpPr>
            <p:cNvPr id="253" name="Content Placeholder 2"/>
            <p:cNvSpPr txBox="1">
              <a:spLocks/>
            </p:cNvSpPr>
            <p:nvPr/>
          </p:nvSpPr>
          <p:spPr bwMode="auto">
            <a:xfrm>
              <a:off x="1327471" y="5483165"/>
              <a:ext cx="1714500" cy="548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4877" tIns="27439" rIns="54877" bIns="27439"/>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855887">
                <a:spcBef>
                  <a:spcPct val="20000"/>
                </a:spcBef>
              </a:pPr>
              <a:r>
                <a:rPr lang="es-MX" sz="1441" dirty="0">
                  <a:solidFill>
                    <a:srgbClr val="445469"/>
                  </a:solidFill>
                  <a:latin typeface="Lato Regular"/>
                  <a:cs typeface="Lato Regular"/>
                </a:rPr>
                <a:t>Logros</a:t>
              </a:r>
              <a:r>
                <a:rPr lang="en-US" sz="1441" dirty="0">
                  <a:solidFill>
                    <a:srgbClr val="445469"/>
                  </a:solidFill>
                  <a:latin typeface="Lato Regular"/>
                  <a:cs typeface="Lato Regular"/>
                </a:rPr>
                <a:t> &amp; </a:t>
              </a:r>
              <a:r>
                <a:rPr lang="es-MX" sz="1441" dirty="0">
                  <a:solidFill>
                    <a:srgbClr val="445469"/>
                  </a:solidFill>
                  <a:latin typeface="Lato Regular"/>
                  <a:cs typeface="Lato Regular"/>
                </a:rPr>
                <a:t>potenciales</a:t>
              </a:r>
            </a:p>
          </p:txBody>
        </p:sp>
        <p:grpSp>
          <p:nvGrpSpPr>
            <p:cNvPr id="254" name="Group 253"/>
            <p:cNvGrpSpPr/>
            <p:nvPr/>
          </p:nvGrpSpPr>
          <p:grpSpPr>
            <a:xfrm>
              <a:off x="2037765" y="4951388"/>
              <a:ext cx="294784" cy="429075"/>
              <a:chOff x="1533086" y="3713538"/>
              <a:chExt cx="221088" cy="321806"/>
            </a:xfrm>
          </p:grpSpPr>
          <p:sp>
            <p:nvSpPr>
              <p:cNvPr id="255" name="Freeform 166"/>
              <p:cNvSpPr>
                <a:spLocks noChangeArrowheads="1"/>
              </p:cNvSpPr>
              <p:nvPr/>
            </p:nvSpPr>
            <p:spPr bwMode="auto">
              <a:xfrm>
                <a:off x="1533086" y="3713538"/>
                <a:ext cx="221088" cy="321806"/>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55887">
                  <a:defRPr/>
                </a:pPr>
                <a:endParaRPr lang="en-US" sz="1264" dirty="0">
                  <a:solidFill>
                    <a:srgbClr val="445469"/>
                  </a:solidFill>
                  <a:latin typeface="Lato Light"/>
                  <a:ea typeface="SimSun" charset="0"/>
                </a:endParaRPr>
              </a:p>
            </p:txBody>
          </p:sp>
          <p:sp>
            <p:nvSpPr>
              <p:cNvPr id="256" name="Freeform 167"/>
              <p:cNvSpPr>
                <a:spLocks noChangeArrowheads="1"/>
              </p:cNvSpPr>
              <p:nvPr/>
            </p:nvSpPr>
            <p:spPr bwMode="auto">
              <a:xfrm>
                <a:off x="1622749" y="3794604"/>
                <a:ext cx="40533" cy="40532"/>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55887">
                  <a:defRPr/>
                </a:pPr>
                <a:endParaRPr lang="en-US" sz="1264" dirty="0">
                  <a:solidFill>
                    <a:srgbClr val="445469"/>
                  </a:solidFill>
                  <a:latin typeface="Lato Light"/>
                  <a:ea typeface="SimSun" charset="0"/>
                </a:endParaRPr>
              </a:p>
            </p:txBody>
          </p:sp>
        </p:grpSp>
      </p:grpSp>
      <p:grpSp>
        <p:nvGrpSpPr>
          <p:cNvPr id="257" name="Group 256"/>
          <p:cNvGrpSpPr/>
          <p:nvPr/>
        </p:nvGrpSpPr>
        <p:grpSpPr>
          <a:xfrm>
            <a:off x="1804324" y="2920533"/>
            <a:ext cx="1543051" cy="857059"/>
            <a:chOff x="1327471" y="2964435"/>
            <a:chExt cx="1714500" cy="952039"/>
          </a:xfrm>
        </p:grpSpPr>
        <p:sp>
          <p:nvSpPr>
            <p:cNvPr id="258" name="Teardrop 257"/>
            <p:cNvSpPr/>
            <p:nvPr/>
          </p:nvSpPr>
          <p:spPr bwMode="auto">
            <a:xfrm rot="8100000">
              <a:off x="1901085" y="2964435"/>
              <a:ext cx="556683" cy="556683"/>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877" tIns="27439" rIns="54877" bIns="27439" anchor="ctr"/>
            <a:lstStyle/>
            <a:p>
              <a:pPr algn="ctr" defTabSz="855887">
                <a:defRPr/>
              </a:pPr>
              <a:endParaRPr lang="en-US" sz="1264" dirty="0">
                <a:solidFill>
                  <a:prstClr val="white"/>
                </a:solidFill>
                <a:latin typeface="Lato Light"/>
              </a:endParaRPr>
            </a:p>
          </p:txBody>
        </p:sp>
        <p:sp>
          <p:nvSpPr>
            <p:cNvPr id="259" name="Content Placeholder 2"/>
            <p:cNvSpPr txBox="1">
              <a:spLocks/>
            </p:cNvSpPr>
            <p:nvPr/>
          </p:nvSpPr>
          <p:spPr bwMode="auto">
            <a:xfrm>
              <a:off x="1327471" y="3612135"/>
              <a:ext cx="1714500" cy="304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4877" tIns="27439" rIns="54877" bIns="27439"/>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855887">
                <a:spcBef>
                  <a:spcPct val="20000"/>
                </a:spcBef>
              </a:pPr>
              <a:r>
                <a:rPr lang="es-MX" sz="1441" dirty="0">
                  <a:solidFill>
                    <a:srgbClr val="445469"/>
                  </a:solidFill>
                  <a:latin typeface="Lato Regular"/>
                  <a:cs typeface="Lato Regular"/>
                </a:rPr>
                <a:t>Cualidades &amp; deficiencias</a:t>
              </a:r>
            </a:p>
          </p:txBody>
        </p:sp>
        <p:grpSp>
          <p:nvGrpSpPr>
            <p:cNvPr id="260" name="Group 259"/>
            <p:cNvGrpSpPr/>
            <p:nvPr/>
          </p:nvGrpSpPr>
          <p:grpSpPr>
            <a:xfrm>
              <a:off x="2033519" y="3086718"/>
              <a:ext cx="296967" cy="352648"/>
              <a:chOff x="2060819" y="1388284"/>
              <a:chExt cx="271040" cy="321860"/>
            </a:xfrm>
            <a:solidFill>
              <a:schemeClr val="bg1"/>
            </a:solidFill>
          </p:grpSpPr>
          <p:sp>
            <p:nvSpPr>
              <p:cNvPr id="261" name="Freeform 201"/>
              <p:cNvSpPr>
                <a:spLocks noChangeArrowheads="1"/>
              </p:cNvSpPr>
              <p:nvPr/>
            </p:nvSpPr>
            <p:spPr bwMode="auto">
              <a:xfrm>
                <a:off x="2060819" y="1388284"/>
                <a:ext cx="271040" cy="307527"/>
              </a:xfrm>
              <a:custGeom>
                <a:avLst/>
                <a:gdLst>
                  <a:gd name="T0" fmla="*/ 718 w 917"/>
                  <a:gd name="T1" fmla="*/ 583 h 1042"/>
                  <a:gd name="T2" fmla="*/ 853 w 917"/>
                  <a:gd name="T3" fmla="*/ 354 h 1042"/>
                  <a:gd name="T4" fmla="*/ 885 w 917"/>
                  <a:gd name="T5" fmla="*/ 270 h 1042"/>
                  <a:gd name="T6" fmla="*/ 895 w 917"/>
                  <a:gd name="T7" fmla="*/ 229 h 1042"/>
                  <a:gd name="T8" fmla="*/ 895 w 917"/>
                  <a:gd name="T9" fmla="*/ 208 h 1042"/>
                  <a:gd name="T10" fmla="*/ 906 w 917"/>
                  <a:gd name="T11" fmla="*/ 93 h 1042"/>
                  <a:gd name="T12" fmla="*/ 906 w 917"/>
                  <a:gd name="T13" fmla="*/ 41 h 1042"/>
                  <a:gd name="T14" fmla="*/ 906 w 917"/>
                  <a:gd name="T15" fmla="*/ 20 h 1042"/>
                  <a:gd name="T16" fmla="*/ 906 w 917"/>
                  <a:gd name="T17" fmla="*/ 10 h 1042"/>
                  <a:gd name="T18" fmla="*/ 895 w 917"/>
                  <a:gd name="T19" fmla="*/ 0 h 1042"/>
                  <a:gd name="T20" fmla="*/ 885 w 917"/>
                  <a:gd name="T21" fmla="*/ 0 h 1042"/>
                  <a:gd name="T22" fmla="*/ 864 w 917"/>
                  <a:gd name="T23" fmla="*/ 10 h 1042"/>
                  <a:gd name="T24" fmla="*/ 812 w 917"/>
                  <a:gd name="T25" fmla="*/ 20 h 1042"/>
                  <a:gd name="T26" fmla="*/ 635 w 917"/>
                  <a:gd name="T27" fmla="*/ 104 h 1042"/>
                  <a:gd name="T28" fmla="*/ 395 w 917"/>
                  <a:gd name="T29" fmla="*/ 333 h 1042"/>
                  <a:gd name="T30" fmla="*/ 333 w 917"/>
                  <a:gd name="T31" fmla="*/ 375 h 1042"/>
                  <a:gd name="T32" fmla="*/ 10 w 917"/>
                  <a:gd name="T33" fmla="*/ 583 h 1042"/>
                  <a:gd name="T34" fmla="*/ 41 w 917"/>
                  <a:gd name="T35" fmla="*/ 625 h 1042"/>
                  <a:gd name="T36" fmla="*/ 531 w 917"/>
                  <a:gd name="T37" fmla="*/ 999 h 1042"/>
                  <a:gd name="T38" fmla="*/ 562 w 917"/>
                  <a:gd name="T39" fmla="*/ 1020 h 1042"/>
                  <a:gd name="T40" fmla="*/ 698 w 917"/>
                  <a:gd name="T41" fmla="*/ 656 h 1042"/>
                  <a:gd name="T42" fmla="*/ 718 w 917"/>
                  <a:gd name="T43" fmla="*/ 583 h 1042"/>
                  <a:gd name="T44" fmla="*/ 666 w 917"/>
                  <a:gd name="T45" fmla="*/ 458 h 1042"/>
                  <a:gd name="T46" fmla="*/ 562 w 917"/>
                  <a:gd name="T47" fmla="*/ 468 h 1042"/>
                  <a:gd name="T48" fmla="*/ 520 w 917"/>
                  <a:gd name="T49" fmla="*/ 354 h 1042"/>
                  <a:gd name="T50" fmla="*/ 531 w 917"/>
                  <a:gd name="T51" fmla="*/ 333 h 1042"/>
                  <a:gd name="T52" fmla="*/ 645 w 917"/>
                  <a:gd name="T53" fmla="*/ 323 h 1042"/>
                  <a:gd name="T54" fmla="*/ 677 w 917"/>
                  <a:gd name="T55" fmla="*/ 437 h 1042"/>
                  <a:gd name="T56" fmla="*/ 666 w 917"/>
                  <a:gd name="T57" fmla="*/ 458 h 1042"/>
                  <a:gd name="T58" fmla="*/ 666 w 917"/>
                  <a:gd name="T59" fmla="*/ 458 h 1042"/>
                  <a:gd name="T60" fmla="*/ 666 w 917"/>
                  <a:gd name="T61" fmla="*/ 458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17" h="1042">
                    <a:moveTo>
                      <a:pt x="718" y="583"/>
                    </a:moveTo>
                    <a:cubicBezTo>
                      <a:pt x="781" y="500"/>
                      <a:pt x="823" y="427"/>
                      <a:pt x="853" y="354"/>
                    </a:cubicBezTo>
                    <a:cubicBezTo>
                      <a:pt x="864" y="333"/>
                      <a:pt x="874" y="302"/>
                      <a:pt x="885" y="270"/>
                    </a:cubicBezTo>
                    <a:cubicBezTo>
                      <a:pt x="885" y="260"/>
                      <a:pt x="885" y="250"/>
                      <a:pt x="895" y="229"/>
                    </a:cubicBezTo>
                    <a:cubicBezTo>
                      <a:pt x="895" y="218"/>
                      <a:pt x="895" y="218"/>
                      <a:pt x="895" y="208"/>
                    </a:cubicBezTo>
                    <a:cubicBezTo>
                      <a:pt x="906" y="166"/>
                      <a:pt x="906" y="125"/>
                      <a:pt x="906" y="93"/>
                    </a:cubicBezTo>
                    <a:cubicBezTo>
                      <a:pt x="906" y="73"/>
                      <a:pt x="906" y="52"/>
                      <a:pt x="906" y="41"/>
                    </a:cubicBezTo>
                    <a:cubicBezTo>
                      <a:pt x="906" y="31"/>
                      <a:pt x="916" y="31"/>
                      <a:pt x="906" y="20"/>
                    </a:cubicBezTo>
                    <a:lnTo>
                      <a:pt x="906" y="10"/>
                    </a:lnTo>
                    <a:cubicBezTo>
                      <a:pt x="916" y="0"/>
                      <a:pt x="906" y="0"/>
                      <a:pt x="895" y="0"/>
                    </a:cubicBezTo>
                    <a:lnTo>
                      <a:pt x="885" y="0"/>
                    </a:lnTo>
                    <a:cubicBezTo>
                      <a:pt x="874" y="0"/>
                      <a:pt x="874" y="10"/>
                      <a:pt x="864" y="10"/>
                    </a:cubicBezTo>
                    <a:cubicBezTo>
                      <a:pt x="864" y="20"/>
                      <a:pt x="843" y="20"/>
                      <a:pt x="812" y="20"/>
                    </a:cubicBezTo>
                    <a:cubicBezTo>
                      <a:pt x="770" y="31"/>
                      <a:pt x="708" y="52"/>
                      <a:pt x="635" y="104"/>
                    </a:cubicBezTo>
                    <a:cubicBezTo>
                      <a:pt x="510" y="177"/>
                      <a:pt x="437" y="281"/>
                      <a:pt x="395" y="333"/>
                    </a:cubicBezTo>
                    <a:cubicBezTo>
                      <a:pt x="385" y="354"/>
                      <a:pt x="354" y="375"/>
                      <a:pt x="333" y="375"/>
                    </a:cubicBezTo>
                    <a:cubicBezTo>
                      <a:pt x="125" y="364"/>
                      <a:pt x="41" y="510"/>
                      <a:pt x="10" y="583"/>
                    </a:cubicBezTo>
                    <a:cubicBezTo>
                      <a:pt x="0" y="604"/>
                      <a:pt x="10" y="625"/>
                      <a:pt x="41" y="625"/>
                    </a:cubicBezTo>
                    <a:cubicBezTo>
                      <a:pt x="489" y="614"/>
                      <a:pt x="531" y="885"/>
                      <a:pt x="531" y="999"/>
                    </a:cubicBezTo>
                    <a:cubicBezTo>
                      <a:pt x="520" y="1031"/>
                      <a:pt x="541" y="1041"/>
                      <a:pt x="562" y="1020"/>
                    </a:cubicBezTo>
                    <a:cubicBezTo>
                      <a:pt x="729" y="926"/>
                      <a:pt x="718" y="739"/>
                      <a:pt x="698" y="656"/>
                    </a:cubicBezTo>
                    <a:cubicBezTo>
                      <a:pt x="698" y="635"/>
                      <a:pt x="708" y="593"/>
                      <a:pt x="718" y="583"/>
                    </a:cubicBezTo>
                    <a:close/>
                    <a:moveTo>
                      <a:pt x="666" y="458"/>
                    </a:moveTo>
                    <a:cubicBezTo>
                      <a:pt x="645" y="489"/>
                      <a:pt x="593" y="489"/>
                      <a:pt x="562" y="468"/>
                    </a:cubicBezTo>
                    <a:cubicBezTo>
                      <a:pt x="510" y="448"/>
                      <a:pt x="500" y="395"/>
                      <a:pt x="520" y="354"/>
                    </a:cubicBezTo>
                    <a:cubicBezTo>
                      <a:pt x="531" y="343"/>
                      <a:pt x="531" y="343"/>
                      <a:pt x="531" y="333"/>
                    </a:cubicBezTo>
                    <a:cubicBezTo>
                      <a:pt x="562" y="302"/>
                      <a:pt x="604" y="302"/>
                      <a:pt x="645" y="323"/>
                    </a:cubicBezTo>
                    <a:cubicBezTo>
                      <a:pt x="687" y="343"/>
                      <a:pt x="708" y="395"/>
                      <a:pt x="677" y="437"/>
                    </a:cubicBezTo>
                    <a:cubicBezTo>
                      <a:pt x="677" y="448"/>
                      <a:pt x="677" y="448"/>
                      <a:pt x="666" y="458"/>
                    </a:cubicBezTo>
                    <a:close/>
                    <a:moveTo>
                      <a:pt x="666" y="458"/>
                    </a:moveTo>
                    <a:lnTo>
                      <a:pt x="666" y="458"/>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55887">
                  <a:defRPr/>
                </a:pPr>
                <a:endParaRPr lang="en-US" sz="1264" dirty="0">
                  <a:solidFill>
                    <a:srgbClr val="445469"/>
                  </a:solidFill>
                  <a:latin typeface="Lato Light"/>
                  <a:ea typeface="SimSun" charset="0"/>
                </a:endParaRPr>
              </a:p>
            </p:txBody>
          </p:sp>
          <p:sp>
            <p:nvSpPr>
              <p:cNvPr id="262" name="Freeform 202"/>
              <p:cNvSpPr>
                <a:spLocks noChangeArrowheads="1"/>
              </p:cNvSpPr>
              <p:nvPr/>
            </p:nvSpPr>
            <p:spPr bwMode="auto">
              <a:xfrm>
                <a:off x="2131185" y="1637172"/>
                <a:ext cx="58639" cy="67760"/>
              </a:xfrm>
              <a:custGeom>
                <a:avLst/>
                <a:gdLst>
                  <a:gd name="T0" fmla="*/ 42 w 199"/>
                  <a:gd name="T1" fmla="*/ 219 h 230"/>
                  <a:gd name="T2" fmla="*/ 188 w 199"/>
                  <a:gd name="T3" fmla="*/ 31 h 230"/>
                  <a:gd name="T4" fmla="*/ 156 w 199"/>
                  <a:gd name="T5" fmla="*/ 10 h 230"/>
                  <a:gd name="T6" fmla="*/ 11 w 199"/>
                  <a:gd name="T7" fmla="*/ 198 h 230"/>
                  <a:gd name="T8" fmla="*/ 42 w 199"/>
                  <a:gd name="T9" fmla="*/ 219 h 230"/>
                  <a:gd name="T10" fmla="*/ 42 w 199"/>
                  <a:gd name="T11" fmla="*/ 219 h 230"/>
                  <a:gd name="T12" fmla="*/ 42 w 199"/>
                  <a:gd name="T13" fmla="*/ 219 h 230"/>
                </a:gdLst>
                <a:ahLst/>
                <a:cxnLst>
                  <a:cxn ang="0">
                    <a:pos x="T0" y="T1"/>
                  </a:cxn>
                  <a:cxn ang="0">
                    <a:pos x="T2" y="T3"/>
                  </a:cxn>
                  <a:cxn ang="0">
                    <a:pos x="T4" y="T5"/>
                  </a:cxn>
                  <a:cxn ang="0">
                    <a:pos x="T6" y="T7"/>
                  </a:cxn>
                  <a:cxn ang="0">
                    <a:pos x="T8" y="T9"/>
                  </a:cxn>
                  <a:cxn ang="0">
                    <a:pos x="T10" y="T11"/>
                  </a:cxn>
                  <a:cxn ang="0">
                    <a:pos x="T12" y="T13"/>
                  </a:cxn>
                </a:cxnLst>
                <a:rect l="0" t="0" r="r" b="b"/>
                <a:pathLst>
                  <a:path w="199" h="230">
                    <a:moveTo>
                      <a:pt x="42" y="219"/>
                    </a:moveTo>
                    <a:cubicBezTo>
                      <a:pt x="115" y="177"/>
                      <a:pt x="167" y="83"/>
                      <a:pt x="188" y="31"/>
                    </a:cubicBezTo>
                    <a:cubicBezTo>
                      <a:pt x="198" y="10"/>
                      <a:pt x="177" y="0"/>
                      <a:pt x="156" y="10"/>
                    </a:cubicBezTo>
                    <a:cubicBezTo>
                      <a:pt x="73" y="63"/>
                      <a:pt x="31" y="146"/>
                      <a:pt x="11" y="198"/>
                    </a:cubicBezTo>
                    <a:cubicBezTo>
                      <a:pt x="0" y="219"/>
                      <a:pt x="21" y="229"/>
                      <a:pt x="42" y="219"/>
                    </a:cubicBezTo>
                    <a:close/>
                    <a:moveTo>
                      <a:pt x="42" y="219"/>
                    </a:moveTo>
                    <a:lnTo>
                      <a:pt x="42" y="21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55887">
                  <a:defRPr/>
                </a:pPr>
                <a:endParaRPr lang="en-US" sz="1264" dirty="0">
                  <a:solidFill>
                    <a:srgbClr val="445469"/>
                  </a:solidFill>
                  <a:latin typeface="Lato Light"/>
                  <a:ea typeface="SimSun" charset="0"/>
                </a:endParaRPr>
              </a:p>
            </p:txBody>
          </p:sp>
          <p:sp>
            <p:nvSpPr>
              <p:cNvPr id="263" name="Freeform 203"/>
              <p:cNvSpPr>
                <a:spLocks noChangeArrowheads="1"/>
              </p:cNvSpPr>
              <p:nvPr/>
            </p:nvSpPr>
            <p:spPr bwMode="auto">
              <a:xfrm>
                <a:off x="2084274" y="1615019"/>
                <a:ext cx="76882" cy="95125"/>
              </a:xfrm>
              <a:custGeom>
                <a:avLst/>
                <a:gdLst>
                  <a:gd name="T0" fmla="*/ 31 w 261"/>
                  <a:gd name="T1" fmla="*/ 313 h 324"/>
                  <a:gd name="T2" fmla="*/ 250 w 261"/>
                  <a:gd name="T3" fmla="*/ 31 h 324"/>
                  <a:gd name="T4" fmla="*/ 219 w 261"/>
                  <a:gd name="T5" fmla="*/ 11 h 324"/>
                  <a:gd name="T6" fmla="*/ 10 w 261"/>
                  <a:gd name="T7" fmla="*/ 292 h 324"/>
                  <a:gd name="T8" fmla="*/ 31 w 261"/>
                  <a:gd name="T9" fmla="*/ 313 h 324"/>
                  <a:gd name="T10" fmla="*/ 31 w 261"/>
                  <a:gd name="T11" fmla="*/ 313 h 324"/>
                  <a:gd name="T12" fmla="*/ 31 w 261"/>
                  <a:gd name="T13" fmla="*/ 313 h 324"/>
                </a:gdLst>
                <a:ahLst/>
                <a:cxnLst>
                  <a:cxn ang="0">
                    <a:pos x="T0" y="T1"/>
                  </a:cxn>
                  <a:cxn ang="0">
                    <a:pos x="T2" y="T3"/>
                  </a:cxn>
                  <a:cxn ang="0">
                    <a:pos x="T4" y="T5"/>
                  </a:cxn>
                  <a:cxn ang="0">
                    <a:pos x="T6" y="T7"/>
                  </a:cxn>
                  <a:cxn ang="0">
                    <a:pos x="T8" y="T9"/>
                  </a:cxn>
                  <a:cxn ang="0">
                    <a:pos x="T10" y="T11"/>
                  </a:cxn>
                  <a:cxn ang="0">
                    <a:pos x="T12" y="T13"/>
                  </a:cxn>
                </a:cxnLst>
                <a:rect l="0" t="0" r="r" b="b"/>
                <a:pathLst>
                  <a:path w="261" h="324">
                    <a:moveTo>
                      <a:pt x="31" y="313"/>
                    </a:moveTo>
                    <a:cubicBezTo>
                      <a:pt x="156" y="240"/>
                      <a:pt x="219" y="104"/>
                      <a:pt x="250" y="31"/>
                    </a:cubicBezTo>
                    <a:cubicBezTo>
                      <a:pt x="260" y="11"/>
                      <a:pt x="240" y="0"/>
                      <a:pt x="219" y="11"/>
                    </a:cubicBezTo>
                    <a:cubicBezTo>
                      <a:pt x="94" y="83"/>
                      <a:pt x="31" y="219"/>
                      <a:pt x="10" y="292"/>
                    </a:cubicBezTo>
                    <a:cubicBezTo>
                      <a:pt x="0" y="313"/>
                      <a:pt x="10" y="323"/>
                      <a:pt x="31" y="313"/>
                    </a:cubicBezTo>
                    <a:close/>
                    <a:moveTo>
                      <a:pt x="31" y="313"/>
                    </a:moveTo>
                    <a:lnTo>
                      <a:pt x="31" y="31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55887">
                  <a:defRPr/>
                </a:pPr>
                <a:endParaRPr lang="en-US" sz="1264" dirty="0">
                  <a:solidFill>
                    <a:srgbClr val="445469"/>
                  </a:solidFill>
                  <a:latin typeface="Lato Light"/>
                  <a:ea typeface="SimSun" charset="0"/>
                </a:endParaRPr>
              </a:p>
            </p:txBody>
          </p:sp>
          <p:sp>
            <p:nvSpPr>
              <p:cNvPr id="264" name="Freeform 204"/>
              <p:cNvSpPr>
                <a:spLocks noChangeArrowheads="1"/>
              </p:cNvSpPr>
              <p:nvPr/>
            </p:nvSpPr>
            <p:spPr bwMode="auto">
              <a:xfrm>
                <a:off x="2075153" y="1591564"/>
                <a:ext cx="58638" cy="70366"/>
              </a:xfrm>
              <a:custGeom>
                <a:avLst/>
                <a:gdLst>
                  <a:gd name="T0" fmla="*/ 41 w 199"/>
                  <a:gd name="T1" fmla="*/ 229 h 240"/>
                  <a:gd name="T2" fmla="*/ 187 w 199"/>
                  <a:gd name="T3" fmla="*/ 42 h 240"/>
                  <a:gd name="T4" fmla="*/ 156 w 199"/>
                  <a:gd name="T5" fmla="*/ 21 h 240"/>
                  <a:gd name="T6" fmla="*/ 10 w 199"/>
                  <a:gd name="T7" fmla="*/ 208 h 240"/>
                  <a:gd name="T8" fmla="*/ 41 w 199"/>
                  <a:gd name="T9" fmla="*/ 229 h 240"/>
                  <a:gd name="T10" fmla="*/ 41 w 199"/>
                  <a:gd name="T11" fmla="*/ 229 h 240"/>
                  <a:gd name="T12" fmla="*/ 41 w 199"/>
                  <a:gd name="T13" fmla="*/ 229 h 240"/>
                </a:gdLst>
                <a:ahLst/>
                <a:cxnLst>
                  <a:cxn ang="0">
                    <a:pos x="T0" y="T1"/>
                  </a:cxn>
                  <a:cxn ang="0">
                    <a:pos x="T2" y="T3"/>
                  </a:cxn>
                  <a:cxn ang="0">
                    <a:pos x="T4" y="T5"/>
                  </a:cxn>
                  <a:cxn ang="0">
                    <a:pos x="T6" y="T7"/>
                  </a:cxn>
                  <a:cxn ang="0">
                    <a:pos x="T8" y="T9"/>
                  </a:cxn>
                  <a:cxn ang="0">
                    <a:pos x="T10" y="T11"/>
                  </a:cxn>
                  <a:cxn ang="0">
                    <a:pos x="T12" y="T13"/>
                  </a:cxn>
                </a:cxnLst>
                <a:rect l="0" t="0" r="r" b="b"/>
                <a:pathLst>
                  <a:path w="199" h="240">
                    <a:moveTo>
                      <a:pt x="41" y="229"/>
                    </a:moveTo>
                    <a:cubicBezTo>
                      <a:pt x="114" y="177"/>
                      <a:pt x="166" y="94"/>
                      <a:pt x="187" y="42"/>
                    </a:cubicBezTo>
                    <a:cubicBezTo>
                      <a:pt x="198" y="21"/>
                      <a:pt x="177" y="0"/>
                      <a:pt x="156" y="21"/>
                    </a:cubicBezTo>
                    <a:cubicBezTo>
                      <a:pt x="73" y="73"/>
                      <a:pt x="31" y="156"/>
                      <a:pt x="10" y="208"/>
                    </a:cubicBezTo>
                    <a:cubicBezTo>
                      <a:pt x="0" y="229"/>
                      <a:pt x="10" y="239"/>
                      <a:pt x="41" y="229"/>
                    </a:cubicBezTo>
                    <a:close/>
                    <a:moveTo>
                      <a:pt x="41" y="229"/>
                    </a:moveTo>
                    <a:lnTo>
                      <a:pt x="41" y="22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55887">
                  <a:defRPr/>
                </a:pPr>
                <a:endParaRPr lang="en-US" sz="1264" dirty="0">
                  <a:solidFill>
                    <a:srgbClr val="445469"/>
                  </a:solidFill>
                  <a:latin typeface="Lato Light"/>
                  <a:ea typeface="SimSun" charset="0"/>
                </a:endParaRPr>
              </a:p>
            </p:txBody>
          </p:sp>
        </p:grpSp>
      </p:grpSp>
      <p:grpSp>
        <p:nvGrpSpPr>
          <p:cNvPr id="265" name="Group 264"/>
          <p:cNvGrpSpPr/>
          <p:nvPr/>
        </p:nvGrpSpPr>
        <p:grpSpPr>
          <a:xfrm>
            <a:off x="8960210" y="2926288"/>
            <a:ext cx="1543051" cy="1497747"/>
            <a:chOff x="9278455" y="2970827"/>
            <a:chExt cx="1714500" cy="1663730"/>
          </a:xfrm>
        </p:grpSpPr>
        <p:sp>
          <p:nvSpPr>
            <p:cNvPr id="266" name="Teardrop 265"/>
            <p:cNvSpPr/>
            <p:nvPr/>
          </p:nvSpPr>
          <p:spPr bwMode="auto">
            <a:xfrm rot="8100000">
              <a:off x="9852069" y="2970827"/>
              <a:ext cx="556683" cy="556683"/>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4877" tIns="27439" rIns="54877" bIns="27439" anchor="ctr"/>
            <a:lstStyle/>
            <a:p>
              <a:pPr algn="ctr" defTabSz="855887">
                <a:defRPr/>
              </a:pPr>
              <a:endParaRPr lang="en-US" sz="1264" dirty="0">
                <a:solidFill>
                  <a:prstClr val="white"/>
                </a:solidFill>
                <a:latin typeface="Lato Light"/>
              </a:endParaRPr>
            </a:p>
          </p:txBody>
        </p:sp>
        <p:sp>
          <p:nvSpPr>
            <p:cNvPr id="267" name="Content Placeholder 2"/>
            <p:cNvSpPr txBox="1">
              <a:spLocks/>
            </p:cNvSpPr>
            <p:nvPr/>
          </p:nvSpPr>
          <p:spPr bwMode="auto">
            <a:xfrm>
              <a:off x="9278455" y="3618522"/>
              <a:ext cx="1714500" cy="1016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4877" tIns="27439" rIns="54877" bIns="27439"/>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855887">
                <a:spcBef>
                  <a:spcPct val="20000"/>
                </a:spcBef>
              </a:pPr>
              <a:r>
                <a:rPr lang="es-MX" sz="1441" dirty="0">
                  <a:solidFill>
                    <a:srgbClr val="445469"/>
                  </a:solidFill>
                  <a:latin typeface="Lato Regular"/>
                  <a:cs typeface="Lato Regular"/>
                </a:rPr>
                <a:t>Toma</a:t>
              </a:r>
              <a:r>
                <a:rPr lang="en-US" sz="1441" dirty="0">
                  <a:solidFill>
                    <a:srgbClr val="445469"/>
                  </a:solidFill>
                  <a:latin typeface="Lato Regular"/>
                  <a:cs typeface="Lato Regular"/>
                </a:rPr>
                <a:t> de </a:t>
              </a:r>
              <a:r>
                <a:rPr lang="es-MX" sz="1441" dirty="0">
                  <a:solidFill>
                    <a:srgbClr val="445469"/>
                  </a:solidFill>
                  <a:latin typeface="Lato Regular"/>
                  <a:cs typeface="Lato Regular"/>
                </a:rPr>
                <a:t>decisiones</a:t>
              </a:r>
            </a:p>
          </p:txBody>
        </p:sp>
        <p:sp>
          <p:nvSpPr>
            <p:cNvPr id="268" name="Freeform 298"/>
            <p:cNvSpPr>
              <a:spLocks noChangeArrowheads="1"/>
            </p:cNvSpPr>
            <p:nvPr/>
          </p:nvSpPr>
          <p:spPr bwMode="auto">
            <a:xfrm>
              <a:off x="9955994" y="3082627"/>
              <a:ext cx="346012" cy="346012"/>
            </a:xfrm>
            <a:custGeom>
              <a:avLst/>
              <a:gdLst>
                <a:gd name="T0" fmla="*/ 852 w 1606"/>
                <a:gd name="T1" fmla="*/ 0 h 1607"/>
                <a:gd name="T2" fmla="*/ 0 w 1606"/>
                <a:gd name="T3" fmla="*/ 753 h 1607"/>
                <a:gd name="T4" fmla="*/ 752 w 1606"/>
                <a:gd name="T5" fmla="*/ 1606 h 1607"/>
                <a:gd name="T6" fmla="*/ 1605 w 1606"/>
                <a:gd name="T7" fmla="*/ 853 h 1607"/>
                <a:gd name="T8" fmla="*/ 501 w 1606"/>
                <a:gd name="T9" fmla="*/ 176 h 1607"/>
                <a:gd name="T10" fmla="*/ 217 w 1606"/>
                <a:gd name="T11" fmla="*/ 427 h 1607"/>
                <a:gd name="T12" fmla="*/ 158 w 1606"/>
                <a:gd name="T13" fmla="*/ 535 h 1607"/>
                <a:gd name="T14" fmla="*/ 317 w 1606"/>
                <a:gd name="T15" fmla="*/ 753 h 1607"/>
                <a:gd name="T16" fmla="*/ 158 w 1606"/>
                <a:gd name="T17" fmla="*/ 535 h 1607"/>
                <a:gd name="T18" fmla="*/ 317 w 1606"/>
                <a:gd name="T19" fmla="*/ 853 h 1607"/>
                <a:gd name="T20" fmla="*/ 158 w 1606"/>
                <a:gd name="T21" fmla="*/ 1071 h 1607"/>
                <a:gd name="T22" fmla="*/ 217 w 1606"/>
                <a:gd name="T23" fmla="*/ 1179 h 1607"/>
                <a:gd name="T24" fmla="*/ 501 w 1606"/>
                <a:gd name="T25" fmla="*/ 1430 h 1607"/>
                <a:gd name="T26" fmla="*/ 752 w 1606"/>
                <a:gd name="T27" fmla="*/ 1497 h 1607"/>
                <a:gd name="T28" fmla="*/ 752 w 1606"/>
                <a:gd name="T29" fmla="*/ 1179 h 1607"/>
                <a:gd name="T30" fmla="*/ 752 w 1606"/>
                <a:gd name="T31" fmla="*/ 1071 h 1607"/>
                <a:gd name="T32" fmla="*/ 426 w 1606"/>
                <a:gd name="T33" fmla="*/ 853 h 1607"/>
                <a:gd name="T34" fmla="*/ 752 w 1606"/>
                <a:gd name="T35" fmla="*/ 1071 h 1607"/>
                <a:gd name="T36" fmla="*/ 426 w 1606"/>
                <a:gd name="T37" fmla="*/ 753 h 1607"/>
                <a:gd name="T38" fmla="*/ 752 w 1606"/>
                <a:gd name="T39" fmla="*/ 535 h 1607"/>
                <a:gd name="T40" fmla="*/ 752 w 1606"/>
                <a:gd name="T41" fmla="*/ 427 h 1607"/>
                <a:gd name="T42" fmla="*/ 752 w 1606"/>
                <a:gd name="T43" fmla="*/ 109 h 1607"/>
                <a:gd name="T44" fmla="*/ 1387 w 1606"/>
                <a:gd name="T45" fmla="*/ 427 h 1607"/>
                <a:gd name="T46" fmla="*/ 1103 w 1606"/>
                <a:gd name="T47" fmla="*/ 176 h 1607"/>
                <a:gd name="T48" fmla="*/ 852 w 1606"/>
                <a:gd name="T49" fmla="*/ 109 h 1607"/>
                <a:gd name="T50" fmla="*/ 852 w 1606"/>
                <a:gd name="T51" fmla="*/ 427 h 1607"/>
                <a:gd name="T52" fmla="*/ 852 w 1606"/>
                <a:gd name="T53" fmla="*/ 535 h 1607"/>
                <a:gd name="T54" fmla="*/ 1178 w 1606"/>
                <a:gd name="T55" fmla="*/ 753 h 1607"/>
                <a:gd name="T56" fmla="*/ 852 w 1606"/>
                <a:gd name="T57" fmla="*/ 535 h 1607"/>
                <a:gd name="T58" fmla="*/ 1178 w 1606"/>
                <a:gd name="T59" fmla="*/ 853 h 1607"/>
                <a:gd name="T60" fmla="*/ 852 w 1606"/>
                <a:gd name="T61" fmla="*/ 1071 h 1607"/>
                <a:gd name="T62" fmla="*/ 852 w 1606"/>
                <a:gd name="T63" fmla="*/ 1497 h 1607"/>
                <a:gd name="T64" fmla="*/ 1120 w 1606"/>
                <a:gd name="T65" fmla="*/ 1179 h 1607"/>
                <a:gd name="T66" fmla="*/ 1103 w 1606"/>
                <a:gd name="T67" fmla="*/ 1430 h 1607"/>
                <a:gd name="T68" fmla="*/ 1387 w 1606"/>
                <a:gd name="T69" fmla="*/ 1179 h 1607"/>
                <a:gd name="T70" fmla="*/ 1446 w 1606"/>
                <a:gd name="T71" fmla="*/ 1071 h 1607"/>
                <a:gd name="T72" fmla="*/ 1287 w 1606"/>
                <a:gd name="T73" fmla="*/ 853 h 1607"/>
                <a:gd name="T74" fmla="*/ 1446 w 1606"/>
                <a:gd name="T75" fmla="*/ 1071 h 1607"/>
                <a:gd name="T76" fmla="*/ 1254 w 1606"/>
                <a:gd name="T77" fmla="*/ 535 h 1607"/>
                <a:gd name="T78" fmla="*/ 1496 w 1606"/>
                <a:gd name="T79" fmla="*/ 753 h 1607"/>
                <a:gd name="T80" fmla="*/ 1287 w 1606"/>
                <a:gd name="T81" fmla="*/ 753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6" h="1607">
                  <a:moveTo>
                    <a:pt x="1605" y="753"/>
                  </a:moveTo>
                  <a:cubicBezTo>
                    <a:pt x="1580" y="352"/>
                    <a:pt x="1254" y="26"/>
                    <a:pt x="852" y="0"/>
                  </a:cubicBezTo>
                  <a:cubicBezTo>
                    <a:pt x="752" y="0"/>
                    <a:pt x="752" y="0"/>
                    <a:pt x="752" y="0"/>
                  </a:cubicBezTo>
                  <a:cubicBezTo>
                    <a:pt x="351" y="26"/>
                    <a:pt x="25" y="352"/>
                    <a:pt x="0" y="753"/>
                  </a:cubicBezTo>
                  <a:cubicBezTo>
                    <a:pt x="0" y="853"/>
                    <a:pt x="0" y="853"/>
                    <a:pt x="0" y="853"/>
                  </a:cubicBezTo>
                  <a:cubicBezTo>
                    <a:pt x="25" y="1255"/>
                    <a:pt x="351" y="1581"/>
                    <a:pt x="752" y="1606"/>
                  </a:cubicBezTo>
                  <a:cubicBezTo>
                    <a:pt x="852" y="1606"/>
                    <a:pt x="852" y="1606"/>
                    <a:pt x="852" y="1606"/>
                  </a:cubicBezTo>
                  <a:cubicBezTo>
                    <a:pt x="1254" y="1581"/>
                    <a:pt x="1580" y="1255"/>
                    <a:pt x="1605" y="853"/>
                  </a:cubicBezTo>
                  <a:cubicBezTo>
                    <a:pt x="1605" y="753"/>
                    <a:pt x="1605" y="753"/>
                    <a:pt x="1605" y="753"/>
                  </a:cubicBezTo>
                  <a:close/>
                  <a:moveTo>
                    <a:pt x="501" y="176"/>
                  </a:moveTo>
                  <a:cubicBezTo>
                    <a:pt x="451" y="243"/>
                    <a:pt x="409" y="327"/>
                    <a:pt x="376" y="427"/>
                  </a:cubicBezTo>
                  <a:cubicBezTo>
                    <a:pt x="217" y="427"/>
                    <a:pt x="217" y="427"/>
                    <a:pt x="217" y="427"/>
                  </a:cubicBezTo>
                  <a:cubicBezTo>
                    <a:pt x="284" y="318"/>
                    <a:pt x="384" y="226"/>
                    <a:pt x="501" y="176"/>
                  </a:cubicBezTo>
                  <a:close/>
                  <a:moveTo>
                    <a:pt x="158" y="535"/>
                  </a:moveTo>
                  <a:cubicBezTo>
                    <a:pt x="351" y="535"/>
                    <a:pt x="351" y="535"/>
                    <a:pt x="351" y="535"/>
                  </a:cubicBezTo>
                  <a:cubicBezTo>
                    <a:pt x="334" y="602"/>
                    <a:pt x="326" y="678"/>
                    <a:pt x="317" y="753"/>
                  </a:cubicBezTo>
                  <a:cubicBezTo>
                    <a:pt x="108" y="753"/>
                    <a:pt x="108" y="753"/>
                    <a:pt x="108" y="753"/>
                  </a:cubicBezTo>
                  <a:cubicBezTo>
                    <a:pt x="108" y="678"/>
                    <a:pt x="133" y="602"/>
                    <a:pt x="158" y="535"/>
                  </a:cubicBezTo>
                  <a:close/>
                  <a:moveTo>
                    <a:pt x="108" y="853"/>
                  </a:moveTo>
                  <a:cubicBezTo>
                    <a:pt x="317" y="853"/>
                    <a:pt x="317" y="853"/>
                    <a:pt x="317" y="853"/>
                  </a:cubicBezTo>
                  <a:cubicBezTo>
                    <a:pt x="326" y="929"/>
                    <a:pt x="334" y="1004"/>
                    <a:pt x="351" y="1071"/>
                  </a:cubicBezTo>
                  <a:cubicBezTo>
                    <a:pt x="158" y="1071"/>
                    <a:pt x="158" y="1071"/>
                    <a:pt x="158" y="1071"/>
                  </a:cubicBezTo>
                  <a:cubicBezTo>
                    <a:pt x="133" y="1004"/>
                    <a:pt x="108" y="929"/>
                    <a:pt x="108" y="853"/>
                  </a:cubicBezTo>
                  <a:close/>
                  <a:moveTo>
                    <a:pt x="217" y="1179"/>
                  </a:moveTo>
                  <a:cubicBezTo>
                    <a:pt x="376" y="1179"/>
                    <a:pt x="376" y="1179"/>
                    <a:pt x="376" y="1179"/>
                  </a:cubicBezTo>
                  <a:cubicBezTo>
                    <a:pt x="409" y="1280"/>
                    <a:pt x="451" y="1363"/>
                    <a:pt x="501" y="1430"/>
                  </a:cubicBezTo>
                  <a:cubicBezTo>
                    <a:pt x="384" y="1380"/>
                    <a:pt x="284" y="1288"/>
                    <a:pt x="217" y="1179"/>
                  </a:cubicBezTo>
                  <a:close/>
                  <a:moveTo>
                    <a:pt x="752" y="1497"/>
                  </a:moveTo>
                  <a:cubicBezTo>
                    <a:pt x="635" y="1464"/>
                    <a:pt x="543" y="1346"/>
                    <a:pt x="484" y="1179"/>
                  </a:cubicBezTo>
                  <a:cubicBezTo>
                    <a:pt x="752" y="1179"/>
                    <a:pt x="752" y="1179"/>
                    <a:pt x="752" y="1179"/>
                  </a:cubicBezTo>
                  <a:lnTo>
                    <a:pt x="752" y="1497"/>
                  </a:lnTo>
                  <a:close/>
                  <a:moveTo>
                    <a:pt x="752" y="1071"/>
                  </a:moveTo>
                  <a:cubicBezTo>
                    <a:pt x="459" y="1071"/>
                    <a:pt x="459" y="1071"/>
                    <a:pt x="459" y="1071"/>
                  </a:cubicBezTo>
                  <a:cubicBezTo>
                    <a:pt x="443" y="1004"/>
                    <a:pt x="434" y="929"/>
                    <a:pt x="426" y="853"/>
                  </a:cubicBezTo>
                  <a:cubicBezTo>
                    <a:pt x="752" y="853"/>
                    <a:pt x="752" y="853"/>
                    <a:pt x="752" y="853"/>
                  </a:cubicBezTo>
                  <a:lnTo>
                    <a:pt x="752" y="1071"/>
                  </a:lnTo>
                  <a:close/>
                  <a:moveTo>
                    <a:pt x="752" y="753"/>
                  </a:moveTo>
                  <a:cubicBezTo>
                    <a:pt x="426" y="753"/>
                    <a:pt x="426" y="753"/>
                    <a:pt x="426" y="753"/>
                  </a:cubicBezTo>
                  <a:cubicBezTo>
                    <a:pt x="434" y="678"/>
                    <a:pt x="443" y="602"/>
                    <a:pt x="459" y="535"/>
                  </a:cubicBezTo>
                  <a:cubicBezTo>
                    <a:pt x="752" y="535"/>
                    <a:pt x="752" y="535"/>
                    <a:pt x="752" y="535"/>
                  </a:cubicBezTo>
                  <a:lnTo>
                    <a:pt x="752" y="753"/>
                  </a:lnTo>
                  <a:close/>
                  <a:moveTo>
                    <a:pt x="752" y="427"/>
                  </a:moveTo>
                  <a:cubicBezTo>
                    <a:pt x="484" y="427"/>
                    <a:pt x="484" y="427"/>
                    <a:pt x="484" y="427"/>
                  </a:cubicBezTo>
                  <a:cubicBezTo>
                    <a:pt x="543" y="260"/>
                    <a:pt x="635" y="142"/>
                    <a:pt x="752" y="109"/>
                  </a:cubicBezTo>
                  <a:lnTo>
                    <a:pt x="752" y="427"/>
                  </a:lnTo>
                  <a:close/>
                  <a:moveTo>
                    <a:pt x="1387" y="427"/>
                  </a:moveTo>
                  <a:cubicBezTo>
                    <a:pt x="1229" y="427"/>
                    <a:pt x="1229" y="427"/>
                    <a:pt x="1229" y="427"/>
                  </a:cubicBezTo>
                  <a:cubicBezTo>
                    <a:pt x="1195" y="327"/>
                    <a:pt x="1153" y="243"/>
                    <a:pt x="1103" y="176"/>
                  </a:cubicBezTo>
                  <a:cubicBezTo>
                    <a:pt x="1220" y="226"/>
                    <a:pt x="1320" y="318"/>
                    <a:pt x="1387" y="427"/>
                  </a:cubicBezTo>
                  <a:close/>
                  <a:moveTo>
                    <a:pt x="852" y="109"/>
                  </a:moveTo>
                  <a:cubicBezTo>
                    <a:pt x="969" y="142"/>
                    <a:pt x="1061" y="260"/>
                    <a:pt x="1120" y="427"/>
                  </a:cubicBezTo>
                  <a:cubicBezTo>
                    <a:pt x="852" y="427"/>
                    <a:pt x="852" y="427"/>
                    <a:pt x="852" y="427"/>
                  </a:cubicBezTo>
                  <a:lnTo>
                    <a:pt x="852" y="109"/>
                  </a:lnTo>
                  <a:close/>
                  <a:moveTo>
                    <a:pt x="852" y="535"/>
                  </a:moveTo>
                  <a:cubicBezTo>
                    <a:pt x="1153" y="535"/>
                    <a:pt x="1153" y="535"/>
                    <a:pt x="1153" y="535"/>
                  </a:cubicBezTo>
                  <a:cubicBezTo>
                    <a:pt x="1162" y="602"/>
                    <a:pt x="1170" y="678"/>
                    <a:pt x="1178" y="753"/>
                  </a:cubicBezTo>
                  <a:cubicBezTo>
                    <a:pt x="852" y="753"/>
                    <a:pt x="852" y="753"/>
                    <a:pt x="852" y="753"/>
                  </a:cubicBezTo>
                  <a:lnTo>
                    <a:pt x="852" y="535"/>
                  </a:lnTo>
                  <a:close/>
                  <a:moveTo>
                    <a:pt x="852" y="853"/>
                  </a:moveTo>
                  <a:cubicBezTo>
                    <a:pt x="1178" y="853"/>
                    <a:pt x="1178" y="853"/>
                    <a:pt x="1178" y="853"/>
                  </a:cubicBezTo>
                  <a:cubicBezTo>
                    <a:pt x="1170" y="929"/>
                    <a:pt x="1162" y="1004"/>
                    <a:pt x="1153" y="1071"/>
                  </a:cubicBezTo>
                  <a:cubicBezTo>
                    <a:pt x="852" y="1071"/>
                    <a:pt x="852" y="1071"/>
                    <a:pt x="852" y="1071"/>
                  </a:cubicBezTo>
                  <a:lnTo>
                    <a:pt x="852" y="853"/>
                  </a:lnTo>
                  <a:close/>
                  <a:moveTo>
                    <a:pt x="852" y="1497"/>
                  </a:moveTo>
                  <a:cubicBezTo>
                    <a:pt x="852" y="1179"/>
                    <a:pt x="852" y="1179"/>
                    <a:pt x="852" y="1179"/>
                  </a:cubicBezTo>
                  <a:cubicBezTo>
                    <a:pt x="1120" y="1179"/>
                    <a:pt x="1120" y="1179"/>
                    <a:pt x="1120" y="1179"/>
                  </a:cubicBezTo>
                  <a:cubicBezTo>
                    <a:pt x="1061" y="1346"/>
                    <a:pt x="969" y="1464"/>
                    <a:pt x="852" y="1497"/>
                  </a:cubicBezTo>
                  <a:close/>
                  <a:moveTo>
                    <a:pt x="1103" y="1430"/>
                  </a:moveTo>
                  <a:cubicBezTo>
                    <a:pt x="1153" y="1363"/>
                    <a:pt x="1195" y="1280"/>
                    <a:pt x="1229" y="1179"/>
                  </a:cubicBezTo>
                  <a:cubicBezTo>
                    <a:pt x="1387" y="1179"/>
                    <a:pt x="1387" y="1179"/>
                    <a:pt x="1387" y="1179"/>
                  </a:cubicBezTo>
                  <a:cubicBezTo>
                    <a:pt x="1320" y="1288"/>
                    <a:pt x="1220" y="1380"/>
                    <a:pt x="1103" y="1430"/>
                  </a:cubicBezTo>
                  <a:close/>
                  <a:moveTo>
                    <a:pt x="1446" y="1071"/>
                  </a:moveTo>
                  <a:cubicBezTo>
                    <a:pt x="1254" y="1071"/>
                    <a:pt x="1254" y="1071"/>
                    <a:pt x="1254" y="1071"/>
                  </a:cubicBezTo>
                  <a:cubicBezTo>
                    <a:pt x="1270" y="1004"/>
                    <a:pt x="1279" y="929"/>
                    <a:pt x="1287" y="853"/>
                  </a:cubicBezTo>
                  <a:cubicBezTo>
                    <a:pt x="1496" y="853"/>
                    <a:pt x="1496" y="853"/>
                    <a:pt x="1496" y="853"/>
                  </a:cubicBezTo>
                  <a:cubicBezTo>
                    <a:pt x="1496" y="929"/>
                    <a:pt x="1471" y="1004"/>
                    <a:pt x="1446" y="1071"/>
                  </a:cubicBezTo>
                  <a:close/>
                  <a:moveTo>
                    <a:pt x="1287" y="753"/>
                  </a:moveTo>
                  <a:cubicBezTo>
                    <a:pt x="1279" y="678"/>
                    <a:pt x="1270" y="602"/>
                    <a:pt x="1254" y="535"/>
                  </a:cubicBezTo>
                  <a:cubicBezTo>
                    <a:pt x="1446" y="535"/>
                    <a:pt x="1446" y="535"/>
                    <a:pt x="1446" y="535"/>
                  </a:cubicBezTo>
                  <a:cubicBezTo>
                    <a:pt x="1471" y="602"/>
                    <a:pt x="1496" y="678"/>
                    <a:pt x="1496" y="753"/>
                  </a:cubicBezTo>
                  <a:lnTo>
                    <a:pt x="1287" y="753"/>
                  </a:lnTo>
                  <a:close/>
                  <a:moveTo>
                    <a:pt x="1287" y="753"/>
                  </a:moveTo>
                  <a:lnTo>
                    <a:pt x="1287" y="753"/>
                  </a:lnTo>
                  <a:close/>
                </a:path>
              </a:pathLst>
            </a:custGeom>
            <a:solidFill>
              <a:schemeClr val="bg1"/>
            </a:solidFill>
            <a:ln>
              <a:noFill/>
            </a:ln>
            <a:effectLst/>
            <a:extLst/>
          </p:spPr>
          <p:txBody>
            <a:bodyPr wrap="none" lIns="54877" tIns="27439" rIns="54877" bIns="27439" anchor="ctr"/>
            <a:lstStyle/>
            <a:p>
              <a:pPr defTabSz="855887">
                <a:defRPr/>
              </a:pPr>
              <a:endParaRPr lang="en-US" sz="1264" dirty="0">
                <a:solidFill>
                  <a:srgbClr val="445469"/>
                </a:solidFill>
                <a:latin typeface="Lato Light"/>
                <a:ea typeface="SimSun" charset="0"/>
              </a:endParaRPr>
            </a:p>
          </p:txBody>
        </p:sp>
      </p:grpSp>
      <p:grpSp>
        <p:nvGrpSpPr>
          <p:cNvPr id="269" name="Group 268"/>
          <p:cNvGrpSpPr/>
          <p:nvPr/>
        </p:nvGrpSpPr>
        <p:grpSpPr>
          <a:xfrm>
            <a:off x="9092678" y="4610647"/>
            <a:ext cx="1543051" cy="1497752"/>
            <a:chOff x="9278455" y="4841857"/>
            <a:chExt cx="1714500" cy="1663735"/>
          </a:xfrm>
        </p:grpSpPr>
        <p:sp>
          <p:nvSpPr>
            <p:cNvPr id="270" name="Teardrop 269"/>
            <p:cNvSpPr/>
            <p:nvPr/>
          </p:nvSpPr>
          <p:spPr bwMode="auto">
            <a:xfrm rot="8100000">
              <a:off x="9852069" y="4841857"/>
              <a:ext cx="556683" cy="556683"/>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54877" tIns="27439" rIns="54877" bIns="27439" anchor="ctr"/>
            <a:lstStyle/>
            <a:p>
              <a:pPr algn="ctr" defTabSz="855887">
                <a:defRPr/>
              </a:pPr>
              <a:endParaRPr lang="en-US" sz="1264" dirty="0">
                <a:solidFill>
                  <a:prstClr val="white"/>
                </a:solidFill>
                <a:latin typeface="Lato Light"/>
              </a:endParaRPr>
            </a:p>
          </p:txBody>
        </p:sp>
        <p:sp>
          <p:nvSpPr>
            <p:cNvPr id="271" name="Content Placeholder 2"/>
            <p:cNvSpPr txBox="1">
              <a:spLocks/>
            </p:cNvSpPr>
            <p:nvPr/>
          </p:nvSpPr>
          <p:spPr bwMode="auto">
            <a:xfrm>
              <a:off x="9278455" y="5489557"/>
              <a:ext cx="1714500" cy="1016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4877" tIns="27439" rIns="54877" bIns="27439"/>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855887">
                <a:spcBef>
                  <a:spcPct val="20000"/>
                </a:spcBef>
              </a:pPr>
              <a:r>
                <a:rPr lang="es-MX" sz="1441" dirty="0">
                  <a:solidFill>
                    <a:srgbClr val="445469"/>
                  </a:solidFill>
                  <a:latin typeface="Lato Regular"/>
                  <a:cs typeface="Lato Regular"/>
                </a:rPr>
                <a:t>Cubrir puestos &amp; recompensas</a:t>
              </a:r>
            </a:p>
          </p:txBody>
        </p:sp>
        <p:sp>
          <p:nvSpPr>
            <p:cNvPr id="272" name="Freeform 576"/>
            <p:cNvSpPr>
              <a:spLocks noChangeArrowheads="1"/>
            </p:cNvSpPr>
            <p:nvPr/>
          </p:nvSpPr>
          <p:spPr bwMode="auto">
            <a:xfrm>
              <a:off x="9974502" y="4969156"/>
              <a:ext cx="321257" cy="321257"/>
            </a:xfrm>
            <a:custGeom>
              <a:avLst/>
              <a:gdLst>
                <a:gd name="T0" fmla="*/ 1664 w 1690"/>
                <a:gd name="T1" fmla="*/ 1037 h 1690"/>
                <a:gd name="T2" fmla="*/ 1689 w 1690"/>
                <a:gd name="T3" fmla="*/ 1037 h 1690"/>
                <a:gd name="T4" fmla="*/ 1689 w 1690"/>
                <a:gd name="T5" fmla="*/ 669 h 1690"/>
                <a:gd name="T6" fmla="*/ 1446 w 1690"/>
                <a:gd name="T7" fmla="*/ 669 h 1690"/>
                <a:gd name="T8" fmla="*/ 1396 w 1690"/>
                <a:gd name="T9" fmla="*/ 543 h 1690"/>
                <a:gd name="T10" fmla="*/ 1547 w 1690"/>
                <a:gd name="T11" fmla="*/ 393 h 1690"/>
                <a:gd name="T12" fmla="*/ 1572 w 1690"/>
                <a:gd name="T13" fmla="*/ 376 h 1690"/>
                <a:gd name="T14" fmla="*/ 1547 w 1690"/>
                <a:gd name="T15" fmla="*/ 359 h 1690"/>
                <a:gd name="T16" fmla="*/ 1329 w 1690"/>
                <a:gd name="T17" fmla="*/ 134 h 1690"/>
                <a:gd name="T18" fmla="*/ 1312 w 1690"/>
                <a:gd name="T19" fmla="*/ 117 h 1690"/>
                <a:gd name="T20" fmla="*/ 1288 w 1690"/>
                <a:gd name="T21" fmla="*/ 134 h 1690"/>
                <a:gd name="T22" fmla="*/ 1137 w 1690"/>
                <a:gd name="T23" fmla="*/ 284 h 1690"/>
                <a:gd name="T24" fmla="*/ 1020 w 1690"/>
                <a:gd name="T25" fmla="*/ 234 h 1690"/>
                <a:gd name="T26" fmla="*/ 1020 w 1690"/>
                <a:gd name="T27" fmla="*/ 0 h 1690"/>
                <a:gd name="T28" fmla="*/ 660 w 1690"/>
                <a:gd name="T29" fmla="*/ 0 h 1690"/>
                <a:gd name="T30" fmla="*/ 660 w 1690"/>
                <a:gd name="T31" fmla="*/ 234 h 1690"/>
                <a:gd name="T32" fmla="*/ 552 w 1690"/>
                <a:gd name="T33" fmla="*/ 284 h 1690"/>
                <a:gd name="T34" fmla="*/ 401 w 1690"/>
                <a:gd name="T35" fmla="*/ 134 h 1690"/>
                <a:gd name="T36" fmla="*/ 385 w 1690"/>
                <a:gd name="T37" fmla="*/ 117 h 1690"/>
                <a:gd name="T38" fmla="*/ 125 w 1690"/>
                <a:gd name="T39" fmla="*/ 376 h 1690"/>
                <a:gd name="T40" fmla="*/ 142 w 1690"/>
                <a:gd name="T41" fmla="*/ 393 h 1690"/>
                <a:gd name="T42" fmla="*/ 284 w 1690"/>
                <a:gd name="T43" fmla="*/ 535 h 1690"/>
                <a:gd name="T44" fmla="*/ 234 w 1690"/>
                <a:gd name="T45" fmla="*/ 660 h 1690"/>
                <a:gd name="T46" fmla="*/ 0 w 1690"/>
                <a:gd name="T47" fmla="*/ 660 h 1690"/>
                <a:gd name="T48" fmla="*/ 0 w 1690"/>
                <a:gd name="T49" fmla="*/ 1028 h 1690"/>
                <a:gd name="T50" fmla="*/ 234 w 1690"/>
                <a:gd name="T51" fmla="*/ 1028 h 1690"/>
                <a:gd name="T52" fmla="*/ 284 w 1690"/>
                <a:gd name="T53" fmla="*/ 1154 h 1690"/>
                <a:gd name="T54" fmla="*/ 142 w 1690"/>
                <a:gd name="T55" fmla="*/ 1296 h 1690"/>
                <a:gd name="T56" fmla="*/ 125 w 1690"/>
                <a:gd name="T57" fmla="*/ 1312 h 1690"/>
                <a:gd name="T58" fmla="*/ 142 w 1690"/>
                <a:gd name="T59" fmla="*/ 1338 h 1690"/>
                <a:gd name="T60" fmla="*/ 359 w 1690"/>
                <a:gd name="T61" fmla="*/ 1555 h 1690"/>
                <a:gd name="T62" fmla="*/ 385 w 1690"/>
                <a:gd name="T63" fmla="*/ 1572 h 1690"/>
                <a:gd name="T64" fmla="*/ 401 w 1690"/>
                <a:gd name="T65" fmla="*/ 1555 h 1690"/>
                <a:gd name="T66" fmla="*/ 552 w 1690"/>
                <a:gd name="T67" fmla="*/ 1413 h 1690"/>
                <a:gd name="T68" fmla="*/ 669 w 1690"/>
                <a:gd name="T69" fmla="*/ 1455 h 1690"/>
                <a:gd name="T70" fmla="*/ 669 w 1690"/>
                <a:gd name="T71" fmla="*/ 1689 h 1690"/>
                <a:gd name="T72" fmla="*/ 1037 w 1690"/>
                <a:gd name="T73" fmla="*/ 1689 h 1690"/>
                <a:gd name="T74" fmla="*/ 1037 w 1690"/>
                <a:gd name="T75" fmla="*/ 1455 h 1690"/>
                <a:gd name="T76" fmla="*/ 1137 w 1690"/>
                <a:gd name="T77" fmla="*/ 1404 h 1690"/>
                <a:gd name="T78" fmla="*/ 1312 w 1690"/>
                <a:gd name="T79" fmla="*/ 1572 h 1690"/>
                <a:gd name="T80" fmla="*/ 1329 w 1690"/>
                <a:gd name="T81" fmla="*/ 1555 h 1690"/>
                <a:gd name="T82" fmla="*/ 1547 w 1690"/>
                <a:gd name="T83" fmla="*/ 1338 h 1690"/>
                <a:gd name="T84" fmla="*/ 1572 w 1690"/>
                <a:gd name="T85" fmla="*/ 1312 h 1690"/>
                <a:gd name="T86" fmla="*/ 1396 w 1690"/>
                <a:gd name="T87" fmla="*/ 1145 h 1690"/>
                <a:gd name="T88" fmla="*/ 1446 w 1690"/>
                <a:gd name="T89" fmla="*/ 1037 h 1690"/>
                <a:gd name="T90" fmla="*/ 1664 w 1690"/>
                <a:gd name="T91" fmla="*/ 1037 h 1690"/>
                <a:gd name="T92" fmla="*/ 1221 w 1690"/>
                <a:gd name="T93" fmla="*/ 844 h 1690"/>
                <a:gd name="T94" fmla="*/ 844 w 1690"/>
                <a:gd name="T95" fmla="*/ 1229 h 1690"/>
                <a:gd name="T96" fmla="*/ 460 w 1690"/>
                <a:gd name="T97" fmla="*/ 844 h 1690"/>
                <a:gd name="T98" fmla="*/ 844 w 1690"/>
                <a:gd name="T99" fmla="*/ 468 h 1690"/>
                <a:gd name="T100" fmla="*/ 1221 w 1690"/>
                <a:gd name="T101" fmla="*/ 844 h 1690"/>
                <a:gd name="T102" fmla="*/ 1221 w 1690"/>
                <a:gd name="T103" fmla="*/ 844 h 1690"/>
                <a:gd name="T104" fmla="*/ 1221 w 1690"/>
                <a:gd name="T105" fmla="*/ 844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90" h="1690">
                  <a:moveTo>
                    <a:pt x="1664" y="1037"/>
                  </a:moveTo>
                  <a:cubicBezTo>
                    <a:pt x="1689" y="1037"/>
                    <a:pt x="1689" y="1037"/>
                    <a:pt x="1689" y="1037"/>
                  </a:cubicBezTo>
                  <a:cubicBezTo>
                    <a:pt x="1689" y="669"/>
                    <a:pt x="1689" y="669"/>
                    <a:pt x="1689" y="669"/>
                  </a:cubicBezTo>
                  <a:cubicBezTo>
                    <a:pt x="1446" y="669"/>
                    <a:pt x="1446" y="669"/>
                    <a:pt x="1446" y="669"/>
                  </a:cubicBezTo>
                  <a:cubicBezTo>
                    <a:pt x="1438" y="627"/>
                    <a:pt x="1421" y="585"/>
                    <a:pt x="1396" y="543"/>
                  </a:cubicBezTo>
                  <a:cubicBezTo>
                    <a:pt x="1547" y="393"/>
                    <a:pt x="1547" y="393"/>
                    <a:pt x="1547" y="393"/>
                  </a:cubicBezTo>
                  <a:cubicBezTo>
                    <a:pt x="1572" y="376"/>
                    <a:pt x="1572" y="376"/>
                    <a:pt x="1572" y="376"/>
                  </a:cubicBezTo>
                  <a:cubicBezTo>
                    <a:pt x="1547" y="359"/>
                    <a:pt x="1547" y="359"/>
                    <a:pt x="1547" y="359"/>
                  </a:cubicBezTo>
                  <a:cubicBezTo>
                    <a:pt x="1329" y="134"/>
                    <a:pt x="1329" y="134"/>
                    <a:pt x="1329" y="134"/>
                  </a:cubicBezTo>
                  <a:cubicBezTo>
                    <a:pt x="1312" y="117"/>
                    <a:pt x="1312" y="117"/>
                    <a:pt x="1312" y="117"/>
                  </a:cubicBezTo>
                  <a:cubicBezTo>
                    <a:pt x="1288" y="134"/>
                    <a:pt x="1288" y="134"/>
                    <a:pt x="1288" y="134"/>
                  </a:cubicBezTo>
                  <a:cubicBezTo>
                    <a:pt x="1137" y="284"/>
                    <a:pt x="1137" y="284"/>
                    <a:pt x="1137" y="284"/>
                  </a:cubicBezTo>
                  <a:cubicBezTo>
                    <a:pt x="1104" y="267"/>
                    <a:pt x="1062" y="251"/>
                    <a:pt x="1020" y="234"/>
                  </a:cubicBezTo>
                  <a:cubicBezTo>
                    <a:pt x="1020" y="0"/>
                    <a:pt x="1020" y="0"/>
                    <a:pt x="1020" y="0"/>
                  </a:cubicBezTo>
                  <a:cubicBezTo>
                    <a:pt x="660" y="0"/>
                    <a:pt x="660" y="0"/>
                    <a:pt x="660" y="0"/>
                  </a:cubicBezTo>
                  <a:cubicBezTo>
                    <a:pt x="660" y="234"/>
                    <a:pt x="660" y="234"/>
                    <a:pt x="660" y="234"/>
                  </a:cubicBezTo>
                  <a:cubicBezTo>
                    <a:pt x="619" y="251"/>
                    <a:pt x="585" y="267"/>
                    <a:pt x="552" y="284"/>
                  </a:cubicBezTo>
                  <a:cubicBezTo>
                    <a:pt x="401" y="134"/>
                    <a:pt x="401" y="134"/>
                    <a:pt x="401" y="134"/>
                  </a:cubicBezTo>
                  <a:cubicBezTo>
                    <a:pt x="385" y="117"/>
                    <a:pt x="385" y="117"/>
                    <a:pt x="385" y="117"/>
                  </a:cubicBezTo>
                  <a:cubicBezTo>
                    <a:pt x="125" y="376"/>
                    <a:pt x="125" y="376"/>
                    <a:pt x="125" y="376"/>
                  </a:cubicBezTo>
                  <a:cubicBezTo>
                    <a:pt x="142" y="393"/>
                    <a:pt x="142" y="393"/>
                    <a:pt x="142" y="393"/>
                  </a:cubicBezTo>
                  <a:cubicBezTo>
                    <a:pt x="284" y="535"/>
                    <a:pt x="284" y="535"/>
                    <a:pt x="284" y="535"/>
                  </a:cubicBezTo>
                  <a:cubicBezTo>
                    <a:pt x="267" y="577"/>
                    <a:pt x="251" y="619"/>
                    <a:pt x="234" y="660"/>
                  </a:cubicBezTo>
                  <a:cubicBezTo>
                    <a:pt x="0" y="660"/>
                    <a:pt x="0" y="660"/>
                    <a:pt x="0" y="660"/>
                  </a:cubicBezTo>
                  <a:cubicBezTo>
                    <a:pt x="0" y="1028"/>
                    <a:pt x="0" y="1028"/>
                    <a:pt x="0" y="1028"/>
                  </a:cubicBezTo>
                  <a:cubicBezTo>
                    <a:pt x="234" y="1028"/>
                    <a:pt x="234" y="1028"/>
                    <a:pt x="234" y="1028"/>
                  </a:cubicBezTo>
                  <a:cubicBezTo>
                    <a:pt x="242" y="1070"/>
                    <a:pt x="259" y="1112"/>
                    <a:pt x="284" y="1154"/>
                  </a:cubicBezTo>
                  <a:cubicBezTo>
                    <a:pt x="142" y="1296"/>
                    <a:pt x="142" y="1296"/>
                    <a:pt x="142" y="1296"/>
                  </a:cubicBezTo>
                  <a:cubicBezTo>
                    <a:pt x="125" y="1312"/>
                    <a:pt x="125" y="1312"/>
                    <a:pt x="125" y="1312"/>
                  </a:cubicBezTo>
                  <a:cubicBezTo>
                    <a:pt x="142" y="1338"/>
                    <a:pt x="142" y="1338"/>
                    <a:pt x="142" y="1338"/>
                  </a:cubicBezTo>
                  <a:cubicBezTo>
                    <a:pt x="359" y="1555"/>
                    <a:pt x="359" y="1555"/>
                    <a:pt x="359" y="1555"/>
                  </a:cubicBezTo>
                  <a:cubicBezTo>
                    <a:pt x="385" y="1572"/>
                    <a:pt x="385" y="1572"/>
                    <a:pt x="385" y="1572"/>
                  </a:cubicBezTo>
                  <a:cubicBezTo>
                    <a:pt x="401" y="1555"/>
                    <a:pt x="401" y="1555"/>
                    <a:pt x="401" y="1555"/>
                  </a:cubicBezTo>
                  <a:cubicBezTo>
                    <a:pt x="552" y="1413"/>
                    <a:pt x="552" y="1413"/>
                    <a:pt x="552" y="1413"/>
                  </a:cubicBezTo>
                  <a:cubicBezTo>
                    <a:pt x="585" y="1430"/>
                    <a:pt x="627" y="1446"/>
                    <a:pt x="669" y="1455"/>
                  </a:cubicBezTo>
                  <a:cubicBezTo>
                    <a:pt x="669" y="1689"/>
                    <a:pt x="669" y="1689"/>
                    <a:pt x="669" y="1689"/>
                  </a:cubicBezTo>
                  <a:cubicBezTo>
                    <a:pt x="1037" y="1689"/>
                    <a:pt x="1037" y="1689"/>
                    <a:pt x="1037" y="1689"/>
                  </a:cubicBezTo>
                  <a:cubicBezTo>
                    <a:pt x="1037" y="1455"/>
                    <a:pt x="1037" y="1455"/>
                    <a:pt x="1037" y="1455"/>
                  </a:cubicBezTo>
                  <a:cubicBezTo>
                    <a:pt x="1070" y="1438"/>
                    <a:pt x="1104" y="1421"/>
                    <a:pt x="1137" y="1404"/>
                  </a:cubicBezTo>
                  <a:cubicBezTo>
                    <a:pt x="1312" y="1572"/>
                    <a:pt x="1312" y="1572"/>
                    <a:pt x="1312" y="1572"/>
                  </a:cubicBezTo>
                  <a:cubicBezTo>
                    <a:pt x="1329" y="1555"/>
                    <a:pt x="1329" y="1555"/>
                    <a:pt x="1329" y="1555"/>
                  </a:cubicBezTo>
                  <a:cubicBezTo>
                    <a:pt x="1547" y="1338"/>
                    <a:pt x="1547" y="1338"/>
                    <a:pt x="1547" y="1338"/>
                  </a:cubicBezTo>
                  <a:cubicBezTo>
                    <a:pt x="1572" y="1312"/>
                    <a:pt x="1572" y="1312"/>
                    <a:pt x="1572" y="1312"/>
                  </a:cubicBezTo>
                  <a:cubicBezTo>
                    <a:pt x="1396" y="1145"/>
                    <a:pt x="1396" y="1145"/>
                    <a:pt x="1396" y="1145"/>
                  </a:cubicBezTo>
                  <a:cubicBezTo>
                    <a:pt x="1421" y="1112"/>
                    <a:pt x="1438" y="1070"/>
                    <a:pt x="1446" y="1037"/>
                  </a:cubicBezTo>
                  <a:cubicBezTo>
                    <a:pt x="1664" y="1037"/>
                    <a:pt x="1664" y="1037"/>
                    <a:pt x="1664" y="1037"/>
                  </a:cubicBezTo>
                  <a:close/>
                  <a:moveTo>
                    <a:pt x="1221" y="844"/>
                  </a:moveTo>
                  <a:cubicBezTo>
                    <a:pt x="1221" y="1053"/>
                    <a:pt x="1053" y="1229"/>
                    <a:pt x="844" y="1229"/>
                  </a:cubicBezTo>
                  <a:cubicBezTo>
                    <a:pt x="635" y="1229"/>
                    <a:pt x="460" y="1053"/>
                    <a:pt x="460" y="844"/>
                  </a:cubicBezTo>
                  <a:cubicBezTo>
                    <a:pt x="460" y="635"/>
                    <a:pt x="635" y="468"/>
                    <a:pt x="844" y="468"/>
                  </a:cubicBezTo>
                  <a:cubicBezTo>
                    <a:pt x="1053" y="468"/>
                    <a:pt x="1221" y="635"/>
                    <a:pt x="1221" y="844"/>
                  </a:cubicBezTo>
                  <a:close/>
                  <a:moveTo>
                    <a:pt x="1221" y="844"/>
                  </a:moveTo>
                  <a:lnTo>
                    <a:pt x="1221" y="844"/>
                  </a:lnTo>
                  <a:close/>
                </a:path>
              </a:pathLst>
            </a:custGeom>
            <a:solidFill>
              <a:schemeClr val="bg1"/>
            </a:solidFill>
            <a:ln>
              <a:noFill/>
            </a:ln>
            <a:effectLst/>
            <a:extLst/>
          </p:spPr>
          <p:txBody>
            <a:bodyPr wrap="none" lIns="54877" tIns="27439" rIns="54877" bIns="27439" anchor="ctr"/>
            <a:lstStyle/>
            <a:p>
              <a:pPr defTabSz="855887">
                <a:defRPr/>
              </a:pPr>
              <a:endParaRPr lang="en-US" sz="1264" dirty="0">
                <a:solidFill>
                  <a:srgbClr val="445469"/>
                </a:solidFill>
                <a:latin typeface="Lato Light"/>
                <a:ea typeface="SimSun" charset="0"/>
              </a:endParaRPr>
            </a:p>
          </p:txBody>
        </p:sp>
      </p:grpSp>
      <p:grpSp>
        <p:nvGrpSpPr>
          <p:cNvPr id="51" name="Group 50"/>
          <p:cNvGrpSpPr/>
          <p:nvPr/>
        </p:nvGrpSpPr>
        <p:grpSpPr>
          <a:xfrm>
            <a:off x="2384127" y="354949"/>
            <a:ext cx="7939807" cy="1205106"/>
            <a:chOff x="3921764" y="28552"/>
            <a:chExt cx="17639421" cy="1898192"/>
          </a:xfrm>
        </p:grpSpPr>
        <p:sp>
          <p:nvSpPr>
            <p:cNvPr id="52" name="TextBox 51"/>
            <p:cNvSpPr txBox="1"/>
            <p:nvPr/>
          </p:nvSpPr>
          <p:spPr>
            <a:xfrm>
              <a:off x="3921764" y="28552"/>
              <a:ext cx="17639421" cy="1026033"/>
            </a:xfrm>
            <a:prstGeom prst="rect">
              <a:avLst/>
            </a:prstGeom>
            <a:noFill/>
          </p:spPr>
          <p:txBody>
            <a:bodyPr wrap="square" lIns="41151" tIns="20575" rIns="41151" bIns="20575" rtlCol="0">
              <a:spAutoFit/>
            </a:bodyPr>
            <a:lstStyle/>
            <a:p>
              <a:pPr algn="ctr" defTabSz="855887"/>
              <a:r>
                <a:rPr lang="es-MX" sz="3963" b="1" dirty="0">
                  <a:solidFill>
                    <a:srgbClr val="445469"/>
                  </a:solidFill>
                  <a:cs typeface="Lato Regular"/>
                </a:rPr>
                <a:t>¿Cual es el sentido de la evaluación?</a:t>
              </a:r>
              <a:endParaRPr lang="id-ID" sz="3963" b="1" dirty="0">
                <a:solidFill>
                  <a:srgbClr val="445469"/>
                </a:solidFill>
                <a:cs typeface="Lato Regular"/>
              </a:endParaRPr>
            </a:p>
          </p:txBody>
        </p:sp>
        <p:sp>
          <p:nvSpPr>
            <p:cNvPr id="54" name="Subtitle 2"/>
            <p:cNvSpPr txBox="1">
              <a:spLocks/>
            </p:cNvSpPr>
            <p:nvPr/>
          </p:nvSpPr>
          <p:spPr>
            <a:xfrm>
              <a:off x="6927177" y="1087627"/>
              <a:ext cx="11655184" cy="839117"/>
            </a:xfrm>
            <a:prstGeom prst="rect">
              <a:avLst/>
            </a:prstGeom>
          </p:spPr>
          <p:txBody>
            <a:bodyPr vert="horz" lIns="97896" tIns="48948" rIns="97896" bIns="48948"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s-MX" sz="1680" b="1" dirty="0">
                  <a:solidFill>
                    <a:srgbClr val="445469"/>
                  </a:solidFill>
                  <a:latin typeface="Lato Light"/>
                  <a:cs typeface="Lato Light"/>
                </a:rPr>
                <a:t>Conocer</a:t>
              </a:r>
              <a:r>
                <a:rPr lang="en-US" sz="1680" b="1" dirty="0">
                  <a:solidFill>
                    <a:srgbClr val="445469"/>
                  </a:solidFill>
                  <a:latin typeface="Lato Light"/>
                  <a:cs typeface="Lato Light"/>
                </a:rPr>
                <a:t> y </a:t>
              </a:r>
              <a:r>
                <a:rPr lang="es-MX" sz="1680" b="1" dirty="0">
                  <a:solidFill>
                    <a:srgbClr val="445469"/>
                  </a:solidFill>
                  <a:latin typeface="Lato Light"/>
                  <a:cs typeface="Lato Light"/>
                </a:rPr>
                <a:t>evaluar</a:t>
              </a:r>
              <a:r>
                <a:rPr lang="en-US" sz="1680" b="1" dirty="0">
                  <a:solidFill>
                    <a:srgbClr val="445469"/>
                  </a:solidFill>
                  <a:latin typeface="Lato Light"/>
                  <a:cs typeface="Lato Light"/>
                </a:rPr>
                <a:t> </a:t>
              </a:r>
              <a:r>
                <a:rPr lang="es-MX" sz="1680" b="1" dirty="0">
                  <a:solidFill>
                    <a:srgbClr val="445469"/>
                  </a:solidFill>
                  <a:latin typeface="Lato Light"/>
                  <a:cs typeface="Lato Light"/>
                </a:rPr>
                <a:t>al individuo </a:t>
              </a:r>
              <a:r>
                <a:rPr lang="en-US" sz="1680" b="1" dirty="0">
                  <a:solidFill>
                    <a:srgbClr val="445469"/>
                  </a:solidFill>
                  <a:latin typeface="Lato Light"/>
                  <a:cs typeface="Lato Light"/>
                </a:rPr>
                <a:t>para </a:t>
              </a:r>
              <a:r>
                <a:rPr lang="es-MX" sz="1680" b="1" dirty="0">
                  <a:solidFill>
                    <a:srgbClr val="445469"/>
                  </a:solidFill>
                  <a:latin typeface="Lato Light"/>
                  <a:cs typeface="Lato Light"/>
                </a:rPr>
                <a:t>medir</a:t>
              </a:r>
              <a:r>
                <a:rPr lang="en-US" sz="1680" b="1" dirty="0">
                  <a:solidFill>
                    <a:srgbClr val="445469"/>
                  </a:solidFill>
                  <a:latin typeface="Lato Light"/>
                  <a:cs typeface="Lato Light"/>
                </a:rPr>
                <a:t> </a:t>
              </a:r>
              <a:r>
                <a:rPr lang="es-MX" sz="1680" b="1" dirty="0">
                  <a:solidFill>
                    <a:srgbClr val="445469"/>
                  </a:solidFill>
                  <a:latin typeface="Lato Light"/>
                  <a:cs typeface="Lato Light"/>
                </a:rPr>
                <a:t>sus</a:t>
              </a:r>
              <a:r>
                <a:rPr lang="en-US" sz="1680" b="1" dirty="0">
                  <a:solidFill>
                    <a:srgbClr val="445469"/>
                  </a:solidFill>
                  <a:latin typeface="Lato Light"/>
                  <a:cs typeface="Lato Light"/>
                </a:rPr>
                <a:t> </a:t>
              </a:r>
              <a:r>
                <a:rPr lang="es-MX" sz="1680" b="1" dirty="0">
                  <a:solidFill>
                    <a:srgbClr val="445469"/>
                  </a:solidFill>
                  <a:latin typeface="Lato Light"/>
                  <a:cs typeface="Lato Light"/>
                </a:rPr>
                <a:t>competencias:</a:t>
              </a:r>
              <a:endParaRPr lang="es-MX" sz="1680" b="1" dirty="0">
                <a:solidFill>
                  <a:srgbClr val="1EA185"/>
                </a:solidFill>
                <a:latin typeface="Lato Light"/>
                <a:cs typeface="Lato Light"/>
              </a:endParaRPr>
            </a:p>
          </p:txBody>
        </p:sp>
      </p:grpSp>
      <p:sp>
        <p:nvSpPr>
          <p:cNvPr id="55" name="Rectángulo 54"/>
          <p:cNvSpPr/>
          <p:nvPr/>
        </p:nvSpPr>
        <p:spPr>
          <a:xfrm>
            <a:off x="4067947" y="6213674"/>
            <a:ext cx="4043993" cy="523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a:solidFill>
                <a:prstClr val="white"/>
              </a:solidFill>
            </a:endParaRPr>
          </a:p>
        </p:txBody>
      </p:sp>
      <p:pic>
        <p:nvPicPr>
          <p:cNvPr id="2" name="Imagen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36467" y="2840115"/>
            <a:ext cx="2026599" cy="2026599"/>
          </a:xfrm>
          <a:prstGeom prst="rect">
            <a:avLst/>
          </a:prstGeom>
        </p:spPr>
      </p:pic>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3758" y="2843604"/>
            <a:ext cx="1993567" cy="1993567"/>
          </a:xfrm>
          <a:prstGeom prst="rect">
            <a:avLst/>
          </a:prstGeom>
        </p:spPr>
      </p:pic>
      <p:sp>
        <p:nvSpPr>
          <p:cNvPr id="4" name="Rectángulo 3"/>
          <p:cNvSpPr/>
          <p:nvPr/>
        </p:nvSpPr>
        <p:spPr>
          <a:xfrm>
            <a:off x="4783220" y="4946941"/>
            <a:ext cx="1015198" cy="53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r>
              <a:rPr lang="es-MX" sz="1200" b="1" dirty="0">
                <a:solidFill>
                  <a:srgbClr val="445469"/>
                </a:solidFill>
              </a:rPr>
              <a:t>En psicología</a:t>
            </a:r>
          </a:p>
        </p:txBody>
      </p:sp>
      <p:sp>
        <p:nvSpPr>
          <p:cNvPr id="58" name="Rectángulo 57"/>
          <p:cNvSpPr/>
          <p:nvPr/>
        </p:nvSpPr>
        <p:spPr>
          <a:xfrm>
            <a:off x="6033084" y="2291681"/>
            <a:ext cx="1697459" cy="61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r>
              <a:rPr lang="es-MX" sz="1200" b="1" dirty="0">
                <a:solidFill>
                  <a:srgbClr val="445469"/>
                </a:solidFill>
              </a:rPr>
              <a:t>En administración</a:t>
            </a:r>
          </a:p>
        </p:txBody>
      </p:sp>
      <p:pic>
        <p:nvPicPr>
          <p:cNvPr id="56" name="Imagen 55"/>
          <p:cNvPicPr>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4859209" y="6271705"/>
            <a:ext cx="2248783" cy="531628"/>
          </a:xfrm>
          <a:prstGeom prst="rect">
            <a:avLst/>
          </a:prstGeom>
        </p:spPr>
      </p:pic>
    </p:spTree>
    <p:extLst>
      <p:ext uri="{BB962C8B-B14F-4D97-AF65-F5344CB8AC3E}">
        <p14:creationId xmlns:p14="http://schemas.microsoft.com/office/powerpoint/2010/main" val="2867523369"/>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xmlns:p14="http://schemas.microsoft.com/office/powerpoint/2010/main" spd="slow" advClick="0"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900" decel="100000" fill="hold"/>
                                        <p:tgtEl>
                                          <p:spTgt spid="5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06"/>
                                        </p:tgtEl>
                                        <p:attrNameLst>
                                          <p:attrName>style.visibility</p:attrName>
                                        </p:attrNameLst>
                                      </p:cBhvr>
                                      <p:to>
                                        <p:strVal val="visible"/>
                                      </p:to>
                                    </p:set>
                                    <p:animEffect transition="in" filter="fade">
                                      <p:cBhvr>
                                        <p:cTn id="14" dur="500"/>
                                        <p:tgtEl>
                                          <p:spTgt spid="206"/>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222"/>
                                        </p:tgtEl>
                                        <p:attrNameLst>
                                          <p:attrName>style.visibility</p:attrName>
                                        </p:attrNameLst>
                                      </p:cBhvr>
                                      <p:to>
                                        <p:strVal val="visible"/>
                                      </p:to>
                                    </p:set>
                                    <p:animEffect transition="in" filter="wipe(down)">
                                      <p:cBhvr>
                                        <p:cTn id="18" dur="500"/>
                                        <p:tgtEl>
                                          <p:spTgt spid="222"/>
                                        </p:tgtEl>
                                      </p:cBhvr>
                                    </p:animEffect>
                                  </p:childTnLst>
                                </p:cTn>
                              </p:par>
                            </p:childTnLst>
                          </p:cTn>
                        </p:par>
                        <p:par>
                          <p:cTn id="19" fill="hold">
                            <p:stCondLst>
                              <p:cond delay="2000"/>
                            </p:stCondLst>
                            <p:childTnLst>
                              <p:par>
                                <p:cTn id="20" presetID="53" presetClass="entr" presetSubtype="16" fill="hold" nodeType="afterEffect">
                                  <p:stCondLst>
                                    <p:cond delay="0"/>
                                  </p:stCondLst>
                                  <p:childTnLst>
                                    <p:set>
                                      <p:cBhvr>
                                        <p:cTn id="21" dur="1" fill="hold">
                                          <p:stCondLst>
                                            <p:cond delay="0"/>
                                          </p:stCondLst>
                                        </p:cTn>
                                        <p:tgtEl>
                                          <p:spTgt spid="240"/>
                                        </p:tgtEl>
                                        <p:attrNameLst>
                                          <p:attrName>style.visibility</p:attrName>
                                        </p:attrNameLst>
                                      </p:cBhvr>
                                      <p:to>
                                        <p:strVal val="visible"/>
                                      </p:to>
                                    </p:set>
                                    <p:anim calcmode="lin" valueType="num">
                                      <p:cBhvr>
                                        <p:cTn id="22" dur="500" fill="hold"/>
                                        <p:tgtEl>
                                          <p:spTgt spid="240"/>
                                        </p:tgtEl>
                                        <p:attrNameLst>
                                          <p:attrName>ppt_w</p:attrName>
                                        </p:attrNameLst>
                                      </p:cBhvr>
                                      <p:tavLst>
                                        <p:tav tm="0">
                                          <p:val>
                                            <p:fltVal val="0"/>
                                          </p:val>
                                        </p:tav>
                                        <p:tav tm="100000">
                                          <p:val>
                                            <p:strVal val="#ppt_w"/>
                                          </p:val>
                                        </p:tav>
                                      </p:tavLst>
                                    </p:anim>
                                    <p:anim calcmode="lin" valueType="num">
                                      <p:cBhvr>
                                        <p:cTn id="23" dur="500" fill="hold"/>
                                        <p:tgtEl>
                                          <p:spTgt spid="240"/>
                                        </p:tgtEl>
                                        <p:attrNameLst>
                                          <p:attrName>ppt_h</p:attrName>
                                        </p:attrNameLst>
                                      </p:cBhvr>
                                      <p:tavLst>
                                        <p:tav tm="0">
                                          <p:val>
                                            <p:fltVal val="0"/>
                                          </p:val>
                                        </p:tav>
                                        <p:tav tm="100000">
                                          <p:val>
                                            <p:strVal val="#ppt_h"/>
                                          </p:val>
                                        </p:tav>
                                      </p:tavLst>
                                    </p:anim>
                                    <p:animEffect transition="in" filter="fade">
                                      <p:cBhvr>
                                        <p:cTn id="24" dur="500"/>
                                        <p:tgtEl>
                                          <p:spTgt spid="240"/>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24"/>
                                        </p:tgtEl>
                                        <p:attrNameLst>
                                          <p:attrName>style.visibility</p:attrName>
                                        </p:attrNameLst>
                                      </p:cBhvr>
                                      <p:to>
                                        <p:strVal val="visible"/>
                                      </p:to>
                                    </p:set>
                                    <p:animEffect transition="in" filter="wipe(down)">
                                      <p:cBhvr>
                                        <p:cTn id="28" dur="500"/>
                                        <p:tgtEl>
                                          <p:spTgt spid="224"/>
                                        </p:tgtEl>
                                      </p:cBhvr>
                                    </p:animEffect>
                                  </p:childTnLst>
                                </p:cTn>
                              </p:par>
                            </p:childTnLst>
                          </p:cTn>
                        </p:par>
                        <p:par>
                          <p:cTn id="29" fill="hold">
                            <p:stCondLst>
                              <p:cond delay="3000"/>
                            </p:stCondLst>
                            <p:childTnLst>
                              <p:par>
                                <p:cTn id="30" presetID="53" presetClass="entr" presetSubtype="16" fill="hold" nodeType="afterEffect">
                                  <p:stCondLst>
                                    <p:cond delay="0"/>
                                  </p:stCondLst>
                                  <p:childTnLst>
                                    <p:set>
                                      <p:cBhvr>
                                        <p:cTn id="31" dur="1" fill="hold">
                                          <p:stCondLst>
                                            <p:cond delay="0"/>
                                          </p:stCondLst>
                                        </p:cTn>
                                        <p:tgtEl>
                                          <p:spTgt spid="257"/>
                                        </p:tgtEl>
                                        <p:attrNameLst>
                                          <p:attrName>style.visibility</p:attrName>
                                        </p:attrNameLst>
                                      </p:cBhvr>
                                      <p:to>
                                        <p:strVal val="visible"/>
                                      </p:to>
                                    </p:set>
                                    <p:anim calcmode="lin" valueType="num">
                                      <p:cBhvr>
                                        <p:cTn id="32" dur="500" fill="hold"/>
                                        <p:tgtEl>
                                          <p:spTgt spid="257"/>
                                        </p:tgtEl>
                                        <p:attrNameLst>
                                          <p:attrName>ppt_w</p:attrName>
                                        </p:attrNameLst>
                                      </p:cBhvr>
                                      <p:tavLst>
                                        <p:tav tm="0">
                                          <p:val>
                                            <p:fltVal val="0"/>
                                          </p:val>
                                        </p:tav>
                                        <p:tav tm="100000">
                                          <p:val>
                                            <p:strVal val="#ppt_w"/>
                                          </p:val>
                                        </p:tav>
                                      </p:tavLst>
                                    </p:anim>
                                    <p:anim calcmode="lin" valueType="num">
                                      <p:cBhvr>
                                        <p:cTn id="33" dur="500" fill="hold"/>
                                        <p:tgtEl>
                                          <p:spTgt spid="257"/>
                                        </p:tgtEl>
                                        <p:attrNameLst>
                                          <p:attrName>ppt_h</p:attrName>
                                        </p:attrNameLst>
                                      </p:cBhvr>
                                      <p:tavLst>
                                        <p:tav tm="0">
                                          <p:val>
                                            <p:fltVal val="0"/>
                                          </p:val>
                                        </p:tav>
                                        <p:tav tm="100000">
                                          <p:val>
                                            <p:strVal val="#ppt_h"/>
                                          </p:val>
                                        </p:tav>
                                      </p:tavLst>
                                    </p:anim>
                                    <p:animEffect transition="in" filter="fade">
                                      <p:cBhvr>
                                        <p:cTn id="34" dur="500"/>
                                        <p:tgtEl>
                                          <p:spTgt spid="257"/>
                                        </p:tgtEl>
                                      </p:cBhvr>
                                    </p:animEffect>
                                  </p:childTnLst>
                                </p:cTn>
                              </p:par>
                            </p:childTnLst>
                          </p:cTn>
                        </p:par>
                        <p:par>
                          <p:cTn id="35" fill="hold">
                            <p:stCondLst>
                              <p:cond delay="3500"/>
                            </p:stCondLst>
                            <p:childTnLst>
                              <p:par>
                                <p:cTn id="36" presetID="22" presetClass="entr" presetSubtype="2" fill="hold" grpId="0" nodeType="afterEffect">
                                  <p:stCondLst>
                                    <p:cond delay="0"/>
                                  </p:stCondLst>
                                  <p:childTnLst>
                                    <p:set>
                                      <p:cBhvr>
                                        <p:cTn id="37" dur="1" fill="hold">
                                          <p:stCondLst>
                                            <p:cond delay="0"/>
                                          </p:stCondLst>
                                        </p:cTn>
                                        <p:tgtEl>
                                          <p:spTgt spid="223"/>
                                        </p:tgtEl>
                                        <p:attrNameLst>
                                          <p:attrName>style.visibility</p:attrName>
                                        </p:attrNameLst>
                                      </p:cBhvr>
                                      <p:to>
                                        <p:strVal val="visible"/>
                                      </p:to>
                                    </p:set>
                                    <p:animEffect transition="in" filter="wipe(right)">
                                      <p:cBhvr>
                                        <p:cTn id="38" dur="500"/>
                                        <p:tgtEl>
                                          <p:spTgt spid="223"/>
                                        </p:tgtEl>
                                      </p:cBhvr>
                                    </p:animEffect>
                                  </p:childTnLst>
                                </p:cTn>
                              </p:par>
                            </p:childTnLst>
                          </p:cTn>
                        </p:par>
                        <p:par>
                          <p:cTn id="39" fill="hold">
                            <p:stCondLst>
                              <p:cond delay="4000"/>
                            </p:stCondLst>
                            <p:childTnLst>
                              <p:par>
                                <p:cTn id="40" presetID="53" presetClass="entr" presetSubtype="16" fill="hold" nodeType="afterEffect">
                                  <p:stCondLst>
                                    <p:cond delay="0"/>
                                  </p:stCondLst>
                                  <p:childTnLst>
                                    <p:set>
                                      <p:cBhvr>
                                        <p:cTn id="41" dur="1" fill="hold">
                                          <p:stCondLst>
                                            <p:cond delay="0"/>
                                          </p:stCondLst>
                                        </p:cTn>
                                        <p:tgtEl>
                                          <p:spTgt spid="251"/>
                                        </p:tgtEl>
                                        <p:attrNameLst>
                                          <p:attrName>style.visibility</p:attrName>
                                        </p:attrNameLst>
                                      </p:cBhvr>
                                      <p:to>
                                        <p:strVal val="visible"/>
                                      </p:to>
                                    </p:set>
                                    <p:anim calcmode="lin" valueType="num">
                                      <p:cBhvr>
                                        <p:cTn id="42" dur="500" fill="hold"/>
                                        <p:tgtEl>
                                          <p:spTgt spid="251"/>
                                        </p:tgtEl>
                                        <p:attrNameLst>
                                          <p:attrName>ppt_w</p:attrName>
                                        </p:attrNameLst>
                                      </p:cBhvr>
                                      <p:tavLst>
                                        <p:tav tm="0">
                                          <p:val>
                                            <p:fltVal val="0"/>
                                          </p:val>
                                        </p:tav>
                                        <p:tav tm="100000">
                                          <p:val>
                                            <p:strVal val="#ppt_w"/>
                                          </p:val>
                                        </p:tav>
                                      </p:tavLst>
                                    </p:anim>
                                    <p:anim calcmode="lin" valueType="num">
                                      <p:cBhvr>
                                        <p:cTn id="43" dur="500" fill="hold"/>
                                        <p:tgtEl>
                                          <p:spTgt spid="251"/>
                                        </p:tgtEl>
                                        <p:attrNameLst>
                                          <p:attrName>ppt_h</p:attrName>
                                        </p:attrNameLst>
                                      </p:cBhvr>
                                      <p:tavLst>
                                        <p:tav tm="0">
                                          <p:val>
                                            <p:fltVal val="0"/>
                                          </p:val>
                                        </p:tav>
                                        <p:tav tm="100000">
                                          <p:val>
                                            <p:strVal val="#ppt_h"/>
                                          </p:val>
                                        </p:tav>
                                      </p:tavLst>
                                    </p:anim>
                                    <p:animEffect transition="in" filter="fade">
                                      <p:cBhvr>
                                        <p:cTn id="44" dur="500"/>
                                        <p:tgtEl>
                                          <p:spTgt spid="251"/>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14"/>
                                        </p:tgtEl>
                                        <p:attrNameLst>
                                          <p:attrName>style.visibility</p:attrName>
                                        </p:attrNameLst>
                                      </p:cBhvr>
                                      <p:to>
                                        <p:strVal val="visible"/>
                                      </p:to>
                                    </p:set>
                                    <p:animEffect transition="in" filter="fade">
                                      <p:cBhvr>
                                        <p:cTn id="48" dur="500"/>
                                        <p:tgtEl>
                                          <p:spTgt spid="214"/>
                                        </p:tgtEl>
                                      </p:cBhvr>
                                    </p:animEffect>
                                  </p:childTnLst>
                                </p:cTn>
                              </p:par>
                            </p:childTnLst>
                          </p:cTn>
                        </p:par>
                        <p:par>
                          <p:cTn id="49" fill="hold">
                            <p:stCondLst>
                              <p:cond delay="5000"/>
                            </p:stCondLst>
                            <p:childTnLst>
                              <p:par>
                                <p:cTn id="50" presetID="53" presetClass="entr" presetSubtype="16" fill="hold" nodeType="afterEffect">
                                  <p:stCondLst>
                                    <p:cond delay="0"/>
                                  </p:stCondLst>
                                  <p:childTnLst>
                                    <p:set>
                                      <p:cBhvr>
                                        <p:cTn id="51" dur="1" fill="hold">
                                          <p:stCondLst>
                                            <p:cond delay="0"/>
                                          </p:stCondLst>
                                        </p:cTn>
                                        <p:tgtEl>
                                          <p:spTgt spid="217"/>
                                        </p:tgtEl>
                                        <p:attrNameLst>
                                          <p:attrName>style.visibility</p:attrName>
                                        </p:attrNameLst>
                                      </p:cBhvr>
                                      <p:to>
                                        <p:strVal val="visible"/>
                                      </p:to>
                                    </p:set>
                                    <p:anim calcmode="lin" valueType="num">
                                      <p:cBhvr>
                                        <p:cTn id="52" dur="500" fill="hold"/>
                                        <p:tgtEl>
                                          <p:spTgt spid="217"/>
                                        </p:tgtEl>
                                        <p:attrNameLst>
                                          <p:attrName>ppt_w</p:attrName>
                                        </p:attrNameLst>
                                      </p:cBhvr>
                                      <p:tavLst>
                                        <p:tav tm="0">
                                          <p:val>
                                            <p:fltVal val="0"/>
                                          </p:val>
                                        </p:tav>
                                        <p:tav tm="100000">
                                          <p:val>
                                            <p:strVal val="#ppt_w"/>
                                          </p:val>
                                        </p:tav>
                                      </p:tavLst>
                                    </p:anim>
                                    <p:anim calcmode="lin" valueType="num">
                                      <p:cBhvr>
                                        <p:cTn id="53" dur="500" fill="hold"/>
                                        <p:tgtEl>
                                          <p:spTgt spid="217"/>
                                        </p:tgtEl>
                                        <p:attrNameLst>
                                          <p:attrName>ppt_h</p:attrName>
                                        </p:attrNameLst>
                                      </p:cBhvr>
                                      <p:tavLst>
                                        <p:tav tm="0">
                                          <p:val>
                                            <p:fltVal val="0"/>
                                          </p:val>
                                        </p:tav>
                                        <p:tav tm="100000">
                                          <p:val>
                                            <p:strVal val="#ppt_h"/>
                                          </p:val>
                                        </p:tav>
                                      </p:tavLst>
                                    </p:anim>
                                    <p:animEffect transition="in" filter="fade">
                                      <p:cBhvr>
                                        <p:cTn id="54" dur="500"/>
                                        <p:tgtEl>
                                          <p:spTgt spid="217"/>
                                        </p:tgtEl>
                                      </p:cBhvr>
                                    </p:animEffect>
                                  </p:childTnLst>
                                </p:cTn>
                              </p:par>
                            </p:childTnLst>
                          </p:cTn>
                        </p:par>
                        <p:par>
                          <p:cTn id="55" fill="hold">
                            <p:stCondLst>
                              <p:cond delay="5500"/>
                            </p:stCondLst>
                            <p:childTnLst>
                              <p:par>
                                <p:cTn id="56" presetID="22" presetClass="entr" presetSubtype="4" fill="hold" grpId="0" nodeType="afterEffect">
                                  <p:stCondLst>
                                    <p:cond delay="0"/>
                                  </p:stCondLst>
                                  <p:childTnLst>
                                    <p:set>
                                      <p:cBhvr>
                                        <p:cTn id="57" dur="1" fill="hold">
                                          <p:stCondLst>
                                            <p:cond delay="0"/>
                                          </p:stCondLst>
                                        </p:cTn>
                                        <p:tgtEl>
                                          <p:spTgt spid="225"/>
                                        </p:tgtEl>
                                        <p:attrNameLst>
                                          <p:attrName>style.visibility</p:attrName>
                                        </p:attrNameLst>
                                      </p:cBhvr>
                                      <p:to>
                                        <p:strVal val="visible"/>
                                      </p:to>
                                    </p:set>
                                    <p:animEffect transition="in" filter="wipe(down)">
                                      <p:cBhvr>
                                        <p:cTn id="58" dur="500"/>
                                        <p:tgtEl>
                                          <p:spTgt spid="225"/>
                                        </p:tgtEl>
                                      </p:cBhvr>
                                    </p:animEffect>
                                  </p:childTnLst>
                                </p:cTn>
                              </p:par>
                            </p:childTnLst>
                          </p:cTn>
                        </p:par>
                        <p:par>
                          <p:cTn id="59" fill="hold">
                            <p:stCondLst>
                              <p:cond delay="6000"/>
                            </p:stCondLst>
                            <p:childTnLst>
                              <p:par>
                                <p:cTn id="60" presetID="53" presetClass="entr" presetSubtype="16" fill="hold" nodeType="afterEffect">
                                  <p:stCondLst>
                                    <p:cond delay="0"/>
                                  </p:stCondLst>
                                  <p:childTnLst>
                                    <p:set>
                                      <p:cBhvr>
                                        <p:cTn id="61" dur="1" fill="hold">
                                          <p:stCondLst>
                                            <p:cond delay="0"/>
                                          </p:stCondLst>
                                        </p:cTn>
                                        <p:tgtEl>
                                          <p:spTgt spid="247"/>
                                        </p:tgtEl>
                                        <p:attrNameLst>
                                          <p:attrName>style.visibility</p:attrName>
                                        </p:attrNameLst>
                                      </p:cBhvr>
                                      <p:to>
                                        <p:strVal val="visible"/>
                                      </p:to>
                                    </p:set>
                                    <p:anim calcmode="lin" valueType="num">
                                      <p:cBhvr>
                                        <p:cTn id="62" dur="500" fill="hold"/>
                                        <p:tgtEl>
                                          <p:spTgt spid="247"/>
                                        </p:tgtEl>
                                        <p:attrNameLst>
                                          <p:attrName>ppt_w</p:attrName>
                                        </p:attrNameLst>
                                      </p:cBhvr>
                                      <p:tavLst>
                                        <p:tav tm="0">
                                          <p:val>
                                            <p:fltVal val="0"/>
                                          </p:val>
                                        </p:tav>
                                        <p:tav tm="100000">
                                          <p:val>
                                            <p:strVal val="#ppt_w"/>
                                          </p:val>
                                        </p:tav>
                                      </p:tavLst>
                                    </p:anim>
                                    <p:anim calcmode="lin" valueType="num">
                                      <p:cBhvr>
                                        <p:cTn id="63" dur="500" fill="hold"/>
                                        <p:tgtEl>
                                          <p:spTgt spid="247"/>
                                        </p:tgtEl>
                                        <p:attrNameLst>
                                          <p:attrName>ppt_h</p:attrName>
                                        </p:attrNameLst>
                                      </p:cBhvr>
                                      <p:tavLst>
                                        <p:tav tm="0">
                                          <p:val>
                                            <p:fltVal val="0"/>
                                          </p:val>
                                        </p:tav>
                                        <p:tav tm="100000">
                                          <p:val>
                                            <p:strVal val="#ppt_h"/>
                                          </p:val>
                                        </p:tav>
                                      </p:tavLst>
                                    </p:anim>
                                    <p:animEffect transition="in" filter="fade">
                                      <p:cBhvr>
                                        <p:cTn id="64" dur="500"/>
                                        <p:tgtEl>
                                          <p:spTgt spid="247"/>
                                        </p:tgtEl>
                                      </p:cBhvr>
                                    </p:animEffect>
                                  </p:childTnLst>
                                </p:cTn>
                              </p:par>
                            </p:childTnLst>
                          </p:cTn>
                        </p:par>
                        <p:par>
                          <p:cTn id="65" fill="hold">
                            <p:stCondLst>
                              <p:cond delay="6500"/>
                            </p:stCondLst>
                            <p:childTnLst>
                              <p:par>
                                <p:cTn id="66" presetID="22" presetClass="entr" presetSubtype="4" fill="hold" grpId="0" nodeType="afterEffect">
                                  <p:stCondLst>
                                    <p:cond delay="0"/>
                                  </p:stCondLst>
                                  <p:childTnLst>
                                    <p:set>
                                      <p:cBhvr>
                                        <p:cTn id="67" dur="1" fill="hold">
                                          <p:stCondLst>
                                            <p:cond delay="0"/>
                                          </p:stCondLst>
                                        </p:cTn>
                                        <p:tgtEl>
                                          <p:spTgt spid="227"/>
                                        </p:tgtEl>
                                        <p:attrNameLst>
                                          <p:attrName>style.visibility</p:attrName>
                                        </p:attrNameLst>
                                      </p:cBhvr>
                                      <p:to>
                                        <p:strVal val="visible"/>
                                      </p:to>
                                    </p:set>
                                    <p:animEffect transition="in" filter="wipe(down)">
                                      <p:cBhvr>
                                        <p:cTn id="68" dur="500"/>
                                        <p:tgtEl>
                                          <p:spTgt spid="227"/>
                                        </p:tgtEl>
                                      </p:cBhvr>
                                    </p:animEffect>
                                  </p:childTnLst>
                                </p:cTn>
                              </p:par>
                            </p:childTnLst>
                          </p:cTn>
                        </p:par>
                        <p:par>
                          <p:cTn id="69" fill="hold">
                            <p:stCondLst>
                              <p:cond delay="7000"/>
                            </p:stCondLst>
                            <p:childTnLst>
                              <p:par>
                                <p:cTn id="70" presetID="53" presetClass="entr" presetSubtype="16" fill="hold" nodeType="afterEffect">
                                  <p:stCondLst>
                                    <p:cond delay="0"/>
                                  </p:stCondLst>
                                  <p:childTnLst>
                                    <p:set>
                                      <p:cBhvr>
                                        <p:cTn id="71" dur="1" fill="hold">
                                          <p:stCondLst>
                                            <p:cond delay="0"/>
                                          </p:stCondLst>
                                        </p:cTn>
                                        <p:tgtEl>
                                          <p:spTgt spid="265"/>
                                        </p:tgtEl>
                                        <p:attrNameLst>
                                          <p:attrName>style.visibility</p:attrName>
                                        </p:attrNameLst>
                                      </p:cBhvr>
                                      <p:to>
                                        <p:strVal val="visible"/>
                                      </p:to>
                                    </p:set>
                                    <p:anim calcmode="lin" valueType="num">
                                      <p:cBhvr>
                                        <p:cTn id="72" dur="500" fill="hold"/>
                                        <p:tgtEl>
                                          <p:spTgt spid="265"/>
                                        </p:tgtEl>
                                        <p:attrNameLst>
                                          <p:attrName>ppt_w</p:attrName>
                                        </p:attrNameLst>
                                      </p:cBhvr>
                                      <p:tavLst>
                                        <p:tav tm="0">
                                          <p:val>
                                            <p:fltVal val="0"/>
                                          </p:val>
                                        </p:tav>
                                        <p:tav tm="100000">
                                          <p:val>
                                            <p:strVal val="#ppt_w"/>
                                          </p:val>
                                        </p:tav>
                                      </p:tavLst>
                                    </p:anim>
                                    <p:anim calcmode="lin" valueType="num">
                                      <p:cBhvr>
                                        <p:cTn id="73" dur="500" fill="hold"/>
                                        <p:tgtEl>
                                          <p:spTgt spid="265"/>
                                        </p:tgtEl>
                                        <p:attrNameLst>
                                          <p:attrName>ppt_h</p:attrName>
                                        </p:attrNameLst>
                                      </p:cBhvr>
                                      <p:tavLst>
                                        <p:tav tm="0">
                                          <p:val>
                                            <p:fltVal val="0"/>
                                          </p:val>
                                        </p:tav>
                                        <p:tav tm="100000">
                                          <p:val>
                                            <p:strVal val="#ppt_h"/>
                                          </p:val>
                                        </p:tav>
                                      </p:tavLst>
                                    </p:anim>
                                    <p:animEffect transition="in" filter="fade">
                                      <p:cBhvr>
                                        <p:cTn id="74" dur="500"/>
                                        <p:tgtEl>
                                          <p:spTgt spid="265"/>
                                        </p:tgtEl>
                                      </p:cBhvr>
                                    </p:animEffect>
                                  </p:childTnLst>
                                </p:cTn>
                              </p:par>
                            </p:childTnLst>
                          </p:cTn>
                        </p:par>
                        <p:par>
                          <p:cTn id="75" fill="hold">
                            <p:stCondLst>
                              <p:cond delay="7500"/>
                            </p:stCondLst>
                            <p:childTnLst>
                              <p:par>
                                <p:cTn id="76" presetID="22" presetClass="entr" presetSubtype="8" fill="hold" grpId="0" nodeType="afterEffect">
                                  <p:stCondLst>
                                    <p:cond delay="0"/>
                                  </p:stCondLst>
                                  <p:childTnLst>
                                    <p:set>
                                      <p:cBhvr>
                                        <p:cTn id="77" dur="1" fill="hold">
                                          <p:stCondLst>
                                            <p:cond delay="0"/>
                                          </p:stCondLst>
                                        </p:cTn>
                                        <p:tgtEl>
                                          <p:spTgt spid="226"/>
                                        </p:tgtEl>
                                        <p:attrNameLst>
                                          <p:attrName>style.visibility</p:attrName>
                                        </p:attrNameLst>
                                      </p:cBhvr>
                                      <p:to>
                                        <p:strVal val="visible"/>
                                      </p:to>
                                    </p:set>
                                    <p:animEffect transition="in" filter="wipe(left)">
                                      <p:cBhvr>
                                        <p:cTn id="78" dur="500"/>
                                        <p:tgtEl>
                                          <p:spTgt spid="226"/>
                                        </p:tgtEl>
                                      </p:cBhvr>
                                    </p:animEffect>
                                  </p:childTnLst>
                                </p:cTn>
                              </p:par>
                            </p:childTnLst>
                          </p:cTn>
                        </p:par>
                        <p:par>
                          <p:cTn id="79" fill="hold">
                            <p:stCondLst>
                              <p:cond delay="8000"/>
                            </p:stCondLst>
                            <p:childTnLst>
                              <p:par>
                                <p:cTn id="80" presetID="53" presetClass="entr" presetSubtype="16" fill="hold" nodeType="afterEffect">
                                  <p:stCondLst>
                                    <p:cond delay="0"/>
                                  </p:stCondLst>
                                  <p:childTnLst>
                                    <p:set>
                                      <p:cBhvr>
                                        <p:cTn id="81" dur="1" fill="hold">
                                          <p:stCondLst>
                                            <p:cond delay="0"/>
                                          </p:stCondLst>
                                        </p:cTn>
                                        <p:tgtEl>
                                          <p:spTgt spid="269"/>
                                        </p:tgtEl>
                                        <p:attrNameLst>
                                          <p:attrName>style.visibility</p:attrName>
                                        </p:attrNameLst>
                                      </p:cBhvr>
                                      <p:to>
                                        <p:strVal val="visible"/>
                                      </p:to>
                                    </p:set>
                                    <p:anim calcmode="lin" valueType="num">
                                      <p:cBhvr>
                                        <p:cTn id="82" dur="500" fill="hold"/>
                                        <p:tgtEl>
                                          <p:spTgt spid="269"/>
                                        </p:tgtEl>
                                        <p:attrNameLst>
                                          <p:attrName>ppt_w</p:attrName>
                                        </p:attrNameLst>
                                      </p:cBhvr>
                                      <p:tavLst>
                                        <p:tav tm="0">
                                          <p:val>
                                            <p:fltVal val="0"/>
                                          </p:val>
                                        </p:tav>
                                        <p:tav tm="100000">
                                          <p:val>
                                            <p:strVal val="#ppt_w"/>
                                          </p:val>
                                        </p:tav>
                                      </p:tavLst>
                                    </p:anim>
                                    <p:anim calcmode="lin" valueType="num">
                                      <p:cBhvr>
                                        <p:cTn id="83" dur="500" fill="hold"/>
                                        <p:tgtEl>
                                          <p:spTgt spid="269"/>
                                        </p:tgtEl>
                                        <p:attrNameLst>
                                          <p:attrName>ppt_h</p:attrName>
                                        </p:attrNameLst>
                                      </p:cBhvr>
                                      <p:tavLst>
                                        <p:tav tm="0">
                                          <p:val>
                                            <p:fltVal val="0"/>
                                          </p:val>
                                        </p:tav>
                                        <p:tav tm="100000">
                                          <p:val>
                                            <p:strVal val="#ppt_h"/>
                                          </p:val>
                                        </p:tav>
                                      </p:tavLst>
                                    </p:anim>
                                    <p:animEffect transition="in" filter="fade">
                                      <p:cBhvr>
                                        <p:cTn id="84" dur="5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214" grpId="0" animBg="1"/>
      <p:bldP spid="222" grpId="0" animBg="1"/>
      <p:bldP spid="223" grpId="0" animBg="1"/>
      <p:bldP spid="224" grpId="0" animBg="1"/>
      <p:bldP spid="225" grpId="0" animBg="1"/>
      <p:bldP spid="226" grpId="0" animBg="1"/>
      <p:bldP spid="2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208900" y="1664360"/>
            <a:ext cx="5664232" cy="3431196"/>
          </a:xfrm>
          <a:prstGeom prst="rect">
            <a:avLst/>
          </a:prstGeom>
          <a:noFill/>
        </p:spPr>
        <p:txBody>
          <a:bodyPr wrap="square" rtlCol="0">
            <a:spAutoFit/>
          </a:bodyPr>
          <a:lstStyle/>
          <a:p>
            <a:pPr algn="just" defTabSz="855887">
              <a:lnSpc>
                <a:spcPct val="120000"/>
              </a:lnSpc>
            </a:pPr>
            <a:r>
              <a:rPr lang="es-MX" sz="1300" dirty="0">
                <a:solidFill>
                  <a:srgbClr val="445469"/>
                </a:solidFill>
                <a:latin typeface="Lato Light"/>
                <a:cs typeface="Lato Light"/>
              </a:rPr>
              <a:t>El Modelo de Desarrollo y Evaluación por Competencias se viene abordando desde el trabajo transdisciplinario porque se ha podido constatar, que no es posible un concepto de competencias desde una sola disciplina ya que se requiere de la integración de las contribuciones de muchas disciplinas para poder abordar las distintas dimensiones del ser y el actuar humano en los diversos contextos en que se desenvuelve. Es así como hoy día tenemos notables avances en la construcción del modelo de competencias desde un marco teórico más unificado, fruto de múltiples aplicaciones en instituciones educativas, organizaciones sociales y empresas.</a:t>
            </a:r>
          </a:p>
          <a:p>
            <a:pPr algn="just" defTabSz="855887">
              <a:lnSpc>
                <a:spcPct val="120000"/>
              </a:lnSpc>
            </a:pPr>
            <a:r>
              <a:rPr lang="es-MX" sz="1300" dirty="0">
                <a:solidFill>
                  <a:srgbClr val="445469"/>
                </a:solidFill>
                <a:latin typeface="Lato Light"/>
                <a:cs typeface="Lato Light"/>
              </a:rPr>
              <a:t>En la construcción transdisciplinario del concepto de competencias es esencial el análisis de los diferentes referentes históricos y actuales en torno a este modelo, para comprender su naturaleza y fortalecer su aplicación en el campo de la formación humana integral. </a:t>
            </a:r>
            <a:endParaRPr lang="en-US" sz="1300" dirty="0">
              <a:solidFill>
                <a:srgbClr val="445469"/>
              </a:solidFill>
              <a:latin typeface="Lato Light"/>
              <a:cs typeface="Lato Light"/>
            </a:endParaRPr>
          </a:p>
        </p:txBody>
      </p:sp>
      <p:grpSp>
        <p:nvGrpSpPr>
          <p:cNvPr id="22" name="Group 21"/>
          <p:cNvGrpSpPr/>
          <p:nvPr/>
        </p:nvGrpSpPr>
        <p:grpSpPr>
          <a:xfrm>
            <a:off x="6115737" y="502823"/>
            <a:ext cx="6076263" cy="1346337"/>
            <a:chOff x="6318800" y="431184"/>
            <a:chExt cx="13499287" cy="1496564"/>
          </a:xfrm>
        </p:grpSpPr>
        <p:sp>
          <p:nvSpPr>
            <p:cNvPr id="24" name="TextBox 23"/>
            <p:cNvSpPr txBox="1"/>
            <p:nvPr/>
          </p:nvSpPr>
          <p:spPr>
            <a:xfrm>
              <a:off x="6522389" y="431184"/>
              <a:ext cx="12359700" cy="724083"/>
            </a:xfrm>
            <a:prstGeom prst="rect">
              <a:avLst/>
            </a:prstGeom>
            <a:noFill/>
          </p:spPr>
          <p:txBody>
            <a:bodyPr wrap="square" lIns="41151" tIns="20575" rIns="41151" bIns="20575" rtlCol="0">
              <a:spAutoFit/>
            </a:bodyPr>
            <a:lstStyle/>
            <a:p>
              <a:pPr algn="ctr" defTabSz="855887"/>
              <a:r>
                <a:rPr lang="es-MX" sz="3963" b="1" dirty="0">
                  <a:solidFill>
                    <a:srgbClr val="445469"/>
                  </a:solidFill>
                  <a:latin typeface="Lato Regular"/>
                  <a:cs typeface="Lato Regular"/>
                </a:rPr>
                <a:t>Marco de referencia</a:t>
              </a:r>
              <a:endParaRPr lang="id-ID" sz="3963" b="1" dirty="0">
                <a:solidFill>
                  <a:srgbClr val="445469"/>
                </a:solidFill>
                <a:latin typeface="Lato Regular"/>
                <a:cs typeface="Lato Regular"/>
              </a:endParaRPr>
            </a:p>
          </p:txBody>
        </p:sp>
        <p:sp>
          <p:nvSpPr>
            <p:cNvPr id="25" name="Rectangle 24"/>
            <p:cNvSpPr/>
            <p:nvPr/>
          </p:nvSpPr>
          <p:spPr>
            <a:xfrm>
              <a:off x="12285060" y="1512594"/>
              <a:ext cx="1553037"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1113" tIns="20559" rIns="41113" bIns="20559" rtlCol="0" anchor="ctr"/>
            <a:lstStyle/>
            <a:p>
              <a:pPr algn="ctr" defTabSz="855887"/>
              <a:endParaRPr lang="en-US" sz="1264" dirty="0">
                <a:solidFill>
                  <a:srgbClr val="9BBB5C"/>
                </a:solidFill>
                <a:latin typeface="Open Sans Light"/>
              </a:endParaRPr>
            </a:p>
          </p:txBody>
        </p:sp>
        <p:sp>
          <p:nvSpPr>
            <p:cNvPr id="26" name="Subtitle 2"/>
            <p:cNvSpPr txBox="1">
              <a:spLocks/>
            </p:cNvSpPr>
            <p:nvPr/>
          </p:nvSpPr>
          <p:spPr>
            <a:xfrm>
              <a:off x="6318800" y="1088632"/>
              <a:ext cx="13499287" cy="839116"/>
            </a:xfrm>
            <a:prstGeom prst="rect">
              <a:avLst/>
            </a:prstGeom>
          </p:spPr>
          <p:txBody>
            <a:bodyPr vert="horz" lIns="97896" tIns="48948" rIns="97896" bIns="48948"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s-MX" sz="1600" b="1" dirty="0">
                  <a:solidFill>
                    <a:srgbClr val="1EA185"/>
                  </a:solidFill>
                  <a:latin typeface="Lato Light"/>
                  <a:cs typeface="Lato Light"/>
                </a:rPr>
                <a:t>La evaluación de competencias: pasado, presente y futuro</a:t>
              </a:r>
              <a:endParaRPr lang="en-US" sz="1600" b="1" dirty="0">
                <a:solidFill>
                  <a:srgbClr val="1EA185"/>
                </a:solidFill>
                <a:latin typeface="Lato Light"/>
                <a:cs typeface="Lato Light"/>
              </a:endParaRPr>
            </a:p>
          </p:txBody>
        </p:sp>
      </p:grpSp>
      <p:pic>
        <p:nvPicPr>
          <p:cNvPr id="4" name="Marcador de posición de imagen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507" r="24507"/>
          <a:stretch>
            <a:fillRect/>
          </a:stretch>
        </p:blipFill>
        <p:spPr>
          <a:xfrm>
            <a:off x="0" y="0"/>
            <a:ext cx="5968369" cy="6858000"/>
          </a:xfrm>
        </p:spPr>
      </p:pic>
      <p:sp>
        <p:nvSpPr>
          <p:cNvPr id="18" name="Oval 34"/>
          <p:cNvSpPr/>
          <p:nvPr/>
        </p:nvSpPr>
        <p:spPr bwMode="auto">
          <a:xfrm>
            <a:off x="7918622" y="5120562"/>
            <a:ext cx="699135" cy="6993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887">
              <a:defRPr/>
            </a:pPr>
            <a:endParaRPr lang="en-US" sz="1264" dirty="0">
              <a:solidFill>
                <a:prstClr val="white"/>
              </a:solidFill>
              <a:latin typeface="Lato Light"/>
            </a:endParaRPr>
          </a:p>
        </p:txBody>
      </p:sp>
      <p:sp>
        <p:nvSpPr>
          <p:cNvPr id="19" name="Oval 35"/>
          <p:cNvSpPr/>
          <p:nvPr/>
        </p:nvSpPr>
        <p:spPr bwMode="auto">
          <a:xfrm>
            <a:off x="8823246" y="5125758"/>
            <a:ext cx="699135" cy="6993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887">
              <a:defRPr/>
            </a:pPr>
            <a:endParaRPr lang="en-US" sz="1264" dirty="0">
              <a:solidFill>
                <a:prstClr val="white"/>
              </a:solidFill>
              <a:latin typeface="Lato Light"/>
            </a:endParaRPr>
          </a:p>
        </p:txBody>
      </p:sp>
      <p:sp>
        <p:nvSpPr>
          <p:cNvPr id="20" name="Oval 36"/>
          <p:cNvSpPr/>
          <p:nvPr/>
        </p:nvSpPr>
        <p:spPr bwMode="auto">
          <a:xfrm>
            <a:off x="7014331" y="5120562"/>
            <a:ext cx="699135" cy="6993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887">
              <a:defRPr/>
            </a:pPr>
            <a:endParaRPr lang="en-US" sz="1264" dirty="0">
              <a:solidFill>
                <a:prstClr val="white"/>
              </a:solidFill>
              <a:latin typeface="Lato Light"/>
            </a:endParaRPr>
          </a:p>
        </p:txBody>
      </p:sp>
      <p:sp>
        <p:nvSpPr>
          <p:cNvPr id="21" name="Oval 37"/>
          <p:cNvSpPr/>
          <p:nvPr/>
        </p:nvSpPr>
        <p:spPr bwMode="auto">
          <a:xfrm>
            <a:off x="9711691" y="5125764"/>
            <a:ext cx="699135" cy="6993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887">
              <a:defRPr/>
            </a:pPr>
            <a:endParaRPr lang="en-US" sz="1264" dirty="0">
              <a:solidFill>
                <a:prstClr val="white"/>
              </a:solidFill>
              <a:latin typeface="Lato Light"/>
            </a:endParaRPr>
          </a:p>
        </p:txBody>
      </p:sp>
      <p:sp>
        <p:nvSpPr>
          <p:cNvPr id="23" name="AutoShape 19"/>
          <p:cNvSpPr>
            <a:spLocks/>
          </p:cNvSpPr>
          <p:nvPr/>
        </p:nvSpPr>
        <p:spPr bwMode="auto">
          <a:xfrm>
            <a:off x="8089202" y="5280986"/>
            <a:ext cx="341383" cy="341471"/>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a:extLst/>
        </p:spPr>
        <p:txBody>
          <a:bodyPr lIns="45723" tIns="45723" rIns="45723" bIns="45723" anchor="ctr"/>
          <a:lstStyle/>
          <a:p>
            <a:pPr defTabSz="411530">
              <a:defRPr/>
            </a:pPr>
            <a:endParaRPr lang="es-ES" sz="2611" dirty="0">
              <a:solidFill>
                <a:prstClr val="white"/>
              </a:solidFill>
              <a:effectLst>
                <a:outerShdw blurRad="38100" dist="38100" dir="2700000" algn="tl">
                  <a:srgbClr val="000000"/>
                </a:outerShdw>
              </a:effectLst>
              <a:latin typeface="Gill Sans" charset="0"/>
              <a:cs typeface="Gill Sans" charset="0"/>
              <a:sym typeface="Gill Sans" charset="0"/>
            </a:endParaRPr>
          </a:p>
        </p:txBody>
      </p:sp>
      <p:sp>
        <p:nvSpPr>
          <p:cNvPr id="27" name="Freeform 169"/>
          <p:cNvSpPr>
            <a:spLocks noChangeArrowheads="1"/>
          </p:cNvSpPr>
          <p:nvPr/>
        </p:nvSpPr>
        <p:spPr bwMode="auto">
          <a:xfrm>
            <a:off x="8989034" y="5304227"/>
            <a:ext cx="353236" cy="282589"/>
          </a:xfrm>
          <a:custGeom>
            <a:avLst/>
            <a:gdLst>
              <a:gd name="T0" fmla="*/ 478 w 487"/>
              <a:gd name="T1" fmla="*/ 9 h 390"/>
              <a:gd name="T2" fmla="*/ 478 w 487"/>
              <a:gd name="T3" fmla="*/ 9 h 390"/>
              <a:gd name="T4" fmla="*/ 372 w 487"/>
              <a:gd name="T5" fmla="*/ 195 h 390"/>
              <a:gd name="T6" fmla="*/ 345 w 487"/>
              <a:gd name="T7" fmla="*/ 195 h 390"/>
              <a:gd name="T8" fmla="*/ 292 w 487"/>
              <a:gd name="T9" fmla="*/ 150 h 390"/>
              <a:gd name="T10" fmla="*/ 274 w 487"/>
              <a:gd name="T11" fmla="*/ 150 h 390"/>
              <a:gd name="T12" fmla="*/ 194 w 487"/>
              <a:gd name="T13" fmla="*/ 266 h 390"/>
              <a:gd name="T14" fmla="*/ 177 w 487"/>
              <a:gd name="T15" fmla="*/ 266 h 390"/>
              <a:gd name="T16" fmla="*/ 141 w 487"/>
              <a:gd name="T17" fmla="*/ 239 h 390"/>
              <a:gd name="T18" fmla="*/ 123 w 487"/>
              <a:gd name="T19" fmla="*/ 239 h 390"/>
              <a:gd name="T20" fmla="*/ 8 w 487"/>
              <a:gd name="T21" fmla="*/ 381 h 390"/>
              <a:gd name="T22" fmla="*/ 8 w 487"/>
              <a:gd name="T23" fmla="*/ 389 h 390"/>
              <a:gd name="T24" fmla="*/ 486 w 487"/>
              <a:gd name="T25" fmla="*/ 389 h 390"/>
              <a:gd name="T26" fmla="*/ 486 w 487"/>
              <a:gd name="T27" fmla="*/ 9 h 390"/>
              <a:gd name="T28" fmla="*/ 478 w 487"/>
              <a:gd name="T29" fmla="*/ 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39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55887"/>
            <a:endParaRPr lang="en-US" sz="1264" dirty="0">
              <a:solidFill>
                <a:srgbClr val="445469"/>
              </a:solidFill>
              <a:latin typeface="Lato Light"/>
            </a:endParaRPr>
          </a:p>
        </p:txBody>
      </p:sp>
      <p:sp>
        <p:nvSpPr>
          <p:cNvPr id="28" name="AutoShape 124"/>
          <p:cNvSpPr>
            <a:spLocks noChangeAspect="1"/>
          </p:cNvSpPr>
          <p:nvPr/>
        </p:nvSpPr>
        <p:spPr bwMode="auto">
          <a:xfrm flipH="1">
            <a:off x="7209573" y="5338653"/>
            <a:ext cx="348075" cy="2839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a:extLst/>
        </p:spPr>
        <p:txBody>
          <a:bodyPr lIns="45723" tIns="45723" rIns="45723" bIns="45723" anchor="ctr"/>
          <a:lstStyle/>
          <a:p>
            <a:pPr defTabSz="411530">
              <a:defRPr/>
            </a:pPr>
            <a:endParaRPr lang="es-ES" sz="2611" dirty="0">
              <a:solidFill>
                <a:prstClr val="white"/>
              </a:solidFill>
              <a:effectLst>
                <a:outerShdw blurRad="38100" dist="38100" dir="2700000" algn="tl">
                  <a:srgbClr val="000000"/>
                </a:outerShdw>
              </a:effectLst>
              <a:latin typeface="Gill Sans" charset="0"/>
              <a:cs typeface="Gill Sans" charset="0"/>
              <a:sym typeface="Gill Sans" charset="0"/>
            </a:endParaRPr>
          </a:p>
        </p:txBody>
      </p:sp>
      <p:sp>
        <p:nvSpPr>
          <p:cNvPr id="29" name="AutoShape 82"/>
          <p:cNvSpPr>
            <a:spLocks/>
          </p:cNvSpPr>
          <p:nvPr/>
        </p:nvSpPr>
        <p:spPr bwMode="auto">
          <a:xfrm>
            <a:off x="9926345" y="5334000"/>
            <a:ext cx="283921" cy="2839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45723" tIns="45723" rIns="45723" bIns="45723" anchor="ctr"/>
          <a:lstStyle/>
          <a:p>
            <a:pPr defTabSz="411530">
              <a:defRPr/>
            </a:pPr>
            <a:endParaRPr lang="es-ES" sz="2611" dirty="0">
              <a:solidFill>
                <a:prstClr val="white"/>
              </a:solidFill>
              <a:effectLst>
                <a:outerShdw blurRad="38100" dist="38100" dir="2700000" algn="tl">
                  <a:srgbClr val="000000"/>
                </a:outerShdw>
              </a:effectLst>
              <a:latin typeface="Gill Sans" charset="0"/>
              <a:cs typeface="Gill Sans" charset="0"/>
              <a:sym typeface="Gill Sans" charset="0"/>
            </a:endParaRPr>
          </a:p>
        </p:txBody>
      </p:sp>
      <p:pic>
        <p:nvPicPr>
          <p:cNvPr id="30" name="Imagen 29"/>
          <p:cNvPicPr>
            <a:picLocks noChangeAspect="1"/>
          </p:cNvPicPr>
          <p:nvPr/>
        </p:nvPicPr>
        <p:blipFill>
          <a:blip r:embed="rId3" cstate="email">
            <a:lum bright="70000" contrast="-70000"/>
            <a:extLst>
              <a:ext uri="{28A0092B-C50C-407E-A947-70E740481C1C}">
                <a14:useLocalDpi xmlns:a14="http://schemas.microsoft.com/office/drawing/2010/main" val="0"/>
              </a:ext>
            </a:extLst>
          </a:blip>
          <a:stretch>
            <a:fillRect/>
          </a:stretch>
        </p:blipFill>
        <p:spPr>
          <a:xfrm>
            <a:off x="7788042" y="6233303"/>
            <a:ext cx="2248783" cy="531628"/>
          </a:xfrm>
          <a:prstGeom prst="rect">
            <a:avLst/>
          </a:prstGeom>
        </p:spPr>
      </p:pic>
    </p:spTree>
    <p:extLst>
      <p:ext uri="{BB962C8B-B14F-4D97-AF65-F5344CB8AC3E}">
        <p14:creationId xmlns:p14="http://schemas.microsoft.com/office/powerpoint/2010/main" val="405651410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50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19" grpId="0" animBg="1"/>
      <p:bldP spid="20" grpId="0" animBg="1"/>
      <p:bldP spid="21" grpId="0" animBg="1"/>
      <p:bldP spid="23" grpId="0" animBg="1"/>
      <p:bldP spid="27"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0"/>
          <p:cNvSpPr/>
          <p:nvPr/>
        </p:nvSpPr>
        <p:spPr>
          <a:xfrm>
            <a:off x="0" y="0"/>
            <a:ext cx="12192000" cy="6858000"/>
          </a:xfrm>
          <a:prstGeom prst="rect">
            <a:avLst/>
          </a:prstGeom>
          <a:solidFill>
            <a:schemeClr val="accent6">
              <a:lumMod val="20000"/>
              <a:lumOff val="8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301" tIns="41151" rIns="82301" bIns="41151" rtlCol="0" anchor="ctr"/>
          <a:lstStyle/>
          <a:p>
            <a:pPr algn="ctr" defTabSz="855887"/>
            <a:endParaRPr lang="en-US" sz="1264" dirty="0">
              <a:solidFill>
                <a:prstClr val="white"/>
              </a:solidFill>
              <a:latin typeface="Lato Light"/>
            </a:endParaRPr>
          </a:p>
        </p:txBody>
      </p:sp>
      <p:sp>
        <p:nvSpPr>
          <p:cNvPr id="3" name="Rectángulo 2"/>
          <p:cNvSpPr/>
          <p:nvPr/>
        </p:nvSpPr>
        <p:spPr>
          <a:xfrm>
            <a:off x="1" y="2998388"/>
            <a:ext cx="1234800" cy="535881"/>
          </a:xfrm>
          <a:prstGeom prst="rect">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a:solidFill>
                <a:prstClr val="white"/>
              </a:solidFill>
            </a:endParaRPr>
          </a:p>
        </p:txBody>
      </p:sp>
      <p:sp>
        <p:nvSpPr>
          <p:cNvPr id="4" name="Rectángulo 3"/>
          <p:cNvSpPr/>
          <p:nvPr/>
        </p:nvSpPr>
        <p:spPr>
          <a:xfrm>
            <a:off x="1234801" y="2998386"/>
            <a:ext cx="1952137" cy="5358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dirty="0">
              <a:solidFill>
                <a:prstClr val="white"/>
              </a:solidFill>
            </a:endParaRPr>
          </a:p>
        </p:txBody>
      </p:sp>
      <p:sp>
        <p:nvSpPr>
          <p:cNvPr id="5" name="Rectángulo 4"/>
          <p:cNvSpPr/>
          <p:nvPr/>
        </p:nvSpPr>
        <p:spPr>
          <a:xfrm>
            <a:off x="3186941" y="2998389"/>
            <a:ext cx="1850065" cy="535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dirty="0">
              <a:solidFill>
                <a:prstClr val="white"/>
              </a:solidFill>
            </a:endParaRPr>
          </a:p>
        </p:txBody>
      </p:sp>
      <p:sp>
        <p:nvSpPr>
          <p:cNvPr id="6" name="Rectángulo 5"/>
          <p:cNvSpPr/>
          <p:nvPr/>
        </p:nvSpPr>
        <p:spPr>
          <a:xfrm>
            <a:off x="5037005" y="2998389"/>
            <a:ext cx="1952137" cy="535881"/>
          </a:xfrm>
          <a:prstGeom prst="rect">
            <a:avLst/>
          </a:prstGeom>
          <a:solidFill>
            <a:srgbClr val="D09E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dirty="0">
              <a:solidFill>
                <a:srgbClr val="FFC000"/>
              </a:solidFill>
            </a:endParaRPr>
          </a:p>
        </p:txBody>
      </p:sp>
      <p:sp>
        <p:nvSpPr>
          <p:cNvPr id="7" name="Rectángulo 6"/>
          <p:cNvSpPr/>
          <p:nvPr/>
        </p:nvSpPr>
        <p:spPr>
          <a:xfrm>
            <a:off x="6989142" y="2998389"/>
            <a:ext cx="1952137" cy="5358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dirty="0">
              <a:solidFill>
                <a:prstClr val="white"/>
              </a:solidFill>
            </a:endParaRPr>
          </a:p>
        </p:txBody>
      </p:sp>
      <p:sp>
        <p:nvSpPr>
          <p:cNvPr id="8" name="Rectángulo 7"/>
          <p:cNvSpPr/>
          <p:nvPr/>
        </p:nvSpPr>
        <p:spPr>
          <a:xfrm>
            <a:off x="8941281" y="2998389"/>
            <a:ext cx="1952137" cy="535881"/>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dirty="0">
              <a:solidFill>
                <a:prstClr val="white"/>
              </a:solidFill>
            </a:endParaRPr>
          </a:p>
        </p:txBody>
      </p:sp>
      <p:sp>
        <p:nvSpPr>
          <p:cNvPr id="9" name="Rectángulo 8"/>
          <p:cNvSpPr/>
          <p:nvPr/>
        </p:nvSpPr>
        <p:spPr>
          <a:xfrm>
            <a:off x="10893414" y="2998388"/>
            <a:ext cx="1298586" cy="535881"/>
          </a:xfrm>
          <a:prstGeom prst="rect">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a:solidFill>
                <a:prstClr val="white"/>
              </a:solidFill>
            </a:endParaRPr>
          </a:p>
        </p:txBody>
      </p:sp>
      <p:sp>
        <p:nvSpPr>
          <p:cNvPr id="10" name="Menos 9"/>
          <p:cNvSpPr/>
          <p:nvPr/>
        </p:nvSpPr>
        <p:spPr>
          <a:xfrm rot="16200000">
            <a:off x="1375146" y="3878762"/>
            <a:ext cx="1671439" cy="421049"/>
          </a:xfrm>
          <a:prstGeom prst="mathMinu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dirty="0">
              <a:solidFill>
                <a:prstClr val="white"/>
              </a:solidFill>
            </a:endParaRPr>
          </a:p>
        </p:txBody>
      </p:sp>
      <p:sp>
        <p:nvSpPr>
          <p:cNvPr id="11" name="Menos 10"/>
          <p:cNvSpPr/>
          <p:nvPr/>
        </p:nvSpPr>
        <p:spPr>
          <a:xfrm rot="16200000">
            <a:off x="3155035" y="2086117"/>
            <a:ext cx="1913860" cy="421049"/>
          </a:xfrm>
          <a:prstGeom prst="mathMinus">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dirty="0">
              <a:solidFill>
                <a:prstClr val="white"/>
              </a:solidFill>
            </a:endParaRPr>
          </a:p>
        </p:txBody>
      </p:sp>
      <p:sp>
        <p:nvSpPr>
          <p:cNvPr id="12" name="Menos 11"/>
          <p:cNvSpPr/>
          <p:nvPr/>
        </p:nvSpPr>
        <p:spPr>
          <a:xfrm rot="16200000">
            <a:off x="4774702" y="4203222"/>
            <a:ext cx="2553287" cy="421049"/>
          </a:xfrm>
          <a:prstGeom prst="mathMinus">
            <a:avLst/>
          </a:prstGeom>
          <a:solidFill>
            <a:srgbClr val="D09E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dirty="0">
              <a:solidFill>
                <a:prstClr val="white"/>
              </a:solidFill>
            </a:endParaRPr>
          </a:p>
        </p:txBody>
      </p:sp>
      <p:sp>
        <p:nvSpPr>
          <p:cNvPr id="13" name="Menos 12"/>
          <p:cNvSpPr/>
          <p:nvPr/>
        </p:nvSpPr>
        <p:spPr>
          <a:xfrm rot="16200000">
            <a:off x="7129485" y="2298766"/>
            <a:ext cx="1671439" cy="421049"/>
          </a:xfrm>
          <a:prstGeom prst="mathMinus">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dirty="0">
              <a:solidFill>
                <a:prstClr val="white"/>
              </a:solidFill>
            </a:endParaRPr>
          </a:p>
        </p:txBody>
      </p:sp>
      <p:sp>
        <p:nvSpPr>
          <p:cNvPr id="14" name="Menos 13"/>
          <p:cNvSpPr/>
          <p:nvPr/>
        </p:nvSpPr>
        <p:spPr>
          <a:xfrm rot="16200000">
            <a:off x="8883039" y="3922605"/>
            <a:ext cx="1992052" cy="421049"/>
          </a:xfrm>
          <a:prstGeom prst="mathMinus">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dirty="0">
              <a:solidFill>
                <a:prstClr val="white"/>
              </a:solidFill>
            </a:endParaRPr>
          </a:p>
        </p:txBody>
      </p:sp>
      <p:sp>
        <p:nvSpPr>
          <p:cNvPr id="15" name="CuadroTexto 14"/>
          <p:cNvSpPr txBox="1"/>
          <p:nvPr/>
        </p:nvSpPr>
        <p:spPr>
          <a:xfrm>
            <a:off x="1458078" y="2296866"/>
            <a:ext cx="1505572" cy="646331"/>
          </a:xfrm>
          <a:prstGeom prst="rect">
            <a:avLst/>
          </a:prstGeom>
          <a:noFill/>
          <a:ln>
            <a:noFill/>
            <a:prstDash val="sysDash"/>
          </a:ln>
        </p:spPr>
        <p:txBody>
          <a:bodyPr wrap="square" rtlCol="0">
            <a:spAutoFit/>
          </a:bodyPr>
          <a:lstStyle/>
          <a:p>
            <a:pPr algn="ctr" defTabSz="855887"/>
            <a:r>
              <a:rPr lang="es-MX" b="1" dirty="0">
                <a:solidFill>
                  <a:srgbClr val="F29B26"/>
                </a:solidFill>
              </a:rPr>
              <a:t>Antiguas civilizaciones</a:t>
            </a:r>
          </a:p>
        </p:txBody>
      </p:sp>
      <p:sp>
        <p:nvSpPr>
          <p:cNvPr id="19" name="CuadroTexto 18"/>
          <p:cNvSpPr txBox="1"/>
          <p:nvPr/>
        </p:nvSpPr>
        <p:spPr>
          <a:xfrm>
            <a:off x="3359179" y="3686784"/>
            <a:ext cx="1505572" cy="646331"/>
          </a:xfrm>
          <a:prstGeom prst="rect">
            <a:avLst/>
          </a:prstGeom>
          <a:noFill/>
          <a:ln>
            <a:noFill/>
            <a:prstDash val="sysDash"/>
          </a:ln>
        </p:spPr>
        <p:txBody>
          <a:bodyPr wrap="square" rtlCol="0">
            <a:spAutoFit/>
          </a:bodyPr>
          <a:lstStyle/>
          <a:p>
            <a:pPr algn="ctr" defTabSz="855887"/>
            <a:r>
              <a:rPr lang="es-MX" b="1" dirty="0">
                <a:solidFill>
                  <a:srgbClr val="9BBB5C">
                    <a:lumMod val="75000"/>
                  </a:srgbClr>
                </a:solidFill>
              </a:rPr>
              <a:t>En el siglo </a:t>
            </a:r>
          </a:p>
          <a:p>
            <a:pPr algn="ctr" defTabSz="855887"/>
            <a:r>
              <a:rPr lang="es-MX" b="1" dirty="0">
                <a:solidFill>
                  <a:srgbClr val="9BBB5C">
                    <a:lumMod val="75000"/>
                  </a:srgbClr>
                </a:solidFill>
              </a:rPr>
              <a:t>XXI</a:t>
            </a:r>
          </a:p>
        </p:txBody>
      </p:sp>
      <p:sp>
        <p:nvSpPr>
          <p:cNvPr id="20" name="CuadroTexto 19"/>
          <p:cNvSpPr txBox="1"/>
          <p:nvPr/>
        </p:nvSpPr>
        <p:spPr>
          <a:xfrm>
            <a:off x="5298558" y="2296863"/>
            <a:ext cx="1505572" cy="646331"/>
          </a:xfrm>
          <a:prstGeom prst="rect">
            <a:avLst/>
          </a:prstGeom>
          <a:noFill/>
          <a:ln>
            <a:noFill/>
            <a:prstDash val="sysDash"/>
          </a:ln>
        </p:spPr>
        <p:txBody>
          <a:bodyPr wrap="square" rtlCol="0">
            <a:spAutoFit/>
          </a:bodyPr>
          <a:lstStyle/>
          <a:p>
            <a:pPr algn="ctr" defTabSz="855887"/>
            <a:r>
              <a:rPr lang="es-MX" b="1" dirty="0">
                <a:solidFill>
                  <a:srgbClr val="DEA902"/>
                </a:solidFill>
              </a:rPr>
              <a:t>Década de </a:t>
            </a:r>
          </a:p>
          <a:p>
            <a:pPr algn="ctr" defTabSz="855887"/>
            <a:r>
              <a:rPr lang="es-MX" b="1" dirty="0">
                <a:solidFill>
                  <a:srgbClr val="DEA902"/>
                </a:solidFill>
              </a:rPr>
              <a:t>1960</a:t>
            </a:r>
          </a:p>
        </p:txBody>
      </p:sp>
      <p:sp>
        <p:nvSpPr>
          <p:cNvPr id="21" name="CuadroTexto 20"/>
          <p:cNvSpPr txBox="1"/>
          <p:nvPr/>
        </p:nvSpPr>
        <p:spPr>
          <a:xfrm>
            <a:off x="7212419" y="3686784"/>
            <a:ext cx="1505572" cy="646331"/>
          </a:xfrm>
          <a:prstGeom prst="rect">
            <a:avLst/>
          </a:prstGeom>
          <a:noFill/>
          <a:ln>
            <a:noFill/>
            <a:prstDash val="sysDash"/>
          </a:ln>
        </p:spPr>
        <p:txBody>
          <a:bodyPr wrap="square" rtlCol="0">
            <a:spAutoFit/>
          </a:bodyPr>
          <a:lstStyle/>
          <a:p>
            <a:pPr algn="ctr" defTabSz="855887"/>
            <a:r>
              <a:rPr lang="es-MX" b="1" dirty="0">
                <a:solidFill>
                  <a:srgbClr val="445469"/>
                </a:solidFill>
              </a:rPr>
              <a:t>Décadas de </a:t>
            </a:r>
          </a:p>
          <a:p>
            <a:pPr algn="ctr" defTabSz="855887"/>
            <a:r>
              <a:rPr lang="es-MX" b="1" dirty="0">
                <a:solidFill>
                  <a:srgbClr val="445469"/>
                </a:solidFill>
              </a:rPr>
              <a:t>1970-1980</a:t>
            </a:r>
          </a:p>
        </p:txBody>
      </p:sp>
      <p:sp>
        <p:nvSpPr>
          <p:cNvPr id="22" name="CuadroTexto 21"/>
          <p:cNvSpPr txBox="1"/>
          <p:nvPr/>
        </p:nvSpPr>
        <p:spPr>
          <a:xfrm>
            <a:off x="9124054" y="2296632"/>
            <a:ext cx="1505572" cy="646331"/>
          </a:xfrm>
          <a:prstGeom prst="rect">
            <a:avLst/>
          </a:prstGeom>
          <a:noFill/>
          <a:ln>
            <a:noFill/>
            <a:prstDash val="sysDash"/>
          </a:ln>
        </p:spPr>
        <p:txBody>
          <a:bodyPr wrap="square" rtlCol="0">
            <a:spAutoFit/>
          </a:bodyPr>
          <a:lstStyle/>
          <a:p>
            <a:pPr algn="ctr" defTabSz="855887"/>
            <a:r>
              <a:rPr lang="es-MX" b="1" dirty="0">
                <a:solidFill>
                  <a:srgbClr val="996633"/>
                </a:solidFill>
              </a:rPr>
              <a:t>Décadas de</a:t>
            </a:r>
          </a:p>
          <a:p>
            <a:pPr algn="ctr" defTabSz="855887"/>
            <a:r>
              <a:rPr lang="es-MX" b="1" dirty="0">
                <a:solidFill>
                  <a:srgbClr val="996633"/>
                </a:solidFill>
              </a:rPr>
              <a:t>1990-2000</a:t>
            </a:r>
          </a:p>
        </p:txBody>
      </p:sp>
      <p:sp>
        <p:nvSpPr>
          <p:cNvPr id="28" name="Rectángulo 27"/>
          <p:cNvSpPr/>
          <p:nvPr/>
        </p:nvSpPr>
        <p:spPr>
          <a:xfrm>
            <a:off x="813748" y="800382"/>
            <a:ext cx="2794237" cy="1532727"/>
          </a:xfrm>
          <a:prstGeom prst="rect">
            <a:avLst/>
          </a:prstGeom>
        </p:spPr>
        <p:txBody>
          <a:bodyPr wrap="square">
            <a:spAutoFit/>
          </a:bodyPr>
          <a:lstStyle/>
          <a:p>
            <a:pPr algn="ctr" defTabSz="855887">
              <a:lnSpc>
                <a:spcPct val="130000"/>
              </a:lnSpc>
            </a:pPr>
            <a:r>
              <a:rPr lang="es-MX" sz="1200" dirty="0">
                <a:solidFill>
                  <a:srgbClr val="FFFFFF">
                    <a:lumMod val="50000"/>
                  </a:srgbClr>
                </a:solidFill>
                <a:cs typeface="Lato Light"/>
              </a:rPr>
              <a:t>Se ha encontrado evidencia del empleo de términos similares al de competencias o que están en la raíz de este concepto como por ejemplo, en el antiguo griego el termino </a:t>
            </a:r>
            <a:r>
              <a:rPr lang="es-MX" sz="1200" i="1" dirty="0">
                <a:solidFill>
                  <a:srgbClr val="FFFFFF">
                    <a:lumMod val="50000"/>
                  </a:srgbClr>
                </a:solidFill>
                <a:cs typeface="Lato Light"/>
              </a:rPr>
              <a:t>“ikanótis” </a:t>
            </a:r>
            <a:r>
              <a:rPr lang="es-MX" sz="1200" dirty="0">
                <a:solidFill>
                  <a:srgbClr val="FFFFFF">
                    <a:lumMod val="50000"/>
                  </a:srgbClr>
                </a:solidFill>
                <a:cs typeface="Lato Light"/>
              </a:rPr>
              <a:t>se traduce como la habilidad de conseguir algo.</a:t>
            </a:r>
            <a:endParaRPr lang="en-US" sz="1200" dirty="0">
              <a:solidFill>
                <a:srgbClr val="FFFFFF">
                  <a:lumMod val="50000"/>
                </a:srgbClr>
              </a:solidFill>
              <a:cs typeface="Lato Light"/>
            </a:endParaRPr>
          </a:p>
        </p:txBody>
      </p:sp>
      <p:sp>
        <p:nvSpPr>
          <p:cNvPr id="29" name="Rectángulo 28"/>
          <p:cNvSpPr/>
          <p:nvPr/>
        </p:nvSpPr>
        <p:spPr>
          <a:xfrm>
            <a:off x="2714853" y="4372694"/>
            <a:ext cx="2794237" cy="1052596"/>
          </a:xfrm>
          <a:prstGeom prst="rect">
            <a:avLst/>
          </a:prstGeom>
        </p:spPr>
        <p:txBody>
          <a:bodyPr wrap="square">
            <a:spAutoFit/>
          </a:bodyPr>
          <a:lstStyle/>
          <a:p>
            <a:pPr algn="ctr" defTabSz="855887">
              <a:lnSpc>
                <a:spcPct val="130000"/>
              </a:lnSpc>
            </a:pPr>
            <a:r>
              <a:rPr lang="es-MX" sz="1200" dirty="0">
                <a:solidFill>
                  <a:srgbClr val="FFFFFF">
                    <a:lumMod val="50000"/>
                  </a:srgbClr>
                </a:solidFill>
                <a:cs typeface="Lato Light"/>
              </a:rPr>
              <a:t>Empieza a denominarse el concepto de competencia en varios idiomas, como el latín (competens), inglés, francés y holandés.</a:t>
            </a:r>
          </a:p>
        </p:txBody>
      </p:sp>
      <p:sp>
        <p:nvSpPr>
          <p:cNvPr id="30" name="Rectángulo 29"/>
          <p:cNvSpPr/>
          <p:nvPr/>
        </p:nvSpPr>
        <p:spPr>
          <a:xfrm>
            <a:off x="4698889" y="1554772"/>
            <a:ext cx="2794237" cy="812530"/>
          </a:xfrm>
          <a:prstGeom prst="rect">
            <a:avLst/>
          </a:prstGeom>
        </p:spPr>
        <p:txBody>
          <a:bodyPr wrap="square">
            <a:spAutoFit/>
          </a:bodyPr>
          <a:lstStyle/>
          <a:p>
            <a:pPr algn="ctr" defTabSz="855887">
              <a:lnSpc>
                <a:spcPct val="130000"/>
              </a:lnSpc>
            </a:pPr>
            <a:r>
              <a:rPr lang="es-MX" sz="1200" dirty="0">
                <a:solidFill>
                  <a:srgbClr val="FFFFFF">
                    <a:lumMod val="50000"/>
                  </a:srgbClr>
                </a:solidFill>
                <a:cs typeface="Lato Light"/>
              </a:rPr>
              <a:t>Inicio del empleo académico del concepto que repercute en el desarrollo lingüístico y demás estudios educativos.</a:t>
            </a:r>
          </a:p>
        </p:txBody>
      </p:sp>
      <p:sp>
        <p:nvSpPr>
          <p:cNvPr id="31" name="Rectángulo 30"/>
          <p:cNvSpPr/>
          <p:nvPr/>
        </p:nvSpPr>
        <p:spPr>
          <a:xfrm>
            <a:off x="6568092" y="4413240"/>
            <a:ext cx="2794237" cy="793166"/>
          </a:xfrm>
          <a:prstGeom prst="rect">
            <a:avLst/>
          </a:prstGeom>
        </p:spPr>
        <p:txBody>
          <a:bodyPr wrap="square">
            <a:spAutoFit/>
          </a:bodyPr>
          <a:lstStyle/>
          <a:p>
            <a:pPr algn="ctr" defTabSz="855887">
              <a:lnSpc>
                <a:spcPct val="130000"/>
              </a:lnSpc>
            </a:pPr>
            <a:r>
              <a:rPr lang="es-MX" sz="1200" dirty="0">
                <a:solidFill>
                  <a:srgbClr val="FFFFFF">
                    <a:lumMod val="50000"/>
                  </a:srgbClr>
                </a:solidFill>
                <a:cs typeface="Lato Light"/>
              </a:rPr>
              <a:t>Se empieza a relacionar los conceptos “trabajo”, “desempeño” y “éxito” para la obtención de mejoras.</a:t>
            </a:r>
          </a:p>
        </p:txBody>
      </p:sp>
      <p:sp>
        <p:nvSpPr>
          <p:cNvPr id="32" name="Rectángulo 31"/>
          <p:cNvSpPr/>
          <p:nvPr/>
        </p:nvSpPr>
        <p:spPr>
          <a:xfrm>
            <a:off x="8520229" y="1534268"/>
            <a:ext cx="2794237" cy="812530"/>
          </a:xfrm>
          <a:prstGeom prst="rect">
            <a:avLst/>
          </a:prstGeom>
        </p:spPr>
        <p:txBody>
          <a:bodyPr wrap="square">
            <a:spAutoFit/>
          </a:bodyPr>
          <a:lstStyle/>
          <a:p>
            <a:pPr algn="ctr" defTabSz="855887">
              <a:lnSpc>
                <a:spcPct val="130000"/>
              </a:lnSpc>
            </a:pPr>
            <a:r>
              <a:rPr lang="es-MX" sz="1200" dirty="0">
                <a:solidFill>
                  <a:srgbClr val="FFFFFF">
                    <a:lumMod val="50000"/>
                  </a:srgbClr>
                </a:solidFill>
                <a:cs typeface="Lato Light"/>
              </a:rPr>
              <a:t>Se comienzan a generar modelos en torno al curriculum, la didáctica y la evaluación por competencias en diversos ámbitos.</a:t>
            </a:r>
          </a:p>
        </p:txBody>
      </p:sp>
      <p:grpSp>
        <p:nvGrpSpPr>
          <p:cNvPr id="33" name="Group 6"/>
          <p:cNvGrpSpPr/>
          <p:nvPr/>
        </p:nvGrpSpPr>
        <p:grpSpPr>
          <a:xfrm>
            <a:off x="4414950" y="237116"/>
            <a:ext cx="6360493" cy="854234"/>
            <a:chOff x="6361236" y="1634834"/>
            <a:chExt cx="11655185" cy="1071222"/>
          </a:xfrm>
        </p:grpSpPr>
        <p:sp>
          <p:nvSpPr>
            <p:cNvPr id="34" name="Subtitle 2"/>
            <p:cNvSpPr txBox="1">
              <a:spLocks/>
            </p:cNvSpPr>
            <p:nvPr/>
          </p:nvSpPr>
          <p:spPr>
            <a:xfrm>
              <a:off x="6361236" y="1634834"/>
              <a:ext cx="11655185" cy="839116"/>
            </a:xfrm>
            <a:prstGeom prst="rect">
              <a:avLst/>
            </a:prstGeom>
          </p:spPr>
          <p:txBody>
            <a:bodyPr vert="horz" lIns="97896" tIns="48948" rIns="97896" bIns="48948"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s-MX" sz="1800" b="1" dirty="0">
                  <a:solidFill>
                    <a:srgbClr val="445469"/>
                  </a:solidFill>
                  <a:latin typeface="Lato Light"/>
                  <a:cs typeface="Lato Light"/>
                </a:rPr>
                <a:t>A continuación se esboza una línea de tiempo sintética con los principales desarrollos históricos del concepto: </a:t>
              </a:r>
            </a:p>
            <a:p>
              <a:endParaRPr lang="en-US" sz="1600" b="1" dirty="0">
                <a:solidFill>
                  <a:srgbClr val="1EA185"/>
                </a:solidFill>
                <a:latin typeface="Lato Light"/>
                <a:cs typeface="Lato Light"/>
              </a:endParaRPr>
            </a:p>
          </p:txBody>
        </p:sp>
        <p:sp>
          <p:nvSpPr>
            <p:cNvPr id="35" name="Rectangle 8"/>
            <p:cNvSpPr/>
            <p:nvPr/>
          </p:nvSpPr>
          <p:spPr>
            <a:xfrm>
              <a:off x="11426170" y="2614619"/>
              <a:ext cx="1553039"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1113" tIns="20559" rIns="41113" bIns="20559" rtlCol="0" anchor="ctr"/>
            <a:lstStyle/>
            <a:p>
              <a:pPr algn="ctr" defTabSz="855887"/>
              <a:endParaRPr lang="en-US" sz="1264" dirty="0">
                <a:solidFill>
                  <a:srgbClr val="9BBB5C"/>
                </a:solidFill>
                <a:latin typeface="Open Sans Light"/>
              </a:endParaRPr>
            </a:p>
          </p:txBody>
        </p:sp>
      </p:grpSp>
      <p:sp>
        <p:nvSpPr>
          <p:cNvPr id="36" name="Conector 35"/>
          <p:cNvSpPr/>
          <p:nvPr/>
        </p:nvSpPr>
        <p:spPr>
          <a:xfrm>
            <a:off x="2083274" y="3159178"/>
            <a:ext cx="210527" cy="207908"/>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a:solidFill>
                <a:prstClr val="white"/>
              </a:solidFill>
            </a:endParaRPr>
          </a:p>
        </p:txBody>
      </p:sp>
      <p:sp>
        <p:nvSpPr>
          <p:cNvPr id="37" name="Conector 36"/>
          <p:cNvSpPr/>
          <p:nvPr/>
        </p:nvSpPr>
        <p:spPr>
          <a:xfrm>
            <a:off x="4003515" y="3163619"/>
            <a:ext cx="210527" cy="207908"/>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a:solidFill>
                <a:prstClr val="white"/>
              </a:solidFill>
            </a:endParaRPr>
          </a:p>
        </p:txBody>
      </p:sp>
      <p:sp>
        <p:nvSpPr>
          <p:cNvPr id="38" name="Conector 37"/>
          <p:cNvSpPr/>
          <p:nvPr/>
        </p:nvSpPr>
        <p:spPr>
          <a:xfrm>
            <a:off x="5946082" y="3137095"/>
            <a:ext cx="210527" cy="207908"/>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a:solidFill>
                <a:prstClr val="white"/>
              </a:solidFill>
            </a:endParaRPr>
          </a:p>
        </p:txBody>
      </p:sp>
      <p:sp>
        <p:nvSpPr>
          <p:cNvPr id="39" name="Conector 38"/>
          <p:cNvSpPr/>
          <p:nvPr/>
        </p:nvSpPr>
        <p:spPr>
          <a:xfrm>
            <a:off x="7859942" y="3163619"/>
            <a:ext cx="210527" cy="207908"/>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a:solidFill>
                <a:prstClr val="white"/>
              </a:solidFill>
            </a:endParaRPr>
          </a:p>
        </p:txBody>
      </p:sp>
      <p:sp>
        <p:nvSpPr>
          <p:cNvPr id="40" name="Conector 39"/>
          <p:cNvSpPr/>
          <p:nvPr/>
        </p:nvSpPr>
        <p:spPr>
          <a:xfrm>
            <a:off x="9773802" y="3137095"/>
            <a:ext cx="210527" cy="207908"/>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87"/>
            <a:endParaRPr lang="es-MX" sz="1685">
              <a:solidFill>
                <a:prstClr val="white"/>
              </a:solidFill>
            </a:endParaRPr>
          </a:p>
        </p:txBody>
      </p:sp>
      <p:sp>
        <p:nvSpPr>
          <p:cNvPr id="41" name="Oval 36"/>
          <p:cNvSpPr/>
          <p:nvPr/>
        </p:nvSpPr>
        <p:spPr bwMode="auto">
          <a:xfrm>
            <a:off x="1861298" y="4575342"/>
            <a:ext cx="699135" cy="6993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887">
              <a:defRPr/>
            </a:pPr>
            <a:endParaRPr lang="en-US" sz="1264" dirty="0">
              <a:solidFill>
                <a:prstClr val="white"/>
              </a:solidFill>
              <a:latin typeface="Lato Light"/>
            </a:endParaRPr>
          </a:p>
        </p:txBody>
      </p:sp>
      <p:sp>
        <p:nvSpPr>
          <p:cNvPr id="42" name="Oval 36"/>
          <p:cNvSpPr/>
          <p:nvPr/>
        </p:nvSpPr>
        <p:spPr bwMode="auto">
          <a:xfrm>
            <a:off x="3760518" y="1117866"/>
            <a:ext cx="699135" cy="69931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887">
              <a:defRPr/>
            </a:pPr>
            <a:endParaRPr lang="en-US" sz="1264" dirty="0">
              <a:solidFill>
                <a:prstClr val="white"/>
              </a:solidFill>
              <a:latin typeface="Lato Light"/>
            </a:endParaRPr>
          </a:p>
        </p:txBody>
      </p:sp>
      <p:sp>
        <p:nvSpPr>
          <p:cNvPr id="43" name="Oval 36"/>
          <p:cNvSpPr/>
          <p:nvPr/>
        </p:nvSpPr>
        <p:spPr bwMode="auto">
          <a:xfrm>
            <a:off x="5701778" y="5099345"/>
            <a:ext cx="699135" cy="699319"/>
          </a:xfrm>
          <a:prstGeom prst="ellipse">
            <a:avLst/>
          </a:prstGeom>
          <a:solidFill>
            <a:srgbClr val="D09E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887">
              <a:defRPr/>
            </a:pPr>
            <a:endParaRPr lang="en-US" sz="1264" dirty="0">
              <a:solidFill>
                <a:prstClr val="white"/>
              </a:solidFill>
              <a:latin typeface="Lato Light"/>
            </a:endParaRPr>
          </a:p>
        </p:txBody>
      </p:sp>
      <p:sp>
        <p:nvSpPr>
          <p:cNvPr id="44" name="Oval 36"/>
          <p:cNvSpPr/>
          <p:nvPr/>
        </p:nvSpPr>
        <p:spPr bwMode="auto">
          <a:xfrm>
            <a:off x="7595194" y="1297382"/>
            <a:ext cx="699135" cy="69931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887">
              <a:defRPr/>
            </a:pPr>
            <a:endParaRPr lang="en-US" sz="1264" dirty="0">
              <a:solidFill>
                <a:prstClr val="white"/>
              </a:solidFill>
              <a:latin typeface="Lato Light"/>
            </a:endParaRPr>
          </a:p>
        </p:txBody>
      </p:sp>
      <p:sp>
        <p:nvSpPr>
          <p:cNvPr id="45" name="Oval 36"/>
          <p:cNvSpPr/>
          <p:nvPr/>
        </p:nvSpPr>
        <p:spPr bwMode="auto">
          <a:xfrm>
            <a:off x="9527274" y="4576463"/>
            <a:ext cx="699135" cy="699319"/>
          </a:xfrm>
          <a:prstGeom prst="ellipse">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887">
              <a:defRPr/>
            </a:pPr>
            <a:endParaRPr lang="en-US" sz="1264" dirty="0">
              <a:solidFill>
                <a:prstClr val="white"/>
              </a:solidFill>
              <a:latin typeface="Lato Light"/>
            </a:endParaRPr>
          </a:p>
        </p:txBody>
      </p:sp>
      <p:pic>
        <p:nvPicPr>
          <p:cNvPr id="46" name="Imagen 45"/>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931412" y="4650999"/>
            <a:ext cx="558917" cy="558917"/>
          </a:xfrm>
          <a:prstGeom prst="rect">
            <a:avLst/>
          </a:prstGeom>
        </p:spPr>
      </p:pic>
      <p:pic>
        <p:nvPicPr>
          <p:cNvPr id="47" name="Imagen 46"/>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5771892" y="5169552"/>
            <a:ext cx="558917" cy="558917"/>
          </a:xfrm>
          <a:prstGeom prst="rect">
            <a:avLst/>
          </a:prstGeom>
        </p:spPr>
      </p:pic>
      <p:pic>
        <p:nvPicPr>
          <p:cNvPr id="48" name="Imagen 4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3829324" y="1188073"/>
            <a:ext cx="558917" cy="558917"/>
          </a:xfrm>
          <a:prstGeom prst="rect">
            <a:avLst/>
          </a:prstGeom>
        </p:spPr>
      </p:pic>
      <p:pic>
        <p:nvPicPr>
          <p:cNvPr id="49" name="Imagen 48"/>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7665306" y="1369216"/>
            <a:ext cx="558917" cy="558917"/>
          </a:xfrm>
          <a:prstGeom prst="rect">
            <a:avLst/>
          </a:prstGeom>
        </p:spPr>
      </p:pic>
      <p:pic>
        <p:nvPicPr>
          <p:cNvPr id="50" name="Imagen 49"/>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597389" y="4650999"/>
            <a:ext cx="558917" cy="558917"/>
          </a:xfrm>
          <a:prstGeom prst="rect">
            <a:avLst/>
          </a:prstGeom>
        </p:spPr>
      </p:pic>
      <p:pic>
        <p:nvPicPr>
          <p:cNvPr id="51" name="Imagen 50"/>
          <p:cNvPicPr>
            <a:picLocks noChangeAspect="1"/>
          </p:cNvPicPr>
          <p:nvPr/>
        </p:nvPicPr>
        <p:blipFill>
          <a:blip r:embed="rId3" cstate="email">
            <a:lum bright="70000" contrast="-70000"/>
            <a:extLst>
              <a:ext uri="{28A0092B-C50C-407E-A947-70E740481C1C}">
                <a14:useLocalDpi xmlns:a14="http://schemas.microsoft.com/office/drawing/2010/main" val="0"/>
              </a:ext>
            </a:extLst>
          </a:blip>
          <a:stretch>
            <a:fillRect/>
          </a:stretch>
        </p:blipFill>
        <p:spPr>
          <a:xfrm>
            <a:off x="4859209" y="6271705"/>
            <a:ext cx="2248783" cy="531628"/>
          </a:xfrm>
          <a:prstGeom prst="rect">
            <a:avLst/>
          </a:prstGeom>
        </p:spPr>
      </p:pic>
    </p:spTree>
    <p:extLst>
      <p:ext uri="{BB962C8B-B14F-4D97-AF65-F5344CB8AC3E}">
        <p14:creationId xmlns:p14="http://schemas.microsoft.com/office/powerpoint/2010/main" val="3615066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900" decel="100000" fill="hold"/>
                                        <p:tgtEl>
                                          <p:spTgt spid="3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500"/>
                                        <p:tgtEl>
                                          <p:spTgt spid="41"/>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Marcador de posición de imagen 19"/>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305" r="6305"/>
          <a:stretch>
            <a:fillRect/>
          </a:stretch>
        </p:blipFill>
        <p:spPr/>
      </p:pic>
      <p:sp>
        <p:nvSpPr>
          <p:cNvPr id="18" name="Rectangle 127"/>
          <p:cNvSpPr>
            <a:spLocks noChangeAspect="1"/>
          </p:cNvSpPr>
          <p:nvPr/>
        </p:nvSpPr>
        <p:spPr>
          <a:xfrm>
            <a:off x="0" y="0"/>
            <a:ext cx="12192000" cy="6858000"/>
          </a:xfrm>
          <a:prstGeom prst="rect">
            <a:avLst/>
          </a:prstGeom>
          <a:solidFill>
            <a:schemeClr val="accent6">
              <a:alpha val="82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823083">
              <a:defRPr/>
            </a:pPr>
            <a:endParaRPr lang="en-US" sz="1264" dirty="0">
              <a:solidFill>
                <a:prstClr val="white"/>
              </a:solidFill>
              <a:latin typeface="Lato Light"/>
            </a:endParaRPr>
          </a:p>
        </p:txBody>
      </p:sp>
      <p:sp>
        <p:nvSpPr>
          <p:cNvPr id="6" name="TextBox 5"/>
          <p:cNvSpPr txBox="1"/>
          <p:nvPr/>
        </p:nvSpPr>
        <p:spPr>
          <a:xfrm>
            <a:off x="932691" y="1569026"/>
            <a:ext cx="10314504" cy="4184660"/>
          </a:xfrm>
          <a:prstGeom prst="rect">
            <a:avLst/>
          </a:prstGeom>
          <a:noFill/>
          <a:ln w="28575">
            <a:solidFill>
              <a:schemeClr val="bg1"/>
            </a:solidFill>
            <a:prstDash val="solid"/>
          </a:ln>
        </p:spPr>
        <p:txBody>
          <a:bodyPr wrap="square" lIns="109732" tIns="54867" rIns="172807" bIns="43203" numCol="1" spcCol="959784">
            <a:noAutofit/>
          </a:bodyPr>
          <a:lstStyle/>
          <a:p>
            <a:pPr algn="just" defTabSz="855887">
              <a:lnSpc>
                <a:spcPct val="120000"/>
              </a:lnSpc>
              <a:defRPr/>
            </a:pPr>
            <a:r>
              <a:rPr lang="es-MX" sz="1400" dirty="0">
                <a:solidFill>
                  <a:schemeClr val="bg1"/>
                </a:solidFill>
                <a:latin typeface="Lato Light"/>
                <a:cs typeface="Lato Light"/>
              </a:rPr>
              <a:t>A partir de mediados de los años ochenta se ha ido produciendo un cambio en el modo de considerar a las personas en las organizaciones, pasándose de un enfoque que podríamos denominar de personal a un enfoque de </a:t>
            </a:r>
            <a:r>
              <a:rPr lang="es-MX" sz="1400" b="1" dirty="0">
                <a:solidFill>
                  <a:schemeClr val="bg1"/>
                </a:solidFill>
                <a:latin typeface="Lato Light"/>
                <a:cs typeface="Lato Light"/>
              </a:rPr>
              <a:t>recursos humanos</a:t>
            </a:r>
            <a:r>
              <a:rPr lang="es-MX" sz="1400" dirty="0">
                <a:solidFill>
                  <a:schemeClr val="bg1"/>
                </a:solidFill>
                <a:latin typeface="Lato Light"/>
                <a:cs typeface="Lato Light"/>
              </a:rPr>
              <a:t>. Este cambio se concreta conceptualmente en que las personas han pasado de ser vistas como un coste que es preciso minimizar a ser entendidas como el principal </a:t>
            </a:r>
            <a:r>
              <a:rPr lang="es-MX" sz="1400" b="1" dirty="0">
                <a:solidFill>
                  <a:schemeClr val="bg1"/>
                </a:solidFill>
                <a:latin typeface="Lato Light"/>
                <a:cs typeface="Lato Light"/>
              </a:rPr>
              <a:t>recurso</a:t>
            </a:r>
            <a:r>
              <a:rPr lang="es-MX" sz="1400" dirty="0">
                <a:solidFill>
                  <a:schemeClr val="bg1"/>
                </a:solidFill>
                <a:latin typeface="Lato Light"/>
                <a:cs typeface="Lato Light"/>
              </a:rPr>
              <a:t> con que cuenta la empresa y que, por tanto, es preciso </a:t>
            </a:r>
            <a:r>
              <a:rPr lang="es-MX" sz="1400" b="1" dirty="0">
                <a:solidFill>
                  <a:schemeClr val="bg1"/>
                </a:solidFill>
                <a:latin typeface="Lato Light"/>
                <a:cs typeface="Lato Light"/>
              </a:rPr>
              <a:t>optimizar </a:t>
            </a:r>
            <a:r>
              <a:rPr lang="es-MX" sz="1400" dirty="0">
                <a:solidFill>
                  <a:schemeClr val="bg1"/>
                </a:solidFill>
                <a:latin typeface="Lato Light"/>
                <a:cs typeface="Lato Light"/>
              </a:rPr>
              <a:t>para que aporte todo su potencial al desarrollo de la misma. </a:t>
            </a:r>
          </a:p>
          <a:p>
            <a:pPr algn="just" defTabSz="855887">
              <a:lnSpc>
                <a:spcPct val="120000"/>
              </a:lnSpc>
              <a:defRPr/>
            </a:pPr>
            <a:r>
              <a:rPr lang="es-MX" sz="1400" dirty="0">
                <a:solidFill>
                  <a:schemeClr val="bg1"/>
                </a:solidFill>
                <a:latin typeface="Lato Light"/>
                <a:cs typeface="Lato Light"/>
              </a:rPr>
              <a:t>Un importante cambio unido a la nueva concepción de los recursos humanos es la introducción del </a:t>
            </a:r>
            <a:r>
              <a:rPr lang="es-MX" sz="1400" b="1" dirty="0">
                <a:solidFill>
                  <a:schemeClr val="bg1"/>
                </a:solidFill>
                <a:latin typeface="Lato Light"/>
                <a:cs typeface="Lato Light"/>
              </a:rPr>
              <a:t>concepto de competencias</a:t>
            </a:r>
            <a:r>
              <a:rPr lang="es-MX" sz="1400" dirty="0">
                <a:solidFill>
                  <a:schemeClr val="bg1"/>
                </a:solidFill>
                <a:latin typeface="Lato Light"/>
                <a:cs typeface="Lato Light"/>
              </a:rPr>
              <a:t>. Tradicionalmente, se ha partido de la definición de los puestos de trabajo de la organización para identificar los rasgos de las personas que deberían cubrirlos con garantías de éxito. Al considerar competencias, no se parte de los puestos de trabajo sino de las características y los comportamientos de las personas que realizan con eficacia las tareas propias de un puesto de trabajo. </a:t>
            </a:r>
          </a:p>
          <a:p>
            <a:pPr algn="just" defTabSz="855887">
              <a:lnSpc>
                <a:spcPct val="120000"/>
              </a:lnSpc>
              <a:defRPr/>
            </a:pPr>
            <a:r>
              <a:rPr lang="es-MX" sz="1400" dirty="0">
                <a:solidFill>
                  <a:schemeClr val="bg1"/>
                </a:solidFill>
                <a:latin typeface="Lato Light"/>
                <a:cs typeface="Lato Light"/>
              </a:rPr>
              <a:t>Por tanto, tomar en cuenta las competencias implica no sólo atender a </a:t>
            </a:r>
            <a:r>
              <a:rPr lang="es-MX" sz="1400" b="1" dirty="0">
                <a:solidFill>
                  <a:schemeClr val="bg1"/>
                </a:solidFill>
                <a:latin typeface="Lato Light"/>
                <a:cs typeface="Lato Light"/>
              </a:rPr>
              <a:t>rasgos psicológicos </a:t>
            </a:r>
            <a:r>
              <a:rPr lang="es-MX" sz="1400" dirty="0">
                <a:solidFill>
                  <a:schemeClr val="bg1"/>
                </a:solidFill>
                <a:latin typeface="Lato Light"/>
                <a:cs typeface="Lato Light"/>
              </a:rPr>
              <a:t>de las personas, sino a comportamientos observables que son consecuencia de un conjunto de </a:t>
            </a:r>
            <a:r>
              <a:rPr lang="es-MX" sz="1400" b="1" dirty="0">
                <a:solidFill>
                  <a:schemeClr val="bg1"/>
                </a:solidFill>
                <a:latin typeface="Lato Light"/>
                <a:cs typeface="Lato Light"/>
              </a:rPr>
              <a:t>motivaciones, rasgos de personalidad, actitudes, valores, conocimientos, aptitudes y habilidades </a:t>
            </a:r>
            <a:r>
              <a:rPr lang="es-MX" sz="1400" dirty="0">
                <a:solidFill>
                  <a:schemeClr val="bg1"/>
                </a:solidFill>
                <a:latin typeface="Lato Light"/>
                <a:cs typeface="Lato Light"/>
              </a:rPr>
              <a:t>(Mitrani y otros, 1992). Entendiendo de este modo las competencias, la evaluación de las personas no se habrá de apoyar exclusivamente en los exámenes y </a:t>
            </a:r>
            <a:r>
              <a:rPr lang="es-MX" sz="1400" b="1" dirty="0">
                <a:solidFill>
                  <a:schemeClr val="bg1"/>
                </a:solidFill>
                <a:latin typeface="Lato Light"/>
                <a:cs typeface="Lato Light"/>
              </a:rPr>
              <a:t>test psicométricos</a:t>
            </a:r>
            <a:r>
              <a:rPr lang="es-MX" sz="1400" dirty="0">
                <a:solidFill>
                  <a:schemeClr val="bg1"/>
                </a:solidFill>
                <a:latin typeface="Lato Light"/>
                <a:cs typeface="Lato Light"/>
              </a:rPr>
              <a:t>, característicos del enfoque tradicional, sino que es necesario el recurso a otras </a:t>
            </a:r>
            <a:r>
              <a:rPr lang="es-MX" sz="1400" b="1" dirty="0">
                <a:solidFill>
                  <a:schemeClr val="bg1"/>
                </a:solidFill>
                <a:latin typeface="Lato Light"/>
                <a:cs typeface="Lato Light"/>
              </a:rPr>
              <a:t>técnicas</a:t>
            </a:r>
            <a:r>
              <a:rPr lang="es-MX" sz="1400" dirty="0">
                <a:solidFill>
                  <a:schemeClr val="bg1"/>
                </a:solidFill>
                <a:latin typeface="Lato Light"/>
                <a:cs typeface="Lato Light"/>
              </a:rPr>
              <a:t> que toman en consideración las experiencias laborales y los comportamientos exhibidos en el desempeño de un puesto de trabajo. </a:t>
            </a:r>
            <a:endParaRPr lang="es-MX" sz="1400" dirty="0" smtClean="0">
              <a:solidFill>
                <a:schemeClr val="bg1"/>
              </a:solidFill>
              <a:latin typeface="Lato Light"/>
              <a:cs typeface="Lato Light"/>
            </a:endParaRPr>
          </a:p>
          <a:p>
            <a:pPr algn="just" defTabSz="855887">
              <a:lnSpc>
                <a:spcPct val="120000"/>
              </a:lnSpc>
              <a:defRPr/>
            </a:pPr>
            <a:endParaRPr lang="es-MX" sz="1400" dirty="0">
              <a:solidFill>
                <a:prstClr val="white"/>
              </a:solidFill>
              <a:latin typeface="Lato Light"/>
              <a:cs typeface="Lato Light"/>
            </a:endParaRPr>
          </a:p>
          <a:p>
            <a:pPr algn="just" defTabSz="855887">
              <a:lnSpc>
                <a:spcPct val="120000"/>
              </a:lnSpc>
              <a:defRPr/>
            </a:pPr>
            <a:endParaRPr lang="en-US" sz="1261" dirty="0">
              <a:solidFill>
                <a:srgbClr val="445469"/>
              </a:solidFill>
              <a:latin typeface="Lato Light"/>
              <a:cs typeface="Lato Light"/>
            </a:endParaRPr>
          </a:p>
        </p:txBody>
      </p:sp>
      <p:sp>
        <p:nvSpPr>
          <p:cNvPr id="8" name="TextBox 7"/>
          <p:cNvSpPr txBox="1"/>
          <p:nvPr/>
        </p:nvSpPr>
        <p:spPr>
          <a:xfrm>
            <a:off x="2355963" y="725307"/>
            <a:ext cx="7467959" cy="651399"/>
          </a:xfrm>
          <a:prstGeom prst="rect">
            <a:avLst/>
          </a:prstGeom>
          <a:noFill/>
        </p:spPr>
        <p:txBody>
          <a:bodyPr wrap="square" lIns="41151" tIns="20575" rIns="41151" bIns="20575" rtlCol="0">
            <a:spAutoFit/>
          </a:bodyPr>
          <a:lstStyle/>
          <a:p>
            <a:pPr algn="ctr" defTabSz="855887"/>
            <a:r>
              <a:rPr lang="es-MX" sz="3963" b="1" dirty="0">
                <a:solidFill>
                  <a:schemeClr val="bg1"/>
                </a:solidFill>
                <a:latin typeface="Lato Regular"/>
                <a:cs typeface="Lato Regular"/>
              </a:rPr>
              <a:t>Vigencia en el campo laboral</a:t>
            </a:r>
            <a:endParaRPr lang="id-ID" sz="3963" b="1" dirty="0">
              <a:solidFill>
                <a:schemeClr val="bg1"/>
              </a:solidFill>
              <a:latin typeface="Lato Regular"/>
              <a:cs typeface="Lato Regular"/>
            </a:endParaRPr>
          </a:p>
        </p:txBody>
      </p:sp>
      <p:pic>
        <p:nvPicPr>
          <p:cNvPr id="16" name="Imagen 15"/>
          <p:cNvPicPr>
            <a:picLocks noChangeAspect="1"/>
          </p:cNvPicPr>
          <p:nvPr/>
        </p:nvPicPr>
        <p:blipFill>
          <a:blip r:embed="rId3" cstate="email">
            <a:lum bright="70000" contrast="-70000"/>
            <a:extLst>
              <a:ext uri="{28A0092B-C50C-407E-A947-70E740481C1C}">
                <a14:useLocalDpi xmlns:a14="http://schemas.microsoft.com/office/drawing/2010/main" val="0"/>
              </a:ext>
            </a:extLst>
          </a:blip>
          <a:stretch>
            <a:fillRect/>
          </a:stretch>
        </p:blipFill>
        <p:spPr>
          <a:xfrm>
            <a:off x="4859209" y="6271705"/>
            <a:ext cx="2248783" cy="531628"/>
          </a:xfrm>
          <a:prstGeom prst="rect">
            <a:avLst/>
          </a:prstGeom>
        </p:spPr>
      </p:pic>
    </p:spTree>
    <p:extLst>
      <p:ext uri="{BB962C8B-B14F-4D97-AF65-F5344CB8AC3E}">
        <p14:creationId xmlns:p14="http://schemas.microsoft.com/office/powerpoint/2010/main" val="983705080"/>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Marcador de posición de imagen 19"/>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149" b="2149"/>
          <a:stretch>
            <a:fillRect/>
          </a:stretch>
        </p:blipFill>
        <p:spPr>
          <a:xfrm>
            <a:off x="0" y="0"/>
            <a:ext cx="12192000" cy="7070226"/>
          </a:xfrm>
        </p:spPr>
      </p:pic>
      <p:sp>
        <p:nvSpPr>
          <p:cNvPr id="128" name="Rectangle 127"/>
          <p:cNvSpPr>
            <a:spLocks noChangeAspect="1"/>
          </p:cNvSpPr>
          <p:nvPr/>
        </p:nvSpPr>
        <p:spPr>
          <a:xfrm>
            <a:off x="0" y="0"/>
            <a:ext cx="12192000" cy="7070226"/>
          </a:xfrm>
          <a:prstGeom prst="rect">
            <a:avLst/>
          </a:prstGeom>
          <a:solidFill>
            <a:schemeClr val="accent6">
              <a:alpha val="82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823083">
              <a:defRPr/>
            </a:pPr>
            <a:endParaRPr lang="en-US" sz="1264" dirty="0">
              <a:solidFill>
                <a:prstClr val="white"/>
              </a:solidFill>
              <a:latin typeface="Lato Light"/>
            </a:endParaRPr>
          </a:p>
        </p:txBody>
      </p:sp>
      <p:grpSp>
        <p:nvGrpSpPr>
          <p:cNvPr id="129" name="Group 128"/>
          <p:cNvGrpSpPr/>
          <p:nvPr/>
        </p:nvGrpSpPr>
        <p:grpSpPr>
          <a:xfrm>
            <a:off x="5427351" y="1332818"/>
            <a:ext cx="1085839" cy="1086123"/>
            <a:chOff x="10914389" y="3398630"/>
            <a:chExt cx="2545697" cy="2546360"/>
          </a:xfrm>
          <a:solidFill>
            <a:schemeClr val="bg1"/>
          </a:solidFill>
        </p:grpSpPr>
        <p:sp>
          <p:nvSpPr>
            <p:cNvPr id="130" name="Freeform 9"/>
            <p:cNvSpPr>
              <a:spLocks noEditPoints="1"/>
            </p:cNvSpPr>
            <p:nvPr/>
          </p:nvSpPr>
          <p:spPr bwMode="auto">
            <a:xfrm>
              <a:off x="10914389" y="3398630"/>
              <a:ext cx="2545697" cy="2546360"/>
            </a:xfrm>
            <a:custGeom>
              <a:avLst/>
              <a:gdLst>
                <a:gd name="T0" fmla="*/ 512 w 1024"/>
                <a:gd name="T1" fmla="*/ 0 h 1024"/>
                <a:gd name="T2" fmla="*/ 0 w 1024"/>
                <a:gd name="T3" fmla="*/ 512 h 1024"/>
                <a:gd name="T4" fmla="*/ 512 w 1024"/>
                <a:gd name="T5" fmla="*/ 1024 h 1024"/>
                <a:gd name="T6" fmla="*/ 1024 w 1024"/>
                <a:gd name="T7" fmla="*/ 512 h 1024"/>
                <a:gd name="T8" fmla="*/ 512 w 1024"/>
                <a:gd name="T9" fmla="*/ 0 h 1024"/>
                <a:gd name="T10" fmla="*/ 512 w 1024"/>
                <a:gd name="T11" fmla="*/ 951 h 1024"/>
                <a:gd name="T12" fmla="*/ 73 w 1024"/>
                <a:gd name="T13" fmla="*/ 512 h 1024"/>
                <a:gd name="T14" fmla="*/ 512 w 1024"/>
                <a:gd name="T15" fmla="*/ 73 h 1024"/>
                <a:gd name="T16" fmla="*/ 951 w 1024"/>
                <a:gd name="T17" fmla="*/ 512 h 1024"/>
                <a:gd name="T18" fmla="*/ 512 w 1024"/>
                <a:gd name="T19" fmla="*/ 951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4" h="1024">
                  <a:moveTo>
                    <a:pt x="512" y="0"/>
                  </a:moveTo>
                  <a:cubicBezTo>
                    <a:pt x="229" y="0"/>
                    <a:pt x="0" y="229"/>
                    <a:pt x="0" y="512"/>
                  </a:cubicBezTo>
                  <a:cubicBezTo>
                    <a:pt x="0" y="795"/>
                    <a:pt x="229" y="1024"/>
                    <a:pt x="512" y="1024"/>
                  </a:cubicBezTo>
                  <a:cubicBezTo>
                    <a:pt x="795" y="1024"/>
                    <a:pt x="1024" y="795"/>
                    <a:pt x="1024" y="512"/>
                  </a:cubicBezTo>
                  <a:cubicBezTo>
                    <a:pt x="1024" y="229"/>
                    <a:pt x="795" y="0"/>
                    <a:pt x="512" y="0"/>
                  </a:cubicBezTo>
                  <a:close/>
                  <a:moveTo>
                    <a:pt x="512" y="951"/>
                  </a:moveTo>
                  <a:cubicBezTo>
                    <a:pt x="270" y="951"/>
                    <a:pt x="73" y="754"/>
                    <a:pt x="73" y="512"/>
                  </a:cubicBezTo>
                  <a:cubicBezTo>
                    <a:pt x="73" y="270"/>
                    <a:pt x="270" y="73"/>
                    <a:pt x="512" y="73"/>
                  </a:cubicBezTo>
                  <a:cubicBezTo>
                    <a:pt x="754" y="73"/>
                    <a:pt x="951" y="270"/>
                    <a:pt x="951" y="512"/>
                  </a:cubicBezTo>
                  <a:cubicBezTo>
                    <a:pt x="951" y="754"/>
                    <a:pt x="754" y="951"/>
                    <a:pt x="512" y="95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82301" tIns="41151" rIns="82301" bIns="41151"/>
            <a:lstStyle/>
            <a:p>
              <a:pPr defTabSz="823083">
                <a:defRPr/>
              </a:pPr>
              <a:endParaRPr lang="id-ID" sz="1264" dirty="0">
                <a:solidFill>
                  <a:srgbClr val="445469"/>
                </a:solidFill>
                <a:latin typeface="Lato Light"/>
              </a:endParaRPr>
            </a:p>
          </p:txBody>
        </p:sp>
        <p:grpSp>
          <p:nvGrpSpPr>
            <p:cNvPr id="131" name="Group 130"/>
            <p:cNvGrpSpPr/>
            <p:nvPr/>
          </p:nvGrpSpPr>
          <p:grpSpPr>
            <a:xfrm>
              <a:off x="11795226" y="4278110"/>
              <a:ext cx="787195" cy="787400"/>
              <a:chOff x="6350" y="4763"/>
              <a:chExt cx="2898775" cy="2898776"/>
            </a:xfrm>
            <a:grpFill/>
          </p:grpSpPr>
          <p:sp>
            <p:nvSpPr>
              <p:cNvPr id="132" name="Freeform 131"/>
              <p:cNvSpPr>
                <a:spLocks/>
              </p:cNvSpPr>
              <p:nvPr/>
            </p:nvSpPr>
            <p:spPr bwMode="auto">
              <a:xfrm>
                <a:off x="6350" y="4763"/>
                <a:ext cx="727075" cy="723900"/>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2" y="192"/>
                      <a:pt x="193" y="182"/>
                      <a:pt x="193" y="168"/>
                    </a:cubicBezTo>
                    <a:cubicBezTo>
                      <a:pt x="193" y="24"/>
                      <a:pt x="193" y="24"/>
                      <a:pt x="193" y="24"/>
                    </a:cubicBezTo>
                    <a:cubicBezTo>
                      <a:pt x="193" y="11"/>
                      <a:pt x="182" y="0"/>
                      <a:pt x="16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823083">
                  <a:defRPr/>
                </a:pPr>
                <a:endParaRPr lang="id-ID" sz="1264" dirty="0">
                  <a:solidFill>
                    <a:srgbClr val="445469"/>
                  </a:solidFill>
                  <a:latin typeface="Lato Light"/>
                </a:endParaRPr>
              </a:p>
            </p:txBody>
          </p:sp>
          <p:sp>
            <p:nvSpPr>
              <p:cNvPr id="133" name="Freeform 132"/>
              <p:cNvSpPr>
                <a:spLocks/>
              </p:cNvSpPr>
              <p:nvPr/>
            </p:nvSpPr>
            <p:spPr bwMode="auto">
              <a:xfrm>
                <a:off x="6350" y="1093788"/>
                <a:ext cx="727075" cy="722313"/>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2" y="192"/>
                      <a:pt x="193" y="181"/>
                      <a:pt x="193" y="168"/>
                    </a:cubicBezTo>
                    <a:cubicBezTo>
                      <a:pt x="193" y="24"/>
                      <a:pt x="193" y="24"/>
                      <a:pt x="193" y="24"/>
                    </a:cubicBezTo>
                    <a:cubicBezTo>
                      <a:pt x="193" y="11"/>
                      <a:pt x="182" y="0"/>
                      <a:pt x="16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823083">
                  <a:defRPr/>
                </a:pPr>
                <a:endParaRPr lang="id-ID" sz="1264" dirty="0">
                  <a:solidFill>
                    <a:srgbClr val="445469"/>
                  </a:solidFill>
                  <a:latin typeface="Lato Light"/>
                </a:endParaRPr>
              </a:p>
            </p:txBody>
          </p:sp>
          <p:sp>
            <p:nvSpPr>
              <p:cNvPr id="163" name="Freeform 162"/>
              <p:cNvSpPr>
                <a:spLocks/>
              </p:cNvSpPr>
              <p:nvPr/>
            </p:nvSpPr>
            <p:spPr bwMode="auto">
              <a:xfrm>
                <a:off x="6350" y="2178051"/>
                <a:ext cx="727075" cy="725488"/>
              </a:xfrm>
              <a:custGeom>
                <a:avLst/>
                <a:gdLst>
                  <a:gd name="T0" fmla="*/ 168 w 193"/>
                  <a:gd name="T1" fmla="*/ 0 h 193"/>
                  <a:gd name="T2" fmla="*/ 24 w 193"/>
                  <a:gd name="T3" fmla="*/ 0 h 193"/>
                  <a:gd name="T4" fmla="*/ 0 w 193"/>
                  <a:gd name="T5" fmla="*/ 25 h 193"/>
                  <a:gd name="T6" fmla="*/ 0 w 193"/>
                  <a:gd name="T7" fmla="*/ 169 h 193"/>
                  <a:gd name="T8" fmla="*/ 24 w 193"/>
                  <a:gd name="T9" fmla="*/ 193 h 193"/>
                  <a:gd name="T10" fmla="*/ 168 w 193"/>
                  <a:gd name="T11" fmla="*/ 193 h 193"/>
                  <a:gd name="T12" fmla="*/ 193 w 193"/>
                  <a:gd name="T13" fmla="*/ 169 h 193"/>
                  <a:gd name="T14" fmla="*/ 193 w 193"/>
                  <a:gd name="T15" fmla="*/ 25 h 193"/>
                  <a:gd name="T16" fmla="*/ 168 w 193"/>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2" y="193"/>
                      <a:pt x="193" y="182"/>
                      <a:pt x="193" y="169"/>
                    </a:cubicBezTo>
                    <a:cubicBezTo>
                      <a:pt x="193" y="25"/>
                      <a:pt x="193" y="25"/>
                      <a:pt x="193" y="25"/>
                    </a:cubicBezTo>
                    <a:cubicBezTo>
                      <a:pt x="193" y="11"/>
                      <a:pt x="182" y="0"/>
                      <a:pt x="16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823083">
                  <a:defRPr/>
                </a:pPr>
                <a:endParaRPr lang="id-ID" sz="1264" dirty="0">
                  <a:solidFill>
                    <a:srgbClr val="445469"/>
                  </a:solidFill>
                  <a:latin typeface="Lato Light"/>
                </a:endParaRPr>
              </a:p>
            </p:txBody>
          </p:sp>
          <p:sp>
            <p:nvSpPr>
              <p:cNvPr id="164" name="Freeform 8"/>
              <p:cNvSpPr>
                <a:spLocks/>
              </p:cNvSpPr>
              <p:nvPr/>
            </p:nvSpPr>
            <p:spPr bwMode="auto">
              <a:xfrm>
                <a:off x="1095375" y="4763"/>
                <a:ext cx="1809750" cy="723900"/>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2"/>
                      <a:pt x="11" y="192"/>
                      <a:pt x="24" y="192"/>
                    </a:cubicBezTo>
                    <a:cubicBezTo>
                      <a:pt x="457" y="192"/>
                      <a:pt x="457" y="192"/>
                      <a:pt x="457" y="192"/>
                    </a:cubicBezTo>
                    <a:cubicBezTo>
                      <a:pt x="470" y="192"/>
                      <a:pt x="481" y="182"/>
                      <a:pt x="481" y="168"/>
                    </a:cubicBezTo>
                    <a:cubicBezTo>
                      <a:pt x="481" y="24"/>
                      <a:pt x="481" y="24"/>
                      <a:pt x="481" y="24"/>
                    </a:cubicBezTo>
                    <a:cubicBezTo>
                      <a:pt x="481" y="11"/>
                      <a:pt x="470" y="0"/>
                      <a:pt x="45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823083">
                  <a:defRPr/>
                </a:pPr>
                <a:endParaRPr lang="id-ID" sz="1264" dirty="0">
                  <a:solidFill>
                    <a:srgbClr val="445469"/>
                  </a:solidFill>
                  <a:latin typeface="Lato Light"/>
                </a:endParaRPr>
              </a:p>
            </p:txBody>
          </p:sp>
          <p:sp>
            <p:nvSpPr>
              <p:cNvPr id="165" name="Freeform 9"/>
              <p:cNvSpPr>
                <a:spLocks/>
              </p:cNvSpPr>
              <p:nvPr/>
            </p:nvSpPr>
            <p:spPr bwMode="auto">
              <a:xfrm>
                <a:off x="1095375" y="1093788"/>
                <a:ext cx="1809750" cy="722313"/>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1"/>
                      <a:pt x="11" y="192"/>
                      <a:pt x="24" y="192"/>
                    </a:cubicBezTo>
                    <a:cubicBezTo>
                      <a:pt x="457" y="192"/>
                      <a:pt x="457" y="192"/>
                      <a:pt x="457" y="192"/>
                    </a:cubicBezTo>
                    <a:cubicBezTo>
                      <a:pt x="470" y="192"/>
                      <a:pt x="481" y="181"/>
                      <a:pt x="481" y="168"/>
                    </a:cubicBezTo>
                    <a:cubicBezTo>
                      <a:pt x="481" y="24"/>
                      <a:pt x="481" y="24"/>
                      <a:pt x="481" y="24"/>
                    </a:cubicBezTo>
                    <a:cubicBezTo>
                      <a:pt x="481" y="11"/>
                      <a:pt x="470" y="0"/>
                      <a:pt x="45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823083">
                  <a:defRPr/>
                </a:pPr>
                <a:endParaRPr lang="id-ID" sz="1264" dirty="0">
                  <a:solidFill>
                    <a:srgbClr val="445469"/>
                  </a:solidFill>
                  <a:latin typeface="Lato Light"/>
                </a:endParaRPr>
              </a:p>
            </p:txBody>
          </p:sp>
          <p:sp>
            <p:nvSpPr>
              <p:cNvPr id="166" name="Freeform 10"/>
              <p:cNvSpPr>
                <a:spLocks/>
              </p:cNvSpPr>
              <p:nvPr/>
            </p:nvSpPr>
            <p:spPr bwMode="auto">
              <a:xfrm>
                <a:off x="1095375" y="2178051"/>
                <a:ext cx="1809750" cy="725488"/>
              </a:xfrm>
              <a:custGeom>
                <a:avLst/>
                <a:gdLst>
                  <a:gd name="T0" fmla="*/ 457 w 481"/>
                  <a:gd name="T1" fmla="*/ 0 h 193"/>
                  <a:gd name="T2" fmla="*/ 24 w 481"/>
                  <a:gd name="T3" fmla="*/ 0 h 193"/>
                  <a:gd name="T4" fmla="*/ 0 w 481"/>
                  <a:gd name="T5" fmla="*/ 25 h 193"/>
                  <a:gd name="T6" fmla="*/ 0 w 481"/>
                  <a:gd name="T7" fmla="*/ 169 h 193"/>
                  <a:gd name="T8" fmla="*/ 24 w 481"/>
                  <a:gd name="T9" fmla="*/ 193 h 193"/>
                  <a:gd name="T10" fmla="*/ 457 w 481"/>
                  <a:gd name="T11" fmla="*/ 193 h 193"/>
                  <a:gd name="T12" fmla="*/ 481 w 481"/>
                  <a:gd name="T13" fmla="*/ 169 h 193"/>
                  <a:gd name="T14" fmla="*/ 481 w 481"/>
                  <a:gd name="T15" fmla="*/ 25 h 193"/>
                  <a:gd name="T16" fmla="*/ 457 w 481"/>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3">
                    <a:moveTo>
                      <a:pt x="457" y="0"/>
                    </a:moveTo>
                    <a:cubicBezTo>
                      <a:pt x="24" y="0"/>
                      <a:pt x="24" y="0"/>
                      <a:pt x="24" y="0"/>
                    </a:cubicBezTo>
                    <a:cubicBezTo>
                      <a:pt x="11" y="0"/>
                      <a:pt x="0" y="11"/>
                      <a:pt x="0" y="25"/>
                    </a:cubicBezTo>
                    <a:cubicBezTo>
                      <a:pt x="0" y="169"/>
                      <a:pt x="0" y="169"/>
                      <a:pt x="0" y="169"/>
                    </a:cubicBezTo>
                    <a:cubicBezTo>
                      <a:pt x="0" y="182"/>
                      <a:pt x="11" y="193"/>
                      <a:pt x="24" y="193"/>
                    </a:cubicBezTo>
                    <a:cubicBezTo>
                      <a:pt x="457" y="193"/>
                      <a:pt x="457" y="193"/>
                      <a:pt x="457" y="193"/>
                    </a:cubicBezTo>
                    <a:cubicBezTo>
                      <a:pt x="470" y="193"/>
                      <a:pt x="481" y="182"/>
                      <a:pt x="481" y="169"/>
                    </a:cubicBezTo>
                    <a:cubicBezTo>
                      <a:pt x="481" y="25"/>
                      <a:pt x="481" y="25"/>
                      <a:pt x="481" y="25"/>
                    </a:cubicBezTo>
                    <a:cubicBezTo>
                      <a:pt x="481" y="11"/>
                      <a:pt x="470" y="0"/>
                      <a:pt x="45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823083">
                  <a:defRPr/>
                </a:pPr>
                <a:endParaRPr lang="id-ID" sz="1264" dirty="0">
                  <a:solidFill>
                    <a:srgbClr val="445469"/>
                  </a:solidFill>
                  <a:latin typeface="Lato Light"/>
                </a:endParaRPr>
              </a:p>
            </p:txBody>
          </p:sp>
        </p:grpSp>
      </p:grpSp>
      <p:grpSp>
        <p:nvGrpSpPr>
          <p:cNvPr id="5" name="Group 4"/>
          <p:cNvGrpSpPr/>
          <p:nvPr/>
        </p:nvGrpSpPr>
        <p:grpSpPr>
          <a:xfrm>
            <a:off x="4135977" y="5273283"/>
            <a:ext cx="5063108" cy="469062"/>
            <a:chOff x="7719190" y="9917819"/>
            <a:chExt cx="10056051" cy="1042089"/>
          </a:xfrm>
        </p:grpSpPr>
        <p:sp>
          <p:nvSpPr>
            <p:cNvPr id="112" name="TextBox 111"/>
            <p:cNvSpPr txBox="1"/>
            <p:nvPr/>
          </p:nvSpPr>
          <p:spPr>
            <a:xfrm>
              <a:off x="7719190" y="9917819"/>
              <a:ext cx="10056051" cy="1042089"/>
            </a:xfrm>
            <a:prstGeom prst="rect">
              <a:avLst/>
            </a:prstGeom>
            <a:noFill/>
          </p:spPr>
          <p:txBody>
            <a:bodyPr wrap="square" lIns="98764" tIns="49383" rIns="98764" bIns="49383" rtlCol="0">
              <a:spAutoFit/>
            </a:bodyPr>
            <a:lstStyle/>
            <a:p>
              <a:pPr algn="just" defTabSz="855887"/>
              <a:r>
                <a:rPr lang="es-MX" sz="1200" dirty="0">
                  <a:solidFill>
                    <a:prstClr val="white">
                      <a:lumMod val="95000"/>
                    </a:prstClr>
                  </a:solidFill>
                  <a:latin typeface="Lato Light"/>
                  <a:ea typeface="Open Sans Light" panose="020B0306030504020204" pitchFamily="34" charset="0"/>
                  <a:cs typeface="Lato Light"/>
                </a:rPr>
                <a:t>Facilita la comparación entre el perfil de exigencias del puesto y el perfil competencial de las personas.</a:t>
              </a:r>
              <a:endParaRPr lang="en-US" sz="1200" dirty="0">
                <a:solidFill>
                  <a:prstClr val="white">
                    <a:lumMod val="95000"/>
                  </a:prstClr>
                </a:solidFill>
                <a:latin typeface="Lato Light"/>
                <a:ea typeface="Open Sans Light" panose="020B0306030504020204" pitchFamily="34" charset="0"/>
                <a:cs typeface="Lato Light"/>
              </a:endParaRPr>
            </a:p>
          </p:txBody>
        </p:sp>
        <p:sp>
          <p:nvSpPr>
            <p:cNvPr id="116" name="Round Same Side Corner Rectangle 115"/>
            <p:cNvSpPr/>
            <p:nvPr/>
          </p:nvSpPr>
          <p:spPr>
            <a:xfrm rot="10800000" flipH="1">
              <a:off x="7736447" y="9992193"/>
              <a:ext cx="109697" cy="913591"/>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8764" tIns="49383" rIns="98764" bIns="49383" rtlCol="0" anchor="ctr"/>
            <a:lstStyle/>
            <a:p>
              <a:pPr algn="ctr" defTabSz="855887"/>
              <a:endParaRPr lang="bg-BG" sz="1264" dirty="0">
                <a:solidFill>
                  <a:prstClr val="white"/>
                </a:solidFill>
                <a:latin typeface="Lato Light"/>
              </a:endParaRPr>
            </a:p>
          </p:txBody>
        </p:sp>
      </p:grpSp>
      <p:grpSp>
        <p:nvGrpSpPr>
          <p:cNvPr id="3" name="Group 2"/>
          <p:cNvGrpSpPr/>
          <p:nvPr/>
        </p:nvGrpSpPr>
        <p:grpSpPr>
          <a:xfrm>
            <a:off x="3646486" y="3476938"/>
            <a:ext cx="5508531" cy="838394"/>
            <a:chOff x="6746875" y="6964492"/>
            <a:chExt cx="11028367" cy="1862615"/>
          </a:xfrm>
        </p:grpSpPr>
        <p:sp>
          <p:nvSpPr>
            <p:cNvPr id="103" name="TextBox 102"/>
            <p:cNvSpPr txBox="1"/>
            <p:nvPr/>
          </p:nvSpPr>
          <p:spPr>
            <a:xfrm>
              <a:off x="7719190" y="6964492"/>
              <a:ext cx="10056052" cy="1862615"/>
            </a:xfrm>
            <a:prstGeom prst="rect">
              <a:avLst/>
            </a:prstGeom>
            <a:noFill/>
          </p:spPr>
          <p:txBody>
            <a:bodyPr wrap="square" lIns="98764" tIns="49383" rIns="98764" bIns="49383" rtlCol="0">
              <a:spAutoFit/>
            </a:bodyPr>
            <a:lstStyle/>
            <a:p>
              <a:pPr algn="just" defTabSz="855887"/>
              <a:r>
                <a:rPr lang="es-MX" sz="1200" dirty="0">
                  <a:solidFill>
                    <a:prstClr val="white">
                      <a:lumMod val="95000"/>
                    </a:prstClr>
                  </a:solidFill>
                  <a:latin typeface="Lato Light"/>
                  <a:ea typeface="Open Sans Light" panose="020B0306030504020204" pitchFamily="34" charset="0"/>
                  <a:cs typeface="Lato Light"/>
                </a:rPr>
                <a:t>Permite que se utilice un lenguaje común accesible para todos los miembros de la organización, puesto que se habla de comportamientos observables con los que se está familiarizado y no de rasgos psicológicos.</a:t>
              </a:r>
              <a:endParaRPr lang="en-US" sz="1200" dirty="0">
                <a:solidFill>
                  <a:prstClr val="white">
                    <a:lumMod val="95000"/>
                  </a:prstClr>
                </a:solidFill>
                <a:latin typeface="Lato Light"/>
                <a:ea typeface="Open Sans Light" panose="020B0306030504020204" pitchFamily="34" charset="0"/>
                <a:cs typeface="Lato Light"/>
              </a:endParaRPr>
            </a:p>
          </p:txBody>
        </p:sp>
        <p:sp>
          <p:nvSpPr>
            <p:cNvPr id="114" name="Round Same Side Corner Rectangle 113"/>
            <p:cNvSpPr/>
            <p:nvPr/>
          </p:nvSpPr>
          <p:spPr>
            <a:xfrm rot="10800000" flipH="1">
              <a:off x="773644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8764" tIns="49383" rIns="98764" bIns="49383" rtlCol="0" anchor="ctr"/>
            <a:lstStyle/>
            <a:p>
              <a:pPr algn="ctr" defTabSz="855887"/>
              <a:endParaRPr lang="bg-BG" sz="1264" dirty="0">
                <a:solidFill>
                  <a:prstClr val="white"/>
                </a:solidFill>
                <a:latin typeface="Lato Light"/>
              </a:endParaRPr>
            </a:p>
          </p:txBody>
        </p:sp>
        <p:sp>
          <p:nvSpPr>
            <p:cNvPr id="89" name="Freeform 222"/>
            <p:cNvSpPr>
              <a:spLocks noEditPoints="1"/>
            </p:cNvSpPr>
            <p:nvPr/>
          </p:nvSpPr>
          <p:spPr bwMode="auto">
            <a:xfrm>
              <a:off x="6746875" y="7189165"/>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41159" tIns="20579" rIns="41159" bIns="20579" numCol="1" anchor="t" anchorCtr="0" compatLnSpc="1">
              <a:prstTxWarp prst="textNoShape">
                <a:avLst/>
              </a:prstTxWarp>
            </a:bodyPr>
            <a:lstStyle/>
            <a:p>
              <a:pPr defTabSz="855887"/>
              <a:endParaRPr lang="en-US" sz="1264" dirty="0">
                <a:solidFill>
                  <a:srgbClr val="445469"/>
                </a:solidFill>
                <a:latin typeface="Lato Light"/>
              </a:endParaRPr>
            </a:p>
          </p:txBody>
        </p:sp>
      </p:grpSp>
      <p:grpSp>
        <p:nvGrpSpPr>
          <p:cNvPr id="4" name="Group 3"/>
          <p:cNvGrpSpPr/>
          <p:nvPr/>
        </p:nvGrpSpPr>
        <p:grpSpPr>
          <a:xfrm>
            <a:off x="3653908" y="4434842"/>
            <a:ext cx="5501109" cy="838394"/>
            <a:chOff x="6763349" y="8548602"/>
            <a:chExt cx="11011893" cy="1862611"/>
          </a:xfrm>
        </p:grpSpPr>
        <p:sp>
          <p:nvSpPr>
            <p:cNvPr id="111" name="TextBox 110"/>
            <p:cNvSpPr txBox="1"/>
            <p:nvPr/>
          </p:nvSpPr>
          <p:spPr>
            <a:xfrm>
              <a:off x="7719189" y="8548602"/>
              <a:ext cx="10056053" cy="1862611"/>
            </a:xfrm>
            <a:prstGeom prst="rect">
              <a:avLst/>
            </a:prstGeom>
            <a:noFill/>
          </p:spPr>
          <p:txBody>
            <a:bodyPr wrap="square" lIns="98764" tIns="49383" rIns="98764" bIns="49383" rtlCol="0">
              <a:spAutoFit/>
            </a:bodyPr>
            <a:lstStyle/>
            <a:p>
              <a:pPr algn="just" defTabSz="855887"/>
              <a:r>
                <a:rPr lang="es-MX" sz="1200" dirty="0">
                  <a:solidFill>
                    <a:prstClr val="white">
                      <a:lumMod val="95000"/>
                    </a:prstClr>
                  </a:solidFill>
                  <a:latin typeface="Lato Light"/>
                  <a:ea typeface="Open Sans Light" panose="020B0306030504020204" pitchFamily="34" charset="0"/>
                  <a:cs typeface="Lato Light"/>
                </a:rPr>
                <a:t>Focaliza los esfuerzos de todas las personas hacia la consecución de resultados; contribuye a la predicción del comportamiento futuro de las personas sobre la base de su comportamiento pasado.</a:t>
              </a:r>
              <a:endParaRPr lang="en-US" sz="1200" dirty="0">
                <a:solidFill>
                  <a:prstClr val="white">
                    <a:lumMod val="95000"/>
                  </a:prstClr>
                </a:solidFill>
                <a:latin typeface="Lato Light"/>
                <a:ea typeface="Open Sans Light" panose="020B0306030504020204" pitchFamily="34" charset="0"/>
                <a:cs typeface="Lato Light"/>
              </a:endParaRPr>
            </a:p>
          </p:txBody>
        </p:sp>
        <p:sp>
          <p:nvSpPr>
            <p:cNvPr id="115" name="Round Same Side Corner Rectangle 114"/>
            <p:cNvSpPr/>
            <p:nvPr/>
          </p:nvSpPr>
          <p:spPr>
            <a:xfrm rot="10800000" flipH="1">
              <a:off x="7736447" y="8557859"/>
              <a:ext cx="109697" cy="913591"/>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8764" tIns="49383" rIns="98764" bIns="49383" rtlCol="0" anchor="ctr"/>
            <a:lstStyle/>
            <a:p>
              <a:pPr algn="ctr" defTabSz="855887"/>
              <a:endParaRPr lang="bg-BG" sz="1264" dirty="0">
                <a:solidFill>
                  <a:prstClr val="white"/>
                </a:solidFill>
                <a:latin typeface="Lato Light"/>
              </a:endParaRPr>
            </a:p>
          </p:txBody>
        </p:sp>
        <p:sp>
          <p:nvSpPr>
            <p:cNvPr id="90" name="Freeform 222"/>
            <p:cNvSpPr>
              <a:spLocks noEditPoints="1"/>
            </p:cNvSpPr>
            <p:nvPr/>
          </p:nvSpPr>
          <p:spPr bwMode="auto">
            <a:xfrm>
              <a:off x="6763349" y="8718798"/>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41159" tIns="20579" rIns="41159" bIns="20579" numCol="1" anchor="t" anchorCtr="0" compatLnSpc="1">
              <a:prstTxWarp prst="textNoShape">
                <a:avLst/>
              </a:prstTxWarp>
            </a:bodyPr>
            <a:lstStyle/>
            <a:p>
              <a:pPr defTabSz="855887"/>
              <a:endParaRPr lang="en-US" sz="1264" dirty="0">
                <a:solidFill>
                  <a:srgbClr val="445469"/>
                </a:solidFill>
                <a:latin typeface="Lato Light"/>
              </a:endParaRPr>
            </a:p>
          </p:txBody>
        </p:sp>
      </p:grpSp>
      <p:grpSp>
        <p:nvGrpSpPr>
          <p:cNvPr id="38" name="Group 6"/>
          <p:cNvGrpSpPr/>
          <p:nvPr/>
        </p:nvGrpSpPr>
        <p:grpSpPr>
          <a:xfrm>
            <a:off x="984745" y="284677"/>
            <a:ext cx="10530681" cy="1395515"/>
            <a:chOff x="2923635" y="1388211"/>
            <a:chExt cx="23395418" cy="1683549"/>
          </a:xfrm>
        </p:grpSpPr>
        <p:sp>
          <p:nvSpPr>
            <p:cNvPr id="39" name="TextBox 7"/>
            <p:cNvSpPr txBox="1"/>
            <p:nvPr/>
          </p:nvSpPr>
          <p:spPr>
            <a:xfrm>
              <a:off x="6186811" y="1388211"/>
              <a:ext cx="16214371" cy="785848"/>
            </a:xfrm>
            <a:prstGeom prst="rect">
              <a:avLst/>
            </a:prstGeom>
            <a:noFill/>
          </p:spPr>
          <p:txBody>
            <a:bodyPr wrap="square" lIns="41151" tIns="20575" rIns="41151" bIns="20575" rtlCol="0">
              <a:spAutoFit/>
            </a:bodyPr>
            <a:lstStyle/>
            <a:p>
              <a:pPr algn="ctr" defTabSz="855887"/>
              <a:r>
                <a:rPr lang="es-MX" sz="3963" b="1" dirty="0">
                  <a:solidFill>
                    <a:prstClr val="white"/>
                  </a:solidFill>
                  <a:latin typeface="Lato Regular"/>
                  <a:cs typeface="Lato Regular"/>
                </a:rPr>
                <a:t>Expectativas del desarrollo</a:t>
              </a:r>
              <a:endParaRPr lang="id-ID" sz="3963" b="1" dirty="0">
                <a:solidFill>
                  <a:prstClr val="white"/>
                </a:solidFill>
                <a:latin typeface="Lato Regular"/>
                <a:cs typeface="Lato Regular"/>
              </a:endParaRPr>
            </a:p>
          </p:txBody>
        </p:sp>
        <p:sp>
          <p:nvSpPr>
            <p:cNvPr id="40" name="Subtitle 2"/>
            <p:cNvSpPr txBox="1">
              <a:spLocks/>
            </p:cNvSpPr>
            <p:nvPr/>
          </p:nvSpPr>
          <p:spPr>
            <a:xfrm>
              <a:off x="2923635" y="2169403"/>
              <a:ext cx="23395418" cy="902357"/>
            </a:xfrm>
            <a:prstGeom prst="rect">
              <a:avLst/>
            </a:prstGeom>
          </p:spPr>
          <p:txBody>
            <a:bodyPr vert="horz" lIns="97896" tIns="48948" rIns="97896" bIns="48948"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s-MX" sz="1680" b="1" dirty="0">
                  <a:solidFill>
                    <a:prstClr val="white"/>
                  </a:solidFill>
                  <a:latin typeface="Lato Light"/>
                  <a:cs typeface="Lato Light"/>
                </a:rPr>
                <a:t>¿Qué se espera de la adopción de las competencias como base de la gestión de recursos Humanos?</a:t>
              </a:r>
              <a:endParaRPr lang="en-US" sz="1680" b="1" dirty="0">
                <a:solidFill>
                  <a:prstClr val="white"/>
                </a:solidFill>
                <a:latin typeface="Lato Light"/>
                <a:cs typeface="Lato Light"/>
              </a:endParaRPr>
            </a:p>
          </p:txBody>
        </p:sp>
      </p:grpSp>
      <p:sp>
        <p:nvSpPr>
          <p:cNvPr id="45" name="Rectángulo 44"/>
          <p:cNvSpPr/>
          <p:nvPr/>
        </p:nvSpPr>
        <p:spPr>
          <a:xfrm>
            <a:off x="2557708" y="2713575"/>
            <a:ext cx="7247152" cy="408510"/>
          </a:xfrm>
          <a:prstGeom prst="rect">
            <a:avLst/>
          </a:prstGeom>
          <a:ln w="38100">
            <a:solidFill>
              <a:schemeClr val="bg1">
                <a:lumMod val="65000"/>
              </a:schemeClr>
            </a:solidFill>
            <a:prstDash val="sysDash"/>
          </a:ln>
        </p:spPr>
        <p:txBody>
          <a:bodyPr wrap="square">
            <a:spAutoFit/>
          </a:bodyPr>
          <a:lstStyle/>
          <a:p>
            <a:pPr algn="ctr" defTabSz="855887">
              <a:lnSpc>
                <a:spcPct val="107000"/>
              </a:lnSpc>
              <a:spcAft>
                <a:spcPts val="480"/>
              </a:spcAft>
            </a:pPr>
            <a:r>
              <a:rPr lang="es-MX" sz="1920" b="1" dirty="0">
                <a:solidFill>
                  <a:prstClr val="white"/>
                </a:solidFill>
                <a:ea typeface="Calibri" panose="020F0502020204030204" pitchFamily="34" charset="0"/>
                <a:cs typeface="Times New Roman" panose="02020603050405020304" pitchFamily="18" charset="0"/>
              </a:rPr>
              <a:t>Pereda y Berrocal (2004) señalan que su implementación:</a:t>
            </a:r>
          </a:p>
        </p:txBody>
      </p:sp>
      <p:sp>
        <p:nvSpPr>
          <p:cNvPr id="46" name="Freeform 222"/>
          <p:cNvSpPr>
            <a:spLocks noEditPoints="1"/>
          </p:cNvSpPr>
          <p:nvPr/>
        </p:nvSpPr>
        <p:spPr bwMode="auto">
          <a:xfrm>
            <a:off x="3665518" y="5329887"/>
            <a:ext cx="291187" cy="292469"/>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41159" tIns="20579" rIns="41159" bIns="20579" numCol="1" anchor="t" anchorCtr="0" compatLnSpc="1">
            <a:prstTxWarp prst="textNoShape">
              <a:avLst/>
            </a:prstTxWarp>
          </a:bodyPr>
          <a:lstStyle/>
          <a:p>
            <a:pPr defTabSz="855887"/>
            <a:endParaRPr lang="en-US" sz="1264" dirty="0">
              <a:solidFill>
                <a:srgbClr val="445469"/>
              </a:solidFill>
              <a:latin typeface="Lato Light"/>
            </a:endParaRPr>
          </a:p>
        </p:txBody>
      </p:sp>
      <p:sp>
        <p:nvSpPr>
          <p:cNvPr id="47" name="2 Marcador de contenido"/>
          <p:cNvSpPr txBox="1">
            <a:spLocks/>
          </p:cNvSpPr>
          <p:nvPr/>
        </p:nvSpPr>
        <p:spPr>
          <a:xfrm>
            <a:off x="6791928" y="1529362"/>
            <a:ext cx="4765423" cy="829360"/>
          </a:xfrm>
          <a:prstGeom prst="homePlate">
            <a:avLst>
              <a:gd name="adj" fmla="val 42617"/>
            </a:avLst>
          </a:prstGeom>
          <a:ln w="38100">
            <a:solidFill>
              <a:schemeClr val="bg1">
                <a:lumMod val="65000"/>
              </a:schemeClr>
            </a:solidFill>
            <a:prstDash val="sysDash"/>
          </a:ln>
        </p:spPr>
        <p:txBody>
          <a:bodyPr>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Lato Regular"/>
                <a:ea typeface="+mn-ea"/>
                <a:cs typeface="Lato Regular"/>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Lato Regular"/>
                <a:ea typeface="+mn-ea"/>
                <a:cs typeface="Lato Regular"/>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Lato Regular"/>
                <a:ea typeface="+mn-ea"/>
                <a:cs typeface="Lato Regular"/>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Lato Regular"/>
                <a:ea typeface="+mn-ea"/>
                <a:cs typeface="Lato Regular"/>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Lato Regular"/>
                <a:ea typeface="+mn-ea"/>
                <a:cs typeface="Lato Regular"/>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just">
              <a:buNone/>
            </a:pPr>
            <a:r>
              <a:rPr lang="es-MX" sz="1400" dirty="0">
                <a:solidFill>
                  <a:prstClr val="white"/>
                </a:solidFill>
                <a:latin typeface="Arial" panose="020B0604020202020204" pitchFamily="34" charset="0"/>
                <a:cs typeface="Arial" panose="020B0604020202020204" pitchFamily="34" charset="0"/>
              </a:rPr>
              <a:t>Tiene por objetivo impulsar el aprendizaje de la organización en las empresas tendrá que partir de las expectativas de las gerencias y de los representantes de los trabajadores.</a:t>
            </a:r>
          </a:p>
        </p:txBody>
      </p:sp>
    </p:spTree>
    <p:extLst>
      <p:ext uri="{BB962C8B-B14F-4D97-AF65-F5344CB8AC3E}">
        <p14:creationId xmlns:p14="http://schemas.microsoft.com/office/powerpoint/2010/main" val="662873020"/>
      </p:ext>
    </p:extLst>
  </p:cSld>
  <p:clrMapOvr>
    <a:masterClrMapping/>
  </p:clrMapOvr>
  <p:transition spd="slow" advClick="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500"/>
                                        <p:tgtEl>
                                          <p:spTgt spid="1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1000"/>
                                        <p:tgtEl>
                                          <p:spTgt spid="38"/>
                                        </p:tgtEl>
                                      </p:cBhvr>
                                    </p:animEffect>
                                    <p:anim calcmode="lin" valueType="num">
                                      <p:cBhvr>
                                        <p:cTn id="24" dur="1000" fill="hold"/>
                                        <p:tgtEl>
                                          <p:spTgt spid="38"/>
                                        </p:tgtEl>
                                        <p:attrNameLst>
                                          <p:attrName>ppt_x</p:attrName>
                                        </p:attrNameLst>
                                      </p:cBhvr>
                                      <p:tavLst>
                                        <p:tav tm="0">
                                          <p:val>
                                            <p:strVal val="#ppt_x"/>
                                          </p:val>
                                        </p:tav>
                                        <p:tav tm="100000">
                                          <p:val>
                                            <p:strVal val="#ppt_x"/>
                                          </p:val>
                                        </p:tav>
                                      </p:tavLst>
                                    </p:anim>
                                    <p:anim calcmode="lin" valueType="num">
                                      <p:cBhvr>
                                        <p:cTn id="2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10"/>
          <p:cNvSpPr/>
          <p:nvPr/>
        </p:nvSpPr>
        <p:spPr>
          <a:xfrm>
            <a:off x="0" y="0"/>
            <a:ext cx="12192000" cy="6858000"/>
          </a:xfrm>
          <a:prstGeom prst="rect">
            <a:avLst/>
          </a:prstGeom>
          <a:solidFill>
            <a:schemeClr val="accent6">
              <a:lumMod val="20000"/>
              <a:lumOff val="8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301" tIns="41151" rIns="82301" bIns="41151" rtlCol="0" anchor="ctr"/>
          <a:lstStyle/>
          <a:p>
            <a:pPr algn="ctr" defTabSz="855887"/>
            <a:endParaRPr lang="en-US" sz="1264" dirty="0">
              <a:solidFill>
                <a:prstClr val="white"/>
              </a:solidFill>
              <a:latin typeface="Lato Light"/>
            </a:endParaRPr>
          </a:p>
        </p:txBody>
      </p:sp>
      <p:sp>
        <p:nvSpPr>
          <p:cNvPr id="7" name="TextBox 6"/>
          <p:cNvSpPr txBox="1"/>
          <p:nvPr/>
        </p:nvSpPr>
        <p:spPr>
          <a:xfrm>
            <a:off x="2244226" y="2170477"/>
            <a:ext cx="2282417" cy="499870"/>
          </a:xfrm>
          <a:prstGeom prst="rect">
            <a:avLst/>
          </a:prstGeom>
          <a:noFill/>
        </p:spPr>
        <p:txBody>
          <a:bodyPr wrap="square" lIns="109719" tIns="54859" rIns="109719" bIns="54859" rtlCol="0">
            <a:spAutoFit/>
          </a:bodyPr>
          <a:lstStyle/>
          <a:p>
            <a:pPr defTabSz="855887"/>
            <a:r>
              <a:rPr lang="en-US" sz="1264" b="1" dirty="0">
                <a:solidFill>
                  <a:srgbClr val="445469"/>
                </a:solidFill>
                <a:latin typeface="Lato Regular"/>
                <a:cs typeface="Lato Regular"/>
              </a:rPr>
              <a:t>1</a:t>
            </a:r>
            <a:r>
              <a:rPr lang="es-MX" sz="1264" b="1" dirty="0">
                <a:solidFill>
                  <a:srgbClr val="445469"/>
                </a:solidFill>
                <a:latin typeface="Lato Regular"/>
                <a:cs typeface="Lato Regular"/>
              </a:rPr>
              <a:t>. Objeto y tipo de evaluación</a:t>
            </a:r>
          </a:p>
        </p:txBody>
      </p:sp>
      <p:sp>
        <p:nvSpPr>
          <p:cNvPr id="9" name="TextBox 8"/>
          <p:cNvSpPr txBox="1"/>
          <p:nvPr/>
        </p:nvSpPr>
        <p:spPr>
          <a:xfrm>
            <a:off x="2244226" y="3235433"/>
            <a:ext cx="2282417" cy="499870"/>
          </a:xfrm>
          <a:prstGeom prst="rect">
            <a:avLst/>
          </a:prstGeom>
          <a:noFill/>
        </p:spPr>
        <p:txBody>
          <a:bodyPr wrap="square" lIns="109719" tIns="54859" rIns="109719" bIns="54859" rtlCol="0">
            <a:spAutoFit/>
          </a:bodyPr>
          <a:lstStyle/>
          <a:p>
            <a:pPr defTabSz="855887"/>
            <a:r>
              <a:rPr lang="es-MX" sz="1264" b="1" dirty="0">
                <a:solidFill>
                  <a:srgbClr val="445469"/>
                </a:solidFill>
                <a:latin typeface="Lato Regular"/>
                <a:cs typeface="Lato Regular"/>
              </a:rPr>
              <a:t>2. Finalidad y function de la evaluación. Objetivos.</a:t>
            </a:r>
          </a:p>
        </p:txBody>
      </p:sp>
      <p:sp>
        <p:nvSpPr>
          <p:cNvPr id="11" name="TextBox 10"/>
          <p:cNvSpPr txBox="1"/>
          <p:nvPr/>
        </p:nvSpPr>
        <p:spPr>
          <a:xfrm>
            <a:off x="2244226" y="4261301"/>
            <a:ext cx="2282417" cy="499870"/>
          </a:xfrm>
          <a:prstGeom prst="rect">
            <a:avLst/>
          </a:prstGeom>
          <a:noFill/>
        </p:spPr>
        <p:txBody>
          <a:bodyPr wrap="square" lIns="109719" tIns="54859" rIns="109719" bIns="54859" rtlCol="0">
            <a:spAutoFit/>
          </a:bodyPr>
          <a:lstStyle/>
          <a:p>
            <a:pPr defTabSz="855887"/>
            <a:r>
              <a:rPr lang="es-MX" sz="1264" b="1" dirty="0">
                <a:solidFill>
                  <a:srgbClr val="445469"/>
                </a:solidFill>
                <a:latin typeface="Lato Regular"/>
                <a:cs typeface="Lato Regular"/>
              </a:rPr>
              <a:t>3. Identificación de las audiencias.</a:t>
            </a:r>
          </a:p>
        </p:txBody>
      </p:sp>
      <p:sp>
        <p:nvSpPr>
          <p:cNvPr id="13" name="TextBox 12"/>
          <p:cNvSpPr txBox="1"/>
          <p:nvPr/>
        </p:nvSpPr>
        <p:spPr>
          <a:xfrm>
            <a:off x="9083201" y="2149228"/>
            <a:ext cx="2027121" cy="499870"/>
          </a:xfrm>
          <a:prstGeom prst="rect">
            <a:avLst/>
          </a:prstGeom>
          <a:noFill/>
        </p:spPr>
        <p:txBody>
          <a:bodyPr wrap="square" lIns="109719" tIns="54859" rIns="109719" bIns="54859" rtlCol="0">
            <a:spAutoFit/>
          </a:bodyPr>
          <a:lstStyle/>
          <a:p>
            <a:pPr defTabSz="855887"/>
            <a:r>
              <a:rPr lang="es-MX" sz="1264" b="1" dirty="0">
                <a:solidFill>
                  <a:srgbClr val="445469"/>
                </a:solidFill>
                <a:latin typeface="Lato Regular"/>
                <a:cs typeface="Lato Regular"/>
              </a:rPr>
              <a:t>7. Resolución del diseño de evaluación. </a:t>
            </a:r>
          </a:p>
        </p:txBody>
      </p:sp>
      <p:sp>
        <p:nvSpPr>
          <p:cNvPr id="15" name="TextBox 14"/>
          <p:cNvSpPr txBox="1"/>
          <p:nvPr/>
        </p:nvSpPr>
        <p:spPr>
          <a:xfrm>
            <a:off x="9083195" y="3234235"/>
            <a:ext cx="2027120" cy="499870"/>
          </a:xfrm>
          <a:prstGeom prst="rect">
            <a:avLst/>
          </a:prstGeom>
          <a:noFill/>
        </p:spPr>
        <p:txBody>
          <a:bodyPr wrap="square" lIns="109719" tIns="54859" rIns="109719" bIns="54859" rtlCol="0">
            <a:spAutoFit/>
          </a:bodyPr>
          <a:lstStyle/>
          <a:p>
            <a:pPr defTabSz="855887"/>
            <a:r>
              <a:rPr lang="es-MX" sz="1264" b="1" dirty="0">
                <a:solidFill>
                  <a:srgbClr val="445469"/>
                </a:solidFill>
                <a:latin typeface="Lato Regular"/>
                <a:cs typeface="Lato Regular"/>
              </a:rPr>
              <a:t>8. Calendario de trabajo previsto.</a:t>
            </a:r>
          </a:p>
        </p:txBody>
      </p:sp>
      <p:sp>
        <p:nvSpPr>
          <p:cNvPr id="17" name="TextBox 16"/>
          <p:cNvSpPr txBox="1"/>
          <p:nvPr/>
        </p:nvSpPr>
        <p:spPr>
          <a:xfrm>
            <a:off x="9083195" y="4250080"/>
            <a:ext cx="2027120" cy="499870"/>
          </a:xfrm>
          <a:prstGeom prst="rect">
            <a:avLst/>
          </a:prstGeom>
          <a:noFill/>
        </p:spPr>
        <p:txBody>
          <a:bodyPr wrap="square" lIns="109719" tIns="54859" rIns="109719" bIns="54859" rtlCol="0">
            <a:spAutoFit/>
          </a:bodyPr>
          <a:lstStyle/>
          <a:p>
            <a:pPr defTabSz="855887"/>
            <a:r>
              <a:rPr lang="es-MX" sz="1264" b="1" dirty="0">
                <a:solidFill>
                  <a:srgbClr val="445469"/>
                </a:solidFill>
                <a:latin typeface="Lato Regular"/>
                <a:cs typeface="Lato Regular"/>
              </a:rPr>
              <a:t>9. Equipo de evaluación. </a:t>
            </a:r>
          </a:p>
        </p:txBody>
      </p:sp>
      <p:grpSp>
        <p:nvGrpSpPr>
          <p:cNvPr id="19" name="Group 18"/>
          <p:cNvGrpSpPr/>
          <p:nvPr/>
        </p:nvGrpSpPr>
        <p:grpSpPr>
          <a:xfrm>
            <a:off x="1492611" y="2175727"/>
            <a:ext cx="684899" cy="716540"/>
            <a:chOff x="1523720" y="4073671"/>
            <a:chExt cx="1522197" cy="1591898"/>
          </a:xfrm>
        </p:grpSpPr>
        <p:sp>
          <p:nvSpPr>
            <p:cNvPr id="20" name="Oval 19"/>
            <p:cNvSpPr/>
            <p:nvPr/>
          </p:nvSpPr>
          <p:spPr>
            <a:xfrm>
              <a:off x="1523720" y="4073671"/>
              <a:ext cx="1522197" cy="159189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1159" tIns="20579" rIns="41159" bIns="20579" numCol="1" spcCol="0" rtlCol="0" fromWordArt="0" anchor="ctr" anchorCtr="0" forceAA="0" compatLnSpc="1">
              <a:prstTxWarp prst="textNoShape">
                <a:avLst/>
              </a:prstTxWarp>
              <a:noAutofit/>
            </a:bodyPr>
            <a:lstStyle/>
            <a:p>
              <a:pPr algn="ctr" defTabSz="855887"/>
              <a:endParaRPr lang="en-US" sz="1264" dirty="0">
                <a:solidFill>
                  <a:prstClr val="white"/>
                </a:solidFill>
                <a:latin typeface="Lato Light"/>
              </a:endParaRPr>
            </a:p>
          </p:txBody>
        </p:sp>
        <p:sp>
          <p:nvSpPr>
            <p:cNvPr id="21" name="AutoShape 115"/>
            <p:cNvSpPr>
              <a:spLocks/>
            </p:cNvSpPr>
            <p:nvPr/>
          </p:nvSpPr>
          <p:spPr bwMode="auto">
            <a:xfrm>
              <a:off x="1911609" y="4451102"/>
              <a:ext cx="820217" cy="827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a:extLst/>
          </p:spPr>
          <p:txBody>
            <a:bodyPr lIns="17149" tIns="17149" rIns="17149" bIns="17149" anchor="ctr"/>
            <a:lstStyle/>
            <a:p>
              <a:pPr defTabSz="154298">
                <a:defRPr/>
              </a:pPr>
              <a:endParaRPr lang="es-ES" sz="991"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22" name="Group 21"/>
          <p:cNvGrpSpPr/>
          <p:nvPr/>
        </p:nvGrpSpPr>
        <p:grpSpPr>
          <a:xfrm>
            <a:off x="1504268" y="3230739"/>
            <a:ext cx="684899" cy="716540"/>
            <a:chOff x="1549628" y="6417533"/>
            <a:chExt cx="1522197" cy="1591898"/>
          </a:xfrm>
        </p:grpSpPr>
        <p:sp>
          <p:nvSpPr>
            <p:cNvPr id="23" name="Oval 22"/>
            <p:cNvSpPr/>
            <p:nvPr/>
          </p:nvSpPr>
          <p:spPr>
            <a:xfrm>
              <a:off x="1549628" y="6417533"/>
              <a:ext cx="1522197" cy="159189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1159" tIns="20579" rIns="41159" bIns="20579" numCol="1" spcCol="0" rtlCol="0" fromWordArt="0" anchor="ctr" anchorCtr="0" forceAA="0" compatLnSpc="1">
              <a:prstTxWarp prst="textNoShape">
                <a:avLst/>
              </a:prstTxWarp>
              <a:noAutofit/>
            </a:bodyPr>
            <a:lstStyle/>
            <a:p>
              <a:pPr algn="ctr" defTabSz="855887"/>
              <a:endParaRPr lang="en-US" sz="1264" dirty="0">
                <a:solidFill>
                  <a:prstClr val="white"/>
                </a:solidFill>
                <a:latin typeface="Lato Light"/>
              </a:endParaRPr>
            </a:p>
          </p:txBody>
        </p:sp>
        <p:sp>
          <p:nvSpPr>
            <p:cNvPr id="24" name="AutoShape 60"/>
            <p:cNvSpPr>
              <a:spLocks noChangeAspect="1"/>
            </p:cNvSpPr>
            <p:nvPr/>
          </p:nvSpPr>
          <p:spPr bwMode="auto">
            <a:xfrm>
              <a:off x="1940525" y="6858000"/>
              <a:ext cx="889082" cy="788146"/>
            </a:xfrm>
            <a:custGeom>
              <a:avLst/>
              <a:gdLst>
                <a:gd name="T0" fmla="*/ 10800 w 21600"/>
                <a:gd name="T1" fmla="*/ 10796 h 21592"/>
                <a:gd name="T2" fmla="*/ 10800 w 21600"/>
                <a:gd name="T3" fmla="*/ 10796 h 21592"/>
                <a:gd name="T4" fmla="*/ 10800 w 21600"/>
                <a:gd name="T5" fmla="*/ 10796 h 21592"/>
                <a:gd name="T6" fmla="*/ 10800 w 21600"/>
                <a:gd name="T7" fmla="*/ 10796 h 21592"/>
              </a:gdLst>
              <a:ahLst/>
              <a:cxnLst>
                <a:cxn ang="0">
                  <a:pos x="T0" y="T1"/>
                </a:cxn>
                <a:cxn ang="0">
                  <a:pos x="T2" y="T3"/>
                </a:cxn>
                <a:cxn ang="0">
                  <a:pos x="T4" y="T5"/>
                </a:cxn>
                <a:cxn ang="0">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solidFill>
              <a:schemeClr val="bg1"/>
            </a:solidFill>
            <a:ln>
              <a:noFill/>
            </a:ln>
            <a:effectLst/>
            <a:extLst/>
          </p:spPr>
          <p:txBody>
            <a:bodyPr lIns="17149" tIns="17149" rIns="17149" bIns="17149" anchor="ctr"/>
            <a:lstStyle/>
            <a:p>
              <a:pPr defTabSz="154298">
                <a:defRPr/>
              </a:pPr>
              <a:endParaRPr lang="es-ES" sz="991"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25" name="Group 24"/>
          <p:cNvGrpSpPr/>
          <p:nvPr/>
        </p:nvGrpSpPr>
        <p:grpSpPr>
          <a:xfrm>
            <a:off x="1516917" y="4289510"/>
            <a:ext cx="684899" cy="716543"/>
            <a:chOff x="1577743" y="8769748"/>
            <a:chExt cx="1522197" cy="1591899"/>
          </a:xfrm>
        </p:grpSpPr>
        <p:sp>
          <p:nvSpPr>
            <p:cNvPr id="26" name="Oval 25"/>
            <p:cNvSpPr/>
            <p:nvPr/>
          </p:nvSpPr>
          <p:spPr>
            <a:xfrm>
              <a:off x="1577743" y="8769748"/>
              <a:ext cx="1522197" cy="159189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1159" tIns="20579" rIns="41159" bIns="20579" numCol="1" spcCol="0" rtlCol="0" fromWordArt="0" anchor="ctr" anchorCtr="0" forceAA="0" compatLnSpc="1">
              <a:prstTxWarp prst="textNoShape">
                <a:avLst/>
              </a:prstTxWarp>
              <a:noAutofit/>
            </a:bodyPr>
            <a:lstStyle/>
            <a:p>
              <a:pPr algn="ctr" defTabSz="855887"/>
              <a:endParaRPr lang="en-US" sz="1264" dirty="0">
                <a:solidFill>
                  <a:prstClr val="white"/>
                </a:solidFill>
                <a:latin typeface="Lato Light"/>
              </a:endParaRPr>
            </a:p>
          </p:txBody>
        </p:sp>
        <p:sp>
          <p:nvSpPr>
            <p:cNvPr id="27" name="AutoShape 71"/>
            <p:cNvSpPr>
              <a:spLocks noChangeAspect="1"/>
            </p:cNvSpPr>
            <p:nvPr/>
          </p:nvSpPr>
          <p:spPr bwMode="auto">
            <a:xfrm>
              <a:off x="1976987" y="9202286"/>
              <a:ext cx="767800" cy="745703"/>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599" y="8156"/>
                    <a:pt x="21599" y="9468"/>
                  </a:cubicBezTo>
                  <a:cubicBezTo>
                    <a:pt x="21599"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600"/>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chemeClr val="bg1"/>
            </a:solidFill>
            <a:ln>
              <a:noFill/>
            </a:ln>
            <a:effectLst/>
            <a:extLst/>
          </p:spPr>
          <p:txBody>
            <a:bodyPr lIns="17149" tIns="17149" rIns="17149" bIns="17149" anchor="ctr"/>
            <a:lstStyle/>
            <a:p>
              <a:pPr defTabSz="154298">
                <a:defRPr/>
              </a:pPr>
              <a:endParaRPr lang="es-ES" sz="991"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28" name="Group 27"/>
          <p:cNvGrpSpPr/>
          <p:nvPr/>
        </p:nvGrpSpPr>
        <p:grpSpPr>
          <a:xfrm>
            <a:off x="8331488" y="2143182"/>
            <a:ext cx="684899" cy="716543"/>
            <a:chOff x="17369805" y="4186092"/>
            <a:chExt cx="1522197" cy="1591899"/>
          </a:xfrm>
        </p:grpSpPr>
        <p:sp>
          <p:nvSpPr>
            <p:cNvPr id="29" name="Oval 28"/>
            <p:cNvSpPr/>
            <p:nvPr/>
          </p:nvSpPr>
          <p:spPr>
            <a:xfrm>
              <a:off x="17369805" y="4186092"/>
              <a:ext cx="1522197" cy="159189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1159" tIns="20579" rIns="41159" bIns="20579" numCol="1" spcCol="0" rtlCol="0" fromWordArt="0" anchor="ctr" anchorCtr="0" forceAA="0" compatLnSpc="1">
              <a:prstTxWarp prst="textNoShape">
                <a:avLst/>
              </a:prstTxWarp>
              <a:noAutofit/>
            </a:bodyPr>
            <a:lstStyle/>
            <a:p>
              <a:pPr algn="ctr" defTabSz="855887"/>
              <a:endParaRPr lang="en-US" sz="1981" dirty="0">
                <a:solidFill>
                  <a:srgbClr val="445469"/>
                </a:solidFill>
                <a:latin typeface="Lato Light"/>
                <a:cs typeface="Lato Light"/>
              </a:endParaRPr>
            </a:p>
          </p:txBody>
        </p:sp>
        <p:sp>
          <p:nvSpPr>
            <p:cNvPr id="30" name="AutoShape 119"/>
            <p:cNvSpPr>
              <a:spLocks noChangeAspect="1"/>
            </p:cNvSpPr>
            <p:nvPr/>
          </p:nvSpPr>
          <p:spPr bwMode="auto">
            <a:xfrm>
              <a:off x="17756187" y="4572000"/>
              <a:ext cx="760654" cy="7387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bg1"/>
            </a:solidFill>
            <a:ln>
              <a:noFill/>
            </a:ln>
            <a:effectLst/>
            <a:extLst/>
          </p:spPr>
          <p:txBody>
            <a:bodyPr lIns="17149" tIns="17149" rIns="17149" bIns="17149" anchor="ctr"/>
            <a:lstStyle/>
            <a:p>
              <a:pPr defTabSz="154298">
                <a:defRPr/>
              </a:pPr>
              <a:endParaRPr lang="es-ES" sz="991"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1" name="Group 30"/>
          <p:cNvGrpSpPr/>
          <p:nvPr/>
        </p:nvGrpSpPr>
        <p:grpSpPr>
          <a:xfrm>
            <a:off x="8343146" y="3198198"/>
            <a:ext cx="684899" cy="716543"/>
            <a:chOff x="17395712" y="6529953"/>
            <a:chExt cx="1522197" cy="1591899"/>
          </a:xfrm>
        </p:grpSpPr>
        <p:sp>
          <p:nvSpPr>
            <p:cNvPr id="32" name="Oval 31"/>
            <p:cNvSpPr/>
            <p:nvPr/>
          </p:nvSpPr>
          <p:spPr>
            <a:xfrm>
              <a:off x="17395712" y="6529953"/>
              <a:ext cx="1522197" cy="159189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1159" tIns="20579" rIns="41159" bIns="20579" numCol="1" spcCol="0" rtlCol="0" fromWordArt="0" anchor="ctr" anchorCtr="0" forceAA="0" compatLnSpc="1">
              <a:prstTxWarp prst="textNoShape">
                <a:avLst/>
              </a:prstTxWarp>
              <a:noAutofit/>
            </a:bodyPr>
            <a:lstStyle/>
            <a:p>
              <a:pPr algn="ctr" defTabSz="855887"/>
              <a:endParaRPr lang="en-US" sz="1981" dirty="0">
                <a:solidFill>
                  <a:srgbClr val="445469"/>
                </a:solidFill>
                <a:latin typeface="Lato Light"/>
                <a:cs typeface="Lato Light"/>
              </a:endParaRPr>
            </a:p>
          </p:txBody>
        </p:sp>
        <p:sp>
          <p:nvSpPr>
            <p:cNvPr id="33" name="AutoShape 94"/>
            <p:cNvSpPr>
              <a:spLocks noChangeAspect="1"/>
            </p:cNvSpPr>
            <p:nvPr/>
          </p:nvSpPr>
          <p:spPr bwMode="auto">
            <a:xfrm>
              <a:off x="17859994" y="6901722"/>
              <a:ext cx="625458" cy="7379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1" y="9829"/>
                  </a:moveTo>
                  <a:cubicBezTo>
                    <a:pt x="20671" y="9939"/>
                    <a:pt x="20995" y="10131"/>
                    <a:pt x="21232" y="10408"/>
                  </a:cubicBezTo>
                  <a:cubicBezTo>
                    <a:pt x="21481" y="10681"/>
                    <a:pt x="21599" y="11001"/>
                    <a:pt x="21599" y="11358"/>
                  </a:cubicBezTo>
                  <a:lnTo>
                    <a:pt x="21599" y="19987"/>
                  </a:lnTo>
                  <a:cubicBezTo>
                    <a:pt x="21599" y="20419"/>
                    <a:pt x="21398" y="20796"/>
                    <a:pt x="21002" y="21116"/>
                  </a:cubicBezTo>
                  <a:cubicBezTo>
                    <a:pt x="20606" y="21438"/>
                    <a:pt x="20138" y="21599"/>
                    <a:pt x="19598" y="21599"/>
                  </a:cubicBezTo>
                  <a:lnTo>
                    <a:pt x="2016" y="21599"/>
                  </a:lnTo>
                  <a:cubicBezTo>
                    <a:pt x="1476" y="21599"/>
                    <a:pt x="1004" y="21438"/>
                    <a:pt x="604" y="21116"/>
                  </a:cubicBezTo>
                  <a:cubicBezTo>
                    <a:pt x="198" y="20796"/>
                    <a:pt x="0" y="20419"/>
                    <a:pt x="0" y="19987"/>
                  </a:cubicBezTo>
                  <a:lnTo>
                    <a:pt x="0" y="11358"/>
                  </a:lnTo>
                  <a:cubicBezTo>
                    <a:pt x="0" y="11001"/>
                    <a:pt x="122" y="10681"/>
                    <a:pt x="367" y="10408"/>
                  </a:cubicBezTo>
                  <a:cubicBezTo>
                    <a:pt x="619" y="10131"/>
                    <a:pt x="939" y="9938"/>
                    <a:pt x="1346" y="9829"/>
                  </a:cubicBezTo>
                  <a:lnTo>
                    <a:pt x="1346" y="7566"/>
                  </a:lnTo>
                  <a:cubicBezTo>
                    <a:pt x="1346" y="6530"/>
                    <a:pt x="1591" y="5551"/>
                    <a:pt x="2084" y="4632"/>
                  </a:cubicBezTo>
                  <a:cubicBezTo>
                    <a:pt x="2581" y="3711"/>
                    <a:pt x="3254" y="2908"/>
                    <a:pt x="4108" y="2219"/>
                  </a:cubicBezTo>
                  <a:cubicBezTo>
                    <a:pt x="4968" y="1531"/>
                    <a:pt x="5973" y="990"/>
                    <a:pt x="7125" y="593"/>
                  </a:cubicBezTo>
                  <a:cubicBezTo>
                    <a:pt x="8281" y="198"/>
                    <a:pt x="9509" y="0"/>
                    <a:pt x="10809" y="0"/>
                  </a:cubicBezTo>
                  <a:cubicBezTo>
                    <a:pt x="12105" y="0"/>
                    <a:pt x="13329" y="198"/>
                    <a:pt x="14478" y="593"/>
                  </a:cubicBezTo>
                  <a:cubicBezTo>
                    <a:pt x="15630" y="990"/>
                    <a:pt x="16634" y="1531"/>
                    <a:pt x="17495" y="2219"/>
                  </a:cubicBezTo>
                  <a:cubicBezTo>
                    <a:pt x="18355" y="2908"/>
                    <a:pt x="19036" y="3714"/>
                    <a:pt x="19533" y="4641"/>
                  </a:cubicBezTo>
                  <a:cubicBezTo>
                    <a:pt x="20022" y="5562"/>
                    <a:pt x="20271" y="6538"/>
                    <a:pt x="20271" y="7566"/>
                  </a:cubicBezTo>
                  <a:lnTo>
                    <a:pt x="20271" y="9829"/>
                  </a:lnTo>
                  <a:close/>
                  <a:moveTo>
                    <a:pt x="16202" y="7566"/>
                  </a:moveTo>
                  <a:cubicBezTo>
                    <a:pt x="16202" y="6961"/>
                    <a:pt x="16062" y="6394"/>
                    <a:pt x="15781" y="5870"/>
                  </a:cubicBezTo>
                  <a:cubicBezTo>
                    <a:pt x="15496" y="5349"/>
                    <a:pt x="15108" y="4894"/>
                    <a:pt x="14614" y="4508"/>
                  </a:cubicBezTo>
                  <a:cubicBezTo>
                    <a:pt x="14125" y="4123"/>
                    <a:pt x="13545" y="3817"/>
                    <a:pt x="12886" y="3593"/>
                  </a:cubicBezTo>
                  <a:cubicBezTo>
                    <a:pt x="12224" y="3365"/>
                    <a:pt x="11532" y="3253"/>
                    <a:pt x="10809" y="3253"/>
                  </a:cubicBezTo>
                  <a:cubicBezTo>
                    <a:pt x="10049" y="3253"/>
                    <a:pt x="9347" y="3365"/>
                    <a:pt x="8706" y="3593"/>
                  </a:cubicBezTo>
                  <a:cubicBezTo>
                    <a:pt x="8061" y="3817"/>
                    <a:pt x="7489" y="4123"/>
                    <a:pt x="6988" y="4508"/>
                  </a:cubicBezTo>
                  <a:cubicBezTo>
                    <a:pt x="6488" y="4894"/>
                    <a:pt x="6099" y="5352"/>
                    <a:pt x="5818" y="5879"/>
                  </a:cubicBezTo>
                  <a:cubicBezTo>
                    <a:pt x="5537" y="6406"/>
                    <a:pt x="5397" y="6970"/>
                    <a:pt x="5397" y="7566"/>
                  </a:cubicBezTo>
                  <a:lnTo>
                    <a:pt x="5397" y="9717"/>
                  </a:lnTo>
                  <a:lnTo>
                    <a:pt x="16202" y="9717"/>
                  </a:lnTo>
                  <a:lnTo>
                    <a:pt x="16202" y="7566"/>
                  </a:lnTo>
                  <a:close/>
                  <a:moveTo>
                    <a:pt x="11964" y="15409"/>
                  </a:moveTo>
                  <a:cubicBezTo>
                    <a:pt x="12296" y="15245"/>
                    <a:pt x="12569" y="15020"/>
                    <a:pt x="12782" y="14744"/>
                  </a:cubicBezTo>
                  <a:cubicBezTo>
                    <a:pt x="12990" y="14462"/>
                    <a:pt x="13098" y="14159"/>
                    <a:pt x="13098" y="13840"/>
                  </a:cubicBezTo>
                  <a:cubicBezTo>
                    <a:pt x="13098" y="13333"/>
                    <a:pt x="12875" y="12898"/>
                    <a:pt x="12429" y="12530"/>
                  </a:cubicBezTo>
                  <a:cubicBezTo>
                    <a:pt x="11979" y="12161"/>
                    <a:pt x="11439" y="11980"/>
                    <a:pt x="10809" y="11980"/>
                  </a:cubicBezTo>
                  <a:cubicBezTo>
                    <a:pt x="10175" y="11980"/>
                    <a:pt x="9638" y="12161"/>
                    <a:pt x="9188" y="12530"/>
                  </a:cubicBezTo>
                  <a:cubicBezTo>
                    <a:pt x="8738" y="12898"/>
                    <a:pt x="8515" y="13333"/>
                    <a:pt x="8515" y="13840"/>
                  </a:cubicBezTo>
                  <a:cubicBezTo>
                    <a:pt x="8515" y="14159"/>
                    <a:pt x="8616" y="14462"/>
                    <a:pt x="8825" y="14744"/>
                  </a:cubicBezTo>
                  <a:cubicBezTo>
                    <a:pt x="9033" y="15020"/>
                    <a:pt x="9300" y="15233"/>
                    <a:pt x="9638" y="15383"/>
                  </a:cubicBezTo>
                  <a:lnTo>
                    <a:pt x="8515" y="19339"/>
                  </a:lnTo>
                  <a:lnTo>
                    <a:pt x="13098" y="19339"/>
                  </a:lnTo>
                  <a:lnTo>
                    <a:pt x="11964" y="15409"/>
                  </a:lnTo>
                  <a:close/>
                </a:path>
              </a:pathLst>
            </a:custGeom>
            <a:solidFill>
              <a:schemeClr val="bg1"/>
            </a:solidFill>
            <a:ln>
              <a:noFill/>
            </a:ln>
            <a:effectLst/>
            <a:extLst/>
          </p:spPr>
          <p:txBody>
            <a:bodyPr lIns="17149" tIns="17149" rIns="17149" bIns="17149" anchor="ctr"/>
            <a:lstStyle/>
            <a:p>
              <a:pPr defTabSz="154298">
                <a:defRPr/>
              </a:pPr>
              <a:endParaRPr lang="es-ES" sz="991"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4" name="Group 33"/>
          <p:cNvGrpSpPr/>
          <p:nvPr/>
        </p:nvGrpSpPr>
        <p:grpSpPr>
          <a:xfrm>
            <a:off x="8355793" y="4256970"/>
            <a:ext cx="684899" cy="716540"/>
            <a:chOff x="17423820" y="8882170"/>
            <a:chExt cx="1522197" cy="1591898"/>
          </a:xfrm>
        </p:grpSpPr>
        <p:sp>
          <p:nvSpPr>
            <p:cNvPr id="35" name="Oval 34"/>
            <p:cNvSpPr/>
            <p:nvPr/>
          </p:nvSpPr>
          <p:spPr>
            <a:xfrm>
              <a:off x="17423820" y="8882170"/>
              <a:ext cx="1522197" cy="1591898"/>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1159" tIns="20579" rIns="41159" bIns="20579" numCol="1" spcCol="0" rtlCol="0" fromWordArt="0" anchor="ctr" anchorCtr="0" forceAA="0" compatLnSpc="1">
              <a:prstTxWarp prst="textNoShape">
                <a:avLst/>
              </a:prstTxWarp>
              <a:noAutofit/>
            </a:bodyPr>
            <a:lstStyle/>
            <a:p>
              <a:pPr algn="ctr" defTabSz="855887"/>
              <a:endParaRPr lang="en-US" sz="1981" dirty="0">
                <a:solidFill>
                  <a:srgbClr val="445469"/>
                </a:solidFill>
                <a:latin typeface="Lato Light"/>
                <a:cs typeface="Lato Light"/>
              </a:endParaRPr>
            </a:p>
          </p:txBody>
        </p:sp>
        <p:sp>
          <p:nvSpPr>
            <p:cNvPr id="36" name="AutoShape 17"/>
            <p:cNvSpPr>
              <a:spLocks noChangeAspect="1"/>
            </p:cNvSpPr>
            <p:nvPr/>
          </p:nvSpPr>
          <p:spPr bwMode="auto">
            <a:xfrm>
              <a:off x="17859994" y="9324011"/>
              <a:ext cx="711429" cy="6937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3" y="0"/>
                  </a:moveTo>
                  <a:cubicBezTo>
                    <a:pt x="20173" y="0"/>
                    <a:pt x="20638" y="158"/>
                    <a:pt x="21023" y="469"/>
                  </a:cubicBezTo>
                  <a:cubicBezTo>
                    <a:pt x="21405" y="780"/>
                    <a:pt x="21599" y="1154"/>
                    <a:pt x="21599" y="1586"/>
                  </a:cubicBezTo>
                  <a:lnTo>
                    <a:pt x="21599" y="20013"/>
                  </a:lnTo>
                  <a:cubicBezTo>
                    <a:pt x="21599" y="20445"/>
                    <a:pt x="21405" y="20816"/>
                    <a:pt x="21023" y="21130"/>
                  </a:cubicBezTo>
                  <a:cubicBezTo>
                    <a:pt x="20638" y="21438"/>
                    <a:pt x="20173" y="21599"/>
                    <a:pt x="19633" y="21599"/>
                  </a:cubicBezTo>
                  <a:cubicBezTo>
                    <a:pt x="19093" y="21599"/>
                    <a:pt x="18632" y="21447"/>
                    <a:pt x="18254" y="21145"/>
                  </a:cubicBezTo>
                  <a:lnTo>
                    <a:pt x="10807" y="15190"/>
                  </a:lnTo>
                  <a:lnTo>
                    <a:pt x="3359" y="21145"/>
                  </a:lnTo>
                  <a:cubicBezTo>
                    <a:pt x="2981" y="21447"/>
                    <a:pt x="2520" y="21599"/>
                    <a:pt x="1980" y="21599"/>
                  </a:cubicBezTo>
                  <a:cubicBezTo>
                    <a:pt x="1440" y="21599"/>
                    <a:pt x="975" y="21441"/>
                    <a:pt x="583" y="21130"/>
                  </a:cubicBezTo>
                  <a:cubicBezTo>
                    <a:pt x="194" y="20816"/>
                    <a:pt x="0" y="20445"/>
                    <a:pt x="0" y="20013"/>
                  </a:cubicBezTo>
                  <a:lnTo>
                    <a:pt x="0" y="1586"/>
                  </a:lnTo>
                  <a:cubicBezTo>
                    <a:pt x="0" y="1154"/>
                    <a:pt x="194" y="780"/>
                    <a:pt x="583" y="469"/>
                  </a:cubicBezTo>
                  <a:cubicBezTo>
                    <a:pt x="975" y="158"/>
                    <a:pt x="1440" y="0"/>
                    <a:pt x="1980" y="0"/>
                  </a:cubicBezTo>
                  <a:lnTo>
                    <a:pt x="19633" y="0"/>
                  </a:lnTo>
                  <a:close/>
                  <a:moveTo>
                    <a:pt x="2722" y="2150"/>
                  </a:moveTo>
                  <a:lnTo>
                    <a:pt x="2722" y="18608"/>
                  </a:lnTo>
                  <a:lnTo>
                    <a:pt x="10807" y="12115"/>
                  </a:lnTo>
                  <a:lnTo>
                    <a:pt x="18891" y="18608"/>
                  </a:lnTo>
                  <a:lnTo>
                    <a:pt x="18891" y="2150"/>
                  </a:lnTo>
                  <a:lnTo>
                    <a:pt x="2722" y="2150"/>
                  </a:lnTo>
                  <a:close/>
                </a:path>
              </a:pathLst>
            </a:custGeom>
            <a:solidFill>
              <a:schemeClr val="bg1"/>
            </a:solidFill>
            <a:ln>
              <a:noFill/>
            </a:ln>
            <a:effectLst/>
            <a:extLst/>
          </p:spPr>
          <p:txBody>
            <a:bodyPr lIns="17149" tIns="17149" rIns="17149" bIns="17149" anchor="ctr"/>
            <a:lstStyle/>
            <a:p>
              <a:pPr defTabSz="154298">
                <a:defRPr/>
              </a:pPr>
              <a:endParaRPr lang="es-ES" sz="991"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7" name="Group 36"/>
          <p:cNvGrpSpPr/>
          <p:nvPr/>
        </p:nvGrpSpPr>
        <p:grpSpPr>
          <a:xfrm>
            <a:off x="1719290" y="559513"/>
            <a:ext cx="8162440" cy="1295338"/>
            <a:chOff x="2444732" y="483017"/>
            <a:chExt cx="18134030" cy="1594708"/>
          </a:xfrm>
        </p:grpSpPr>
        <p:sp>
          <p:nvSpPr>
            <p:cNvPr id="38" name="TextBox 37"/>
            <p:cNvSpPr txBox="1"/>
            <p:nvPr/>
          </p:nvSpPr>
          <p:spPr>
            <a:xfrm>
              <a:off x="5988387" y="483017"/>
              <a:ext cx="12359699" cy="801946"/>
            </a:xfrm>
            <a:prstGeom prst="rect">
              <a:avLst/>
            </a:prstGeom>
            <a:noFill/>
          </p:spPr>
          <p:txBody>
            <a:bodyPr wrap="square" lIns="41151" tIns="20575" rIns="41151" bIns="20575" rtlCol="0">
              <a:spAutoFit/>
            </a:bodyPr>
            <a:lstStyle/>
            <a:p>
              <a:pPr algn="ctr" defTabSz="855887"/>
              <a:r>
                <a:rPr lang="es-MX" sz="3963" b="1" dirty="0">
                  <a:solidFill>
                    <a:srgbClr val="445469"/>
                  </a:solidFill>
                  <a:latin typeface="Lato Regular"/>
                  <a:cs typeface="Lato Regular"/>
                </a:rPr>
                <a:t>Marcos reguladores</a:t>
              </a:r>
              <a:endParaRPr lang="id-ID" sz="3963" b="1" dirty="0">
                <a:solidFill>
                  <a:srgbClr val="445469"/>
                </a:solidFill>
                <a:latin typeface="Lato Regular"/>
                <a:cs typeface="Lato Regular"/>
              </a:endParaRPr>
            </a:p>
          </p:txBody>
        </p:sp>
        <p:sp>
          <p:nvSpPr>
            <p:cNvPr id="40" name="Subtitle 2"/>
            <p:cNvSpPr txBox="1">
              <a:spLocks/>
            </p:cNvSpPr>
            <p:nvPr/>
          </p:nvSpPr>
          <p:spPr>
            <a:xfrm>
              <a:off x="2444732" y="1238608"/>
              <a:ext cx="18134030" cy="839117"/>
            </a:xfrm>
            <a:prstGeom prst="rect">
              <a:avLst/>
            </a:prstGeom>
          </p:spPr>
          <p:txBody>
            <a:bodyPr vert="horz" lIns="97896" tIns="48948" rIns="97896" bIns="48948"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s-MX" sz="1680" b="1" dirty="0">
                  <a:solidFill>
                    <a:srgbClr val="1EA185"/>
                  </a:solidFill>
                  <a:latin typeface="Lato Light"/>
                  <a:cs typeface="Lato Light"/>
                </a:rPr>
                <a:t>Se presentan 9 marcos reguladores de la investigación de la siguiente forma:</a:t>
              </a:r>
            </a:p>
          </p:txBody>
        </p:sp>
      </p:grpSp>
      <p:sp>
        <p:nvSpPr>
          <p:cNvPr id="53" name="Oval 36"/>
          <p:cNvSpPr/>
          <p:nvPr/>
        </p:nvSpPr>
        <p:spPr bwMode="auto">
          <a:xfrm>
            <a:off x="4886707" y="2114349"/>
            <a:ext cx="699135" cy="6993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887">
              <a:defRPr/>
            </a:pPr>
            <a:r>
              <a:rPr lang="en-US" sz="1264" dirty="0">
                <a:solidFill>
                  <a:prstClr val="white"/>
                </a:solidFill>
                <a:latin typeface="Lato Light"/>
              </a:rPr>
              <a:t>   </a:t>
            </a:r>
          </a:p>
        </p:txBody>
      </p:sp>
      <p:sp>
        <p:nvSpPr>
          <p:cNvPr id="54" name="Oval 35"/>
          <p:cNvSpPr/>
          <p:nvPr/>
        </p:nvSpPr>
        <p:spPr bwMode="auto">
          <a:xfrm>
            <a:off x="4886707" y="3239350"/>
            <a:ext cx="699135" cy="6993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887">
              <a:defRPr/>
            </a:pPr>
            <a:endParaRPr lang="en-US" sz="1264" dirty="0">
              <a:solidFill>
                <a:prstClr val="white"/>
              </a:solidFill>
              <a:latin typeface="Lato Light"/>
            </a:endParaRPr>
          </a:p>
        </p:txBody>
      </p:sp>
      <p:sp>
        <p:nvSpPr>
          <p:cNvPr id="55" name="Oval 34"/>
          <p:cNvSpPr/>
          <p:nvPr/>
        </p:nvSpPr>
        <p:spPr bwMode="auto">
          <a:xfrm>
            <a:off x="4886707" y="4277542"/>
            <a:ext cx="699135" cy="6993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887">
              <a:defRPr/>
            </a:pPr>
            <a:endParaRPr lang="en-US" sz="1264" dirty="0">
              <a:solidFill>
                <a:prstClr val="white"/>
              </a:solidFill>
              <a:latin typeface="Lato Light"/>
            </a:endParaRPr>
          </a:p>
        </p:txBody>
      </p:sp>
      <p:sp>
        <p:nvSpPr>
          <p:cNvPr id="56" name="TextBox 12"/>
          <p:cNvSpPr txBox="1"/>
          <p:nvPr/>
        </p:nvSpPr>
        <p:spPr>
          <a:xfrm>
            <a:off x="5652656" y="2248650"/>
            <a:ext cx="2246143" cy="499870"/>
          </a:xfrm>
          <a:prstGeom prst="rect">
            <a:avLst/>
          </a:prstGeom>
          <a:noFill/>
        </p:spPr>
        <p:txBody>
          <a:bodyPr wrap="square" lIns="109719" tIns="54859" rIns="109719" bIns="54859" rtlCol="0">
            <a:spAutoFit/>
          </a:bodyPr>
          <a:lstStyle/>
          <a:p>
            <a:pPr defTabSz="855887"/>
            <a:r>
              <a:rPr lang="es-MX" sz="1264" b="1" dirty="0">
                <a:solidFill>
                  <a:srgbClr val="445469"/>
                </a:solidFill>
                <a:latin typeface="Lato Regular"/>
                <a:cs typeface="Lato Regular"/>
              </a:rPr>
              <a:t>4. Términos de comparación.</a:t>
            </a:r>
          </a:p>
        </p:txBody>
      </p:sp>
      <p:sp>
        <p:nvSpPr>
          <p:cNvPr id="58" name="TextBox 12"/>
          <p:cNvSpPr txBox="1"/>
          <p:nvPr/>
        </p:nvSpPr>
        <p:spPr>
          <a:xfrm>
            <a:off x="5673849" y="3212864"/>
            <a:ext cx="2246705" cy="305330"/>
          </a:xfrm>
          <a:prstGeom prst="rect">
            <a:avLst/>
          </a:prstGeom>
          <a:noFill/>
        </p:spPr>
        <p:txBody>
          <a:bodyPr wrap="square" lIns="109719" tIns="54859" rIns="109719" bIns="54859" rtlCol="0">
            <a:spAutoFit/>
          </a:bodyPr>
          <a:lstStyle/>
          <a:p>
            <a:pPr defTabSz="855887"/>
            <a:r>
              <a:rPr lang="es-MX" sz="1264" b="1" dirty="0">
                <a:solidFill>
                  <a:srgbClr val="445469"/>
                </a:solidFill>
                <a:latin typeface="Lato Regular"/>
                <a:cs typeface="Lato Regular"/>
              </a:rPr>
              <a:t>5. Criterios de evaluación. </a:t>
            </a:r>
          </a:p>
        </p:txBody>
      </p:sp>
      <p:sp>
        <p:nvSpPr>
          <p:cNvPr id="60" name="TextBox 12"/>
          <p:cNvSpPr txBox="1"/>
          <p:nvPr/>
        </p:nvSpPr>
        <p:spPr>
          <a:xfrm>
            <a:off x="5676778" y="4303183"/>
            <a:ext cx="2243771" cy="888951"/>
          </a:xfrm>
          <a:prstGeom prst="rect">
            <a:avLst/>
          </a:prstGeom>
          <a:noFill/>
        </p:spPr>
        <p:txBody>
          <a:bodyPr wrap="square" lIns="109719" tIns="54859" rIns="109719" bIns="54859" rtlCol="0">
            <a:spAutoFit/>
          </a:bodyPr>
          <a:lstStyle/>
          <a:p>
            <a:pPr defTabSz="855887"/>
            <a:r>
              <a:rPr lang="es-MX" sz="1264" b="1" dirty="0">
                <a:solidFill>
                  <a:srgbClr val="445469"/>
                </a:solidFill>
                <a:latin typeface="Lato Regular"/>
                <a:cs typeface="Lato Regular"/>
              </a:rPr>
              <a:t>6. Diseño de evaluación, tipo, participantes, recogida y análisis de datos.</a:t>
            </a:r>
          </a:p>
        </p:txBody>
      </p:sp>
      <p:sp>
        <p:nvSpPr>
          <p:cNvPr id="62" name="AutoShape 82"/>
          <p:cNvSpPr>
            <a:spLocks/>
          </p:cNvSpPr>
          <p:nvPr/>
        </p:nvSpPr>
        <p:spPr bwMode="auto">
          <a:xfrm>
            <a:off x="5092197" y="3464389"/>
            <a:ext cx="283921" cy="2839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45723" tIns="45723" rIns="45723" bIns="45723" anchor="ctr"/>
          <a:lstStyle/>
          <a:p>
            <a:pPr defTabSz="411530">
              <a:defRPr/>
            </a:pPr>
            <a:endParaRPr lang="es-ES" sz="2611" dirty="0">
              <a:solidFill>
                <a:prstClr val="white"/>
              </a:solidFill>
              <a:effectLst>
                <a:outerShdw blurRad="38100" dist="38100" dir="2700000" algn="tl">
                  <a:srgbClr val="000000"/>
                </a:outerShdw>
              </a:effectLst>
              <a:latin typeface="Gill Sans" charset="0"/>
              <a:cs typeface="Gill Sans" charset="0"/>
              <a:sym typeface="Gill Sans" charset="0"/>
            </a:endParaRPr>
          </a:p>
        </p:txBody>
      </p:sp>
      <p:sp>
        <p:nvSpPr>
          <p:cNvPr id="63" name="Freeform 169"/>
          <p:cNvSpPr>
            <a:spLocks noChangeArrowheads="1"/>
          </p:cNvSpPr>
          <p:nvPr/>
        </p:nvSpPr>
        <p:spPr bwMode="auto">
          <a:xfrm>
            <a:off x="5057531" y="2301905"/>
            <a:ext cx="353236" cy="282589"/>
          </a:xfrm>
          <a:custGeom>
            <a:avLst/>
            <a:gdLst>
              <a:gd name="T0" fmla="*/ 478 w 487"/>
              <a:gd name="T1" fmla="*/ 9 h 390"/>
              <a:gd name="T2" fmla="*/ 478 w 487"/>
              <a:gd name="T3" fmla="*/ 9 h 390"/>
              <a:gd name="T4" fmla="*/ 372 w 487"/>
              <a:gd name="T5" fmla="*/ 195 h 390"/>
              <a:gd name="T6" fmla="*/ 345 w 487"/>
              <a:gd name="T7" fmla="*/ 195 h 390"/>
              <a:gd name="T8" fmla="*/ 292 w 487"/>
              <a:gd name="T9" fmla="*/ 150 h 390"/>
              <a:gd name="T10" fmla="*/ 274 w 487"/>
              <a:gd name="T11" fmla="*/ 150 h 390"/>
              <a:gd name="T12" fmla="*/ 194 w 487"/>
              <a:gd name="T13" fmla="*/ 266 h 390"/>
              <a:gd name="T14" fmla="*/ 177 w 487"/>
              <a:gd name="T15" fmla="*/ 266 h 390"/>
              <a:gd name="T16" fmla="*/ 141 w 487"/>
              <a:gd name="T17" fmla="*/ 239 h 390"/>
              <a:gd name="T18" fmla="*/ 123 w 487"/>
              <a:gd name="T19" fmla="*/ 239 h 390"/>
              <a:gd name="T20" fmla="*/ 8 w 487"/>
              <a:gd name="T21" fmla="*/ 381 h 390"/>
              <a:gd name="T22" fmla="*/ 8 w 487"/>
              <a:gd name="T23" fmla="*/ 389 h 390"/>
              <a:gd name="T24" fmla="*/ 486 w 487"/>
              <a:gd name="T25" fmla="*/ 389 h 390"/>
              <a:gd name="T26" fmla="*/ 486 w 487"/>
              <a:gd name="T27" fmla="*/ 9 h 390"/>
              <a:gd name="T28" fmla="*/ 478 w 487"/>
              <a:gd name="T29" fmla="*/ 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39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55887"/>
            <a:endParaRPr lang="en-US" sz="1264" dirty="0">
              <a:solidFill>
                <a:srgbClr val="445469"/>
              </a:solidFill>
              <a:latin typeface="Lato Light"/>
            </a:endParaRPr>
          </a:p>
        </p:txBody>
      </p:sp>
      <p:sp>
        <p:nvSpPr>
          <p:cNvPr id="64" name="AutoShape 19"/>
          <p:cNvSpPr>
            <a:spLocks/>
          </p:cNvSpPr>
          <p:nvPr/>
        </p:nvSpPr>
        <p:spPr bwMode="auto">
          <a:xfrm>
            <a:off x="5066586" y="4455859"/>
            <a:ext cx="341383" cy="341471"/>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a:extLst/>
        </p:spPr>
        <p:txBody>
          <a:bodyPr lIns="45723" tIns="45723" rIns="45723" bIns="45723" anchor="ctr"/>
          <a:lstStyle/>
          <a:p>
            <a:pPr defTabSz="411530">
              <a:defRPr/>
            </a:pPr>
            <a:endParaRPr lang="es-ES" sz="2611" dirty="0">
              <a:solidFill>
                <a:prstClr val="white"/>
              </a:solidFill>
              <a:effectLst>
                <a:outerShdw blurRad="38100" dist="38100" dir="2700000" algn="tl">
                  <a:srgbClr val="000000"/>
                </a:outerShdw>
              </a:effectLst>
              <a:latin typeface="Gill Sans" charset="0"/>
              <a:cs typeface="Gill Sans" charset="0"/>
              <a:sym typeface="Gill Sans" charset="0"/>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6305" y="2114349"/>
            <a:ext cx="806295" cy="806295"/>
          </a:xfrm>
          <a:prstGeom prst="rect">
            <a:avLst/>
          </a:prstGeom>
        </p:spPr>
      </p:pic>
      <p:pic>
        <p:nvPicPr>
          <p:cNvPr id="42" name="Imagen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7931" y="3162925"/>
            <a:ext cx="806295" cy="806295"/>
          </a:xfrm>
          <a:prstGeom prst="rect">
            <a:avLst/>
          </a:prstGeom>
        </p:spPr>
      </p:pic>
      <p:pic>
        <p:nvPicPr>
          <p:cNvPr id="43" name="Imagen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569" y="4256970"/>
            <a:ext cx="806295" cy="806295"/>
          </a:xfrm>
          <a:prstGeom prst="rect">
            <a:avLst/>
          </a:prstGeom>
        </p:spPr>
      </p:pic>
      <p:pic>
        <p:nvPicPr>
          <p:cNvPr id="44" name="Imagen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5387" y="2043943"/>
            <a:ext cx="806295" cy="806295"/>
          </a:xfrm>
          <a:prstGeom prst="rect">
            <a:avLst/>
          </a:prstGeom>
        </p:spPr>
      </p:pic>
      <p:pic>
        <p:nvPicPr>
          <p:cNvPr id="45" name="Imagen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7488" y="3166769"/>
            <a:ext cx="806295" cy="806295"/>
          </a:xfrm>
          <a:prstGeom prst="rect">
            <a:avLst/>
          </a:prstGeom>
        </p:spPr>
      </p:pic>
      <p:pic>
        <p:nvPicPr>
          <p:cNvPr id="46" name="Imagen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2379" y="4224053"/>
            <a:ext cx="806295" cy="806295"/>
          </a:xfrm>
          <a:prstGeom prst="rect">
            <a:avLst/>
          </a:prstGeom>
        </p:spPr>
      </p:pic>
      <p:pic>
        <p:nvPicPr>
          <p:cNvPr id="47" name="Imagen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4469" y="2075350"/>
            <a:ext cx="806295" cy="806295"/>
          </a:xfrm>
          <a:prstGeom prst="rect">
            <a:avLst/>
          </a:prstGeom>
        </p:spPr>
      </p:pic>
      <p:pic>
        <p:nvPicPr>
          <p:cNvPr id="48" name="Imagen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3314" y="3151087"/>
            <a:ext cx="806295" cy="806295"/>
          </a:xfrm>
          <a:prstGeom prst="rect">
            <a:avLst/>
          </a:prstGeom>
        </p:spPr>
      </p:pic>
      <p:pic>
        <p:nvPicPr>
          <p:cNvPr id="49" name="Imagen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8948" y="4199758"/>
            <a:ext cx="806295" cy="806295"/>
          </a:xfrm>
          <a:prstGeom prst="rect">
            <a:avLst/>
          </a:prstGeom>
        </p:spPr>
      </p:pic>
      <p:pic>
        <p:nvPicPr>
          <p:cNvPr id="51" name="Imagen 50"/>
          <p:cNvPicPr>
            <a:picLocks noChangeAspect="1"/>
          </p:cNvPicPr>
          <p:nvPr/>
        </p:nvPicPr>
        <p:blipFill>
          <a:blip r:embed="rId3" cstate="email">
            <a:lum bright="70000" contrast="-70000"/>
            <a:extLst>
              <a:ext uri="{28A0092B-C50C-407E-A947-70E740481C1C}">
                <a14:useLocalDpi xmlns:a14="http://schemas.microsoft.com/office/drawing/2010/main" val="0"/>
              </a:ext>
            </a:extLst>
          </a:blip>
          <a:stretch>
            <a:fillRect/>
          </a:stretch>
        </p:blipFill>
        <p:spPr>
          <a:xfrm>
            <a:off x="4859209" y="6271705"/>
            <a:ext cx="2248783" cy="531628"/>
          </a:xfrm>
          <a:prstGeom prst="rect">
            <a:avLst/>
          </a:prstGeom>
        </p:spPr>
      </p:pic>
    </p:spTree>
    <p:extLst>
      <p:ext uri="{BB962C8B-B14F-4D97-AF65-F5344CB8AC3E}">
        <p14:creationId xmlns:p14="http://schemas.microsoft.com/office/powerpoint/2010/main" val="3951064974"/>
      </p:ext>
    </p:extLst>
  </p:cSld>
  <p:clrMapOvr>
    <a:masterClrMapping/>
  </p:clrMapOvr>
  <mc:AlternateContent xmlns:mc="http://schemas.openxmlformats.org/markup-compatibility/2006" xmlns:p14="http://schemas.microsoft.com/office/powerpoint/2010/main">
    <mc:Choice Requires="p14">
      <p:transition spd="slow" p14:dur="1100" advClick="0" advTm="3000">
        <p14:switch dir="r"/>
      </p:transition>
    </mc:Choice>
    <mc:Fallback xmlns="">
      <p:transition xmlns:p14="http://schemas.microsoft.com/office/powerpoint/2010/mai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900" decel="100000" fill="hold"/>
                                        <p:tgtEl>
                                          <p:spTgt spid="3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p:cTn id="24" dur="500" fill="hold"/>
                                        <p:tgtEl>
                                          <p:spTgt spid="22"/>
                                        </p:tgtEl>
                                        <p:attrNameLst>
                                          <p:attrName>ppt_w</p:attrName>
                                        </p:attrNameLst>
                                      </p:cBhvr>
                                      <p:tavLst>
                                        <p:tav tm="0">
                                          <p:val>
                                            <p:fltVal val="0"/>
                                          </p:val>
                                        </p:tav>
                                        <p:tav tm="100000">
                                          <p:val>
                                            <p:strVal val="#ppt_w"/>
                                          </p:val>
                                        </p:tav>
                                      </p:tavLst>
                                    </p:anim>
                                    <p:anim calcmode="lin" valueType="num">
                                      <p:cBhvr>
                                        <p:cTn id="25" dur="500" fill="hold"/>
                                        <p:tgtEl>
                                          <p:spTgt spid="22"/>
                                        </p:tgtEl>
                                        <p:attrNameLst>
                                          <p:attrName>ppt_h</p:attrName>
                                        </p:attrNameLst>
                                      </p:cBhvr>
                                      <p:tavLst>
                                        <p:tav tm="0">
                                          <p:val>
                                            <p:fltVal val="0"/>
                                          </p:val>
                                        </p:tav>
                                        <p:tav tm="100000">
                                          <p:val>
                                            <p:strVal val="#ppt_h"/>
                                          </p:val>
                                        </p:tav>
                                      </p:tavLst>
                                    </p:anim>
                                    <p:animEffect transition="in" filter="fade">
                                      <p:cBhvr>
                                        <p:cTn id="26" dur="500"/>
                                        <p:tgtEl>
                                          <p:spTgt spid="22"/>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3000"/>
                            </p:stCondLst>
                            <p:childTnLst>
                              <p:par>
                                <p:cTn id="32" presetID="53" presetClass="entr" presetSubtype="16"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animEffect transition="in" filter="fade">
                                      <p:cBhvr>
                                        <p:cTn id="36" dur="500"/>
                                        <p:tgtEl>
                                          <p:spTgt spid="25"/>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par>
                          <p:cTn id="41" fill="hold">
                            <p:stCondLst>
                              <p:cond delay="4000"/>
                            </p:stCondLst>
                            <p:childTnLst>
                              <p:par>
                                <p:cTn id="42" presetID="53" presetClass="entr" presetSubtype="16" fill="hold" nodeType="after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childTnLst>
                          </p:cTn>
                        </p:par>
                        <p:par>
                          <p:cTn id="47" fill="hold">
                            <p:stCondLst>
                              <p:cond delay="4500"/>
                            </p:stCondLst>
                            <p:childTnLst>
                              <p:par>
                                <p:cTn id="48" presetID="10"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par>
                          <p:cTn id="51" fill="hold">
                            <p:stCondLst>
                              <p:cond delay="5000"/>
                            </p:stCondLst>
                            <p:childTnLst>
                              <p:par>
                                <p:cTn id="52" presetID="53" presetClass="entr" presetSubtype="16" fill="hold" nodeType="after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par>
                          <p:cTn id="61" fill="hold">
                            <p:stCondLst>
                              <p:cond delay="6000"/>
                            </p:stCondLst>
                            <p:childTnLst>
                              <p:par>
                                <p:cTn id="62" presetID="53" presetClass="entr" presetSubtype="16" fill="hold" nodeType="after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p:cTn id="64" dur="500" fill="hold"/>
                                        <p:tgtEl>
                                          <p:spTgt spid="34"/>
                                        </p:tgtEl>
                                        <p:attrNameLst>
                                          <p:attrName>ppt_w</p:attrName>
                                        </p:attrNameLst>
                                      </p:cBhvr>
                                      <p:tavLst>
                                        <p:tav tm="0">
                                          <p:val>
                                            <p:fltVal val="0"/>
                                          </p:val>
                                        </p:tav>
                                        <p:tav tm="100000">
                                          <p:val>
                                            <p:strVal val="#ppt_w"/>
                                          </p:val>
                                        </p:tav>
                                      </p:tavLst>
                                    </p:anim>
                                    <p:anim calcmode="lin" valueType="num">
                                      <p:cBhvr>
                                        <p:cTn id="65" dur="500" fill="hold"/>
                                        <p:tgtEl>
                                          <p:spTgt spid="34"/>
                                        </p:tgtEl>
                                        <p:attrNameLst>
                                          <p:attrName>ppt_h</p:attrName>
                                        </p:attrNameLst>
                                      </p:cBhvr>
                                      <p:tavLst>
                                        <p:tav tm="0">
                                          <p:val>
                                            <p:fltVal val="0"/>
                                          </p:val>
                                        </p:tav>
                                        <p:tav tm="100000">
                                          <p:val>
                                            <p:strVal val="#ppt_h"/>
                                          </p:val>
                                        </p:tav>
                                      </p:tavLst>
                                    </p:anim>
                                    <p:animEffect transition="in" filter="fade">
                                      <p:cBhvr>
                                        <p:cTn id="66" dur="500"/>
                                        <p:tgtEl>
                                          <p:spTgt spid="34"/>
                                        </p:tgtEl>
                                      </p:cBhvr>
                                    </p:animEffect>
                                  </p:childTnLst>
                                </p:cTn>
                              </p:par>
                            </p:childTnLst>
                          </p:cTn>
                        </p:par>
                        <p:par>
                          <p:cTn id="67" fill="hold">
                            <p:stCondLst>
                              <p:cond delay="6500"/>
                            </p:stCondLst>
                            <p:childTnLst>
                              <p:par>
                                <p:cTn id="68" presetID="10" presetClass="entr" presetSubtype="0" fill="hold" grpId="0"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par>
                          <p:cTn id="71" fill="hold">
                            <p:stCondLst>
                              <p:cond delay="7000"/>
                            </p:stCondLst>
                            <p:childTnLst>
                              <p:par>
                                <p:cTn id="72" presetID="10" presetClass="entr" presetSubtype="0" fill="hold" grpId="0" nodeType="after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childTnLst>
                          </p:cTn>
                        </p:par>
                        <p:par>
                          <p:cTn id="75" fill="hold">
                            <p:stCondLst>
                              <p:cond delay="7500"/>
                            </p:stCondLst>
                            <p:childTnLst>
                              <p:par>
                                <p:cTn id="76" presetID="10" presetClass="entr" presetSubtype="0" fill="hold" grpId="0" nodeType="after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fade">
                                      <p:cBhvr>
                                        <p:cTn id="78" dur="500"/>
                                        <p:tgtEl>
                                          <p:spTgt spid="54"/>
                                        </p:tgtEl>
                                      </p:cBhvr>
                                    </p:animEffect>
                                  </p:childTnLst>
                                </p:cTn>
                              </p:par>
                            </p:childTnLst>
                          </p:cTn>
                        </p:par>
                        <p:par>
                          <p:cTn id="79" fill="hold">
                            <p:stCondLst>
                              <p:cond delay="8000"/>
                            </p:stCondLst>
                            <p:childTnLst>
                              <p:par>
                                <p:cTn id="80" presetID="10" presetClass="entr" presetSubtype="0" fill="hold" grpId="0" nodeType="after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childTnLst>
                          </p:cTn>
                        </p:par>
                        <p:par>
                          <p:cTn id="83" fill="hold">
                            <p:stCondLst>
                              <p:cond delay="8500"/>
                            </p:stCondLst>
                            <p:childTnLst>
                              <p:par>
                                <p:cTn id="84" presetID="10" presetClass="entr" presetSubtype="0" fill="hold" grpId="0"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fade">
                                      <p:cBhvr>
                                        <p:cTn id="86" dur="500"/>
                                        <p:tgtEl>
                                          <p:spTgt spid="56"/>
                                        </p:tgtEl>
                                      </p:cBhvr>
                                    </p:animEffect>
                                  </p:childTnLst>
                                </p:cTn>
                              </p:par>
                            </p:childTnLst>
                          </p:cTn>
                        </p:par>
                        <p:par>
                          <p:cTn id="87" fill="hold">
                            <p:stCondLst>
                              <p:cond delay="9000"/>
                            </p:stCondLst>
                            <p:childTnLst>
                              <p:par>
                                <p:cTn id="88" presetID="10" presetClass="entr" presetSubtype="0" fill="hold" grpId="0" nodeType="after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fade">
                                      <p:cBhvr>
                                        <p:cTn id="90" dur="500"/>
                                        <p:tgtEl>
                                          <p:spTgt spid="58"/>
                                        </p:tgtEl>
                                      </p:cBhvr>
                                    </p:animEffect>
                                  </p:childTnLst>
                                </p:cTn>
                              </p:par>
                            </p:childTnLst>
                          </p:cTn>
                        </p:par>
                        <p:par>
                          <p:cTn id="91" fill="hold">
                            <p:stCondLst>
                              <p:cond delay="9500"/>
                            </p:stCondLst>
                            <p:childTnLst>
                              <p:par>
                                <p:cTn id="92" presetID="10" presetClass="entr" presetSubtype="0" fill="hold" grpId="0" nodeType="after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fade">
                                      <p:cBhvr>
                                        <p:cTn id="94" dur="500"/>
                                        <p:tgtEl>
                                          <p:spTgt spid="60"/>
                                        </p:tgtEl>
                                      </p:cBhvr>
                                    </p:animEffect>
                                  </p:childTnLst>
                                </p:cTn>
                              </p:par>
                            </p:childTnLst>
                          </p:cTn>
                        </p:par>
                        <p:par>
                          <p:cTn id="95" fill="hold">
                            <p:stCondLst>
                              <p:cond delay="10000"/>
                            </p:stCondLst>
                            <p:childTnLst>
                              <p:par>
                                <p:cTn id="96" presetID="10" presetClass="entr" presetSubtype="0" fill="hold" grpId="0" nodeType="after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fade">
                                      <p:cBhvr>
                                        <p:cTn id="98" dur="500"/>
                                        <p:tgtEl>
                                          <p:spTgt spid="62"/>
                                        </p:tgtEl>
                                      </p:cBhvr>
                                    </p:animEffect>
                                  </p:childTnLst>
                                </p:cTn>
                              </p:par>
                            </p:childTnLst>
                          </p:cTn>
                        </p:par>
                        <p:par>
                          <p:cTn id="99" fill="hold">
                            <p:stCondLst>
                              <p:cond delay="10500"/>
                            </p:stCondLst>
                            <p:childTnLst>
                              <p:par>
                                <p:cTn id="100" presetID="10" presetClass="entr" presetSubtype="0" fill="hold" grpId="0" nodeType="afterEffect">
                                  <p:stCondLst>
                                    <p:cond delay="0"/>
                                  </p:stCondLst>
                                  <p:childTnLst>
                                    <p:set>
                                      <p:cBhvr>
                                        <p:cTn id="101" dur="1" fill="hold">
                                          <p:stCondLst>
                                            <p:cond delay="0"/>
                                          </p:stCondLst>
                                        </p:cTn>
                                        <p:tgtEl>
                                          <p:spTgt spid="63"/>
                                        </p:tgtEl>
                                        <p:attrNameLst>
                                          <p:attrName>style.visibility</p:attrName>
                                        </p:attrNameLst>
                                      </p:cBhvr>
                                      <p:to>
                                        <p:strVal val="visible"/>
                                      </p:to>
                                    </p:set>
                                    <p:animEffect transition="in" filter="fade">
                                      <p:cBhvr>
                                        <p:cTn id="102" dur="500"/>
                                        <p:tgtEl>
                                          <p:spTgt spid="63"/>
                                        </p:tgtEl>
                                      </p:cBhvr>
                                    </p:animEffect>
                                  </p:childTnLst>
                                </p:cTn>
                              </p:par>
                            </p:childTnLst>
                          </p:cTn>
                        </p:par>
                        <p:par>
                          <p:cTn id="103" fill="hold">
                            <p:stCondLst>
                              <p:cond delay="11000"/>
                            </p:stCondLst>
                            <p:childTnLst>
                              <p:par>
                                <p:cTn id="104" presetID="10" presetClass="entr" presetSubtype="0" fill="hold" grpId="0" nodeType="afterEffect">
                                  <p:stCondLst>
                                    <p:cond delay="0"/>
                                  </p:stCondLst>
                                  <p:childTnLst>
                                    <p:set>
                                      <p:cBhvr>
                                        <p:cTn id="105" dur="1" fill="hold">
                                          <p:stCondLst>
                                            <p:cond delay="0"/>
                                          </p:stCondLst>
                                        </p:cTn>
                                        <p:tgtEl>
                                          <p:spTgt spid="64"/>
                                        </p:tgtEl>
                                        <p:attrNameLst>
                                          <p:attrName>style.visibility</p:attrName>
                                        </p:attrNameLst>
                                      </p:cBhvr>
                                      <p:to>
                                        <p:strVal val="visible"/>
                                      </p:to>
                                    </p:set>
                                    <p:animEffect transition="in" filter="fade">
                                      <p:cBhvr>
                                        <p:cTn id="10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P spid="17" grpId="0"/>
      <p:bldP spid="53" grpId="0" animBg="1"/>
      <p:bldP spid="54" grpId="0" animBg="1"/>
      <p:bldP spid="55" grpId="0" animBg="1"/>
      <p:bldP spid="56" grpId="0"/>
      <p:bldP spid="58" grpId="0"/>
      <p:bldP spid="60" grpId="0"/>
      <p:bldP spid="62" grpId="0" animBg="1"/>
      <p:bldP spid="63" grpId="0" animBg="1"/>
      <p:bldP spid="64" grpId="0" animBg="1"/>
    </p:bldLst>
  </p:timing>
</p:sld>
</file>

<file path=ppt/theme/theme1.xml><?xml version="1.0" encoding="utf-8"?>
<a:theme xmlns:a="http://schemas.openxmlformats.org/drawingml/2006/main" name="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1204</Words>
  <Application>Microsoft Office PowerPoint</Application>
  <PresentationFormat>Panorámica</PresentationFormat>
  <Paragraphs>72</Paragraphs>
  <Slides>10</Slides>
  <Notes>1</Notes>
  <HiddenSlides>0</HiddenSlides>
  <MMClips>0</MMClips>
  <ScaleCrop>false</ScaleCrop>
  <HeadingPairs>
    <vt:vector size="6" baseType="variant">
      <vt:variant>
        <vt:lpstr>Fuentes usadas</vt:lpstr>
      </vt:variant>
      <vt:variant>
        <vt:i4>12</vt:i4>
      </vt:variant>
      <vt:variant>
        <vt:lpstr>Tema</vt:lpstr>
      </vt:variant>
      <vt:variant>
        <vt:i4>10</vt:i4>
      </vt:variant>
      <vt:variant>
        <vt:lpstr>Títulos de diapositiva</vt:lpstr>
      </vt:variant>
      <vt:variant>
        <vt:i4>10</vt:i4>
      </vt:variant>
    </vt:vector>
  </HeadingPairs>
  <TitlesOfParts>
    <vt:vector size="32" baseType="lpstr">
      <vt:lpstr>ＭＳ Ｐゴシック</vt:lpstr>
      <vt:lpstr>SimSun</vt:lpstr>
      <vt:lpstr>Arial</vt:lpstr>
      <vt:lpstr>Calibri</vt:lpstr>
      <vt:lpstr>Gill Sans</vt:lpstr>
      <vt:lpstr>Helvetica Light</vt:lpstr>
      <vt:lpstr>Kontrapunkt Bob Bold</vt:lpstr>
      <vt:lpstr>Lato Light</vt:lpstr>
      <vt:lpstr>Lato Regular</vt:lpstr>
      <vt:lpstr>Open Sans Light</vt:lpstr>
      <vt:lpstr>Raleway Light</vt:lpstr>
      <vt:lpstr>Times New Roman</vt:lpstr>
      <vt:lpstr>Default Theme</vt:lpstr>
      <vt:lpstr>1_Default Theme</vt:lpstr>
      <vt:lpstr>2_Default Theme</vt:lpstr>
      <vt:lpstr>3_Default Theme</vt:lpstr>
      <vt:lpstr>4_Default Theme</vt:lpstr>
      <vt:lpstr>5_Default Theme</vt:lpstr>
      <vt:lpstr>6_Default Theme</vt:lpstr>
      <vt:lpstr>7_Default Theme</vt:lpstr>
      <vt:lpstr>8_Default Theme</vt:lpstr>
      <vt:lpstr>9_Default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Sheila Paloma López García</dc:creator>
  <cp:lastModifiedBy>Sheila Paloma López García</cp:lastModifiedBy>
  <cp:revision>13</cp:revision>
  <dcterms:created xsi:type="dcterms:W3CDTF">2019-05-17T00:15:30Z</dcterms:created>
  <dcterms:modified xsi:type="dcterms:W3CDTF">2019-06-18T20:01:43Z</dcterms:modified>
</cp:coreProperties>
</file>