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1AF1-F5B4-4376-91FA-1EDC5954AA4C}" type="datetimeFigureOut">
              <a:rPr lang="es-MX" smtClean="0"/>
              <a:t>13/07/2019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1D755-00C3-416A-96C7-190CA8A8D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458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5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0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8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47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4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0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5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5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7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6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01" tIns="41151" rIns="82301" bIns="41151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3" b="11845"/>
          <a:stretch/>
        </p:blipFill>
        <p:spPr>
          <a:xfrm>
            <a:off x="3490684" y="2816096"/>
            <a:ext cx="5210636" cy="1224871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3123146" y="2628377"/>
            <a:ext cx="5907449" cy="165867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87"/>
            <a:endParaRPr lang="es-MX" sz="1685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2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ceso 13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Proceso 12"/>
          <p:cNvSpPr/>
          <p:nvPr/>
        </p:nvSpPr>
        <p:spPr>
          <a:xfrm>
            <a:off x="154546" y="1094703"/>
            <a:ext cx="11912958" cy="5550795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750482" y="449619"/>
            <a:ext cx="1082762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tx2"/>
                </a:solidFill>
                <a:latin typeface="Lato Light"/>
              </a:rPr>
              <a:t>Como registrar la contrastación de las evidencias contra UCL. </a:t>
            </a:r>
            <a:endParaRPr lang="es-MX" sz="2800" b="1" dirty="0">
              <a:solidFill>
                <a:schemeClr val="tx2"/>
              </a:solidFill>
              <a:latin typeface="Lato Ligh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32430" t="17449" r="26162" b="37650"/>
          <a:stretch/>
        </p:blipFill>
        <p:spPr>
          <a:xfrm>
            <a:off x="869779" y="1220393"/>
            <a:ext cx="5048518" cy="3077809"/>
          </a:xfrm>
          <a:prstGeom prst="rect">
            <a:avLst/>
          </a:prstGeom>
        </p:spPr>
      </p:pic>
      <p:sp>
        <p:nvSpPr>
          <p:cNvPr id="10" name="Proceso 9"/>
          <p:cNvSpPr/>
          <p:nvPr/>
        </p:nvSpPr>
        <p:spPr>
          <a:xfrm>
            <a:off x="3726643" y="1584338"/>
            <a:ext cx="1505920" cy="1828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32535" t="61791" r="26056" b="5894"/>
          <a:stretch/>
        </p:blipFill>
        <p:spPr>
          <a:xfrm>
            <a:off x="869779" y="4328826"/>
            <a:ext cx="5048519" cy="221516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32535" t="18389" r="26268" b="7164"/>
          <a:stretch/>
        </p:blipFill>
        <p:spPr>
          <a:xfrm>
            <a:off x="6263780" y="1220392"/>
            <a:ext cx="5022762" cy="532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" y="1384521"/>
            <a:ext cx="5715000" cy="5124450"/>
          </a:xfrm>
          <a:prstGeom prst="rect">
            <a:avLst/>
          </a:prstGeom>
        </p:spPr>
      </p:pic>
      <p:sp>
        <p:nvSpPr>
          <p:cNvPr id="11" name="Round Same Side Corner Rectangle 10"/>
          <p:cNvSpPr/>
          <p:nvPr/>
        </p:nvSpPr>
        <p:spPr>
          <a:xfrm rot="16200000" flipV="1">
            <a:off x="1338677" y="1639486"/>
            <a:ext cx="941796" cy="3618782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8764" tIns="49383" rIns="98764" bIns="49383" rtlCol="0" anchor="ctr"/>
          <a:lstStyle/>
          <a:p>
            <a:pPr marL="0" marR="0" lvl="0" indent="0" algn="ctr" defTabSz="8558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264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" name="Round Same Side Corner Rectangle 10"/>
          <p:cNvSpPr/>
          <p:nvPr/>
        </p:nvSpPr>
        <p:spPr>
          <a:xfrm rot="16200000" flipV="1">
            <a:off x="1432342" y="38297"/>
            <a:ext cx="1140267" cy="3981346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8764" tIns="49383" rIns="98764" bIns="49383" rtlCol="0" anchor="ctr"/>
          <a:lstStyle/>
          <a:p>
            <a:pPr marL="0" marR="0" lvl="0" indent="0" algn="ctr" defTabSz="8558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264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804" y="1429553"/>
            <a:ext cx="39581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b="1" dirty="0" smtClean="0">
                <a:latin typeface="Lato Light"/>
              </a:rPr>
              <a:t>Objetivo:</a:t>
            </a:r>
          </a:p>
          <a:p>
            <a:pPr algn="just"/>
            <a:r>
              <a:rPr lang="es-MX" sz="1400" dirty="0" smtClean="0">
                <a:latin typeface="Lato Light"/>
              </a:rPr>
              <a:t>Proporcionar al evaluador los elementos para elaborar una cédula de evaluación que informe el juicio de evaluación y las observaciones de acuerdo con los resultados de la misma. </a:t>
            </a:r>
            <a:endParaRPr lang="es-MX" sz="1400" dirty="0">
              <a:latin typeface="Lato Light"/>
            </a:endParaRPr>
          </a:p>
        </p:txBody>
      </p:sp>
      <p:sp>
        <p:nvSpPr>
          <p:cNvPr id="5" name="Proceso 4"/>
          <p:cNvSpPr/>
          <p:nvPr/>
        </p:nvSpPr>
        <p:spPr>
          <a:xfrm>
            <a:off x="6014434" y="1326524"/>
            <a:ext cx="5254580" cy="4893972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2511379" y="539771"/>
            <a:ext cx="7199291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tx2"/>
                </a:solidFill>
                <a:latin typeface="Lato Light"/>
              </a:rPr>
              <a:t>Elaboración de la cedula de evaluación.</a:t>
            </a:r>
            <a:endParaRPr lang="es-MX" sz="2800" b="1" dirty="0">
              <a:solidFill>
                <a:schemeClr val="tx2"/>
              </a:solidFill>
              <a:latin typeface="Lato Ligh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32323" t="23273" r="26268" b="14725"/>
          <a:stretch/>
        </p:blipFill>
        <p:spPr>
          <a:xfrm>
            <a:off x="6111024" y="1429554"/>
            <a:ext cx="5048520" cy="4700790"/>
          </a:xfrm>
          <a:prstGeom prst="rect">
            <a:avLst/>
          </a:prstGeom>
        </p:spPr>
      </p:pic>
      <p:sp>
        <p:nvSpPr>
          <p:cNvPr id="4" name="Proceso 3"/>
          <p:cNvSpPr/>
          <p:nvPr/>
        </p:nvSpPr>
        <p:spPr>
          <a:xfrm>
            <a:off x="8966887" y="2977978"/>
            <a:ext cx="1639329" cy="21830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0" y="2965666"/>
            <a:ext cx="37778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dirty="0" smtClean="0">
                <a:latin typeface="Lato Light"/>
              </a:rPr>
              <a:t>Requerimientos:</a:t>
            </a:r>
          </a:p>
          <a:p>
            <a:r>
              <a:rPr lang="es-MX" sz="1400" dirty="0" smtClean="0">
                <a:latin typeface="Lato Light"/>
              </a:rPr>
              <a:t>El evaluador deberá contar con: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Registro de contrastación de evidencias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Portafolios de evidencias del candidato </a:t>
            </a:r>
            <a:endParaRPr lang="es-MX" sz="1400" dirty="0">
              <a:latin typeface="Lato Light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09" y="6271705"/>
            <a:ext cx="2248783" cy="5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8" y="965915"/>
            <a:ext cx="11951594" cy="4752304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09" y="6271705"/>
            <a:ext cx="2248783" cy="53162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654275" y="1260988"/>
            <a:ext cx="465864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  <a:latin typeface="Lato Light"/>
              </a:rPr>
              <a:t>Seguimiento y resultados.</a:t>
            </a:r>
            <a:endParaRPr lang="es-MX" sz="2800" b="1" dirty="0">
              <a:solidFill>
                <a:schemeClr val="tx2"/>
              </a:solidFill>
              <a:latin typeface="Lato Ligh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529915" y="1996620"/>
            <a:ext cx="6907369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b="1" dirty="0" smtClean="0">
                <a:latin typeface="Lato Light"/>
              </a:rPr>
              <a:t>El seguimiento se dará de acuerdo a los resultados obtenidos durante la evaluación.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b="1" dirty="0" smtClean="0">
                <a:latin typeface="Lato Light"/>
              </a:rPr>
              <a:t>Revisar, el juicio de evaluación del candidato en la cédula correspondiente.</a:t>
            </a:r>
          </a:p>
          <a:p>
            <a:pPr algn="just"/>
            <a:endParaRPr lang="es-MX" b="1" dirty="0" smtClean="0">
              <a:latin typeface="Lato Ligh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 smtClean="0">
                <a:latin typeface="Lato Light"/>
              </a:rPr>
              <a:t>Si el juicio es competente, se inicia  el procedimiento competente para el candidato.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 smtClean="0">
                <a:latin typeface="Lato Light"/>
              </a:rPr>
              <a:t>Si el juicio es Todavía no competente, se retoma el procedimiento, orientar al candidato para tomar una oferta para una certificación.</a:t>
            </a:r>
          </a:p>
        </p:txBody>
      </p:sp>
    </p:spTree>
    <p:extLst>
      <p:ext uri="{BB962C8B-B14F-4D97-AF65-F5344CB8AC3E}">
        <p14:creationId xmlns:p14="http://schemas.microsoft.com/office/powerpoint/2010/main" val="28011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01" tIns="41151" rIns="82301" bIns="41151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3" name="AutoShape 119"/>
          <p:cNvSpPr>
            <a:spLocks/>
          </p:cNvSpPr>
          <p:nvPr/>
        </p:nvSpPr>
        <p:spPr bwMode="auto">
          <a:xfrm>
            <a:off x="5061744" y="1046469"/>
            <a:ext cx="2076635" cy="20688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lIns="45723" tIns="45723" rIns="45723" bIns="45723" anchor="ctr"/>
          <a:lstStyle/>
          <a:p>
            <a:pPr defTabSz="411530">
              <a:defRPr/>
            </a:pPr>
            <a:endParaRPr lang="es-ES" sz="261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2438271" y="3167992"/>
            <a:ext cx="7829944" cy="1794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61" tIns="22861" rIns="22861" bIns="22861" anchor="ctr"/>
          <a:lstStyle/>
          <a:p>
            <a:pPr algn="ctr" defTabSz="855887">
              <a:defRPr/>
            </a:pPr>
            <a:r>
              <a:rPr lang="es-ES" sz="4143" dirty="0">
                <a:solidFill>
                  <a:srgbClr val="44546A"/>
                </a:solidFill>
                <a:latin typeface="Lato Regular"/>
                <a:cs typeface="Lato Regular"/>
              </a:rPr>
              <a:t>¡GRACIAS POR TU ATENCIÓN!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4979974" y="4435487"/>
            <a:ext cx="2158405" cy="0"/>
          </a:xfrm>
          <a:prstGeom prst="line">
            <a:avLst/>
          </a:prstGeom>
          <a:noFill/>
          <a:ln w="25400" cap="flat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855887">
              <a:defRPr/>
            </a:pPr>
            <a:endParaRPr lang="es-ES" sz="2521">
              <a:solidFill>
                <a:srgbClr val="44546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4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143</Words>
  <Application>Microsoft Office PowerPoint</Application>
  <PresentationFormat>Panorámica</PresentationFormat>
  <Paragraphs>16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Gill Sans</vt:lpstr>
      <vt:lpstr>Lato Light</vt:lpstr>
      <vt:lpstr>Lato Regular</vt:lpstr>
      <vt:lpstr>Wingdings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Sheila Paloma López García</dc:creator>
  <cp:lastModifiedBy>Sheila Paloma López García</cp:lastModifiedBy>
  <cp:revision>6</cp:revision>
  <dcterms:created xsi:type="dcterms:W3CDTF">2019-07-13T17:08:35Z</dcterms:created>
  <dcterms:modified xsi:type="dcterms:W3CDTF">2019-07-13T17:46:28Z</dcterms:modified>
</cp:coreProperties>
</file>