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79"/>
  </p:normalViewPr>
  <p:slideViewPr>
    <p:cSldViewPr snapToGrid="0">
      <p:cViewPr varScale="1">
        <p:scale>
          <a:sx n="112" d="100"/>
          <a:sy n="112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4C539-D1BB-D012-58BC-B8C5DB4DA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5510B-2693-DFA7-4A6E-88CF71CD5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07434-5C03-E3C4-E988-D345C81F6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5F3B-82D1-4197-9FD2-7C3E784F4FCC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9FBF2-2427-E154-4826-FD5A117E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C644-BFAA-F21A-B5C7-89E492C79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9CBC-E4F6-4C2D-B27C-8C37E071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B0A2A-FAB1-7758-6E99-CA3A5C205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4AC19-BE82-7E57-912A-E082EBA72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BE8FD-BC1F-24E4-4D2B-D5DA4A2B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5F3B-82D1-4197-9FD2-7C3E784F4FCC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51F76-DFB2-A861-FC6E-6C2F7CA14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CB6BA-B5F5-C6DB-E0FA-F3739FB66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9CBC-E4F6-4C2D-B27C-8C37E071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149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496799-452F-C2CD-F372-45C25102F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378CB-3251-7DBD-5135-CDC67FE48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02E9C-8875-E8BF-FDD4-3B15F9879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5F3B-82D1-4197-9FD2-7C3E784F4FCC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95C16-8A13-8BBE-5CA1-1CF9CAF74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A397-51BD-5BED-E232-9DA244374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9CBC-E4F6-4C2D-B27C-8C37E071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73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5410-4F94-EF8F-6E56-0DB11E1A5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02526-1D3A-6843-6B74-E911E7770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DEEF8-78D8-FF15-0BC6-5A634B48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5F3B-82D1-4197-9FD2-7C3E784F4FCC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9A325-4847-E431-C255-3939B555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18F6F-1EF5-C564-89F2-C3D7FC576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9CBC-E4F6-4C2D-B27C-8C37E071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3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FD82-92EA-1AB7-5F20-F3732735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3C84B-7F71-D692-1B04-D59777BEA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7816B-BF42-D166-7B07-1CF7A56E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5F3B-82D1-4197-9FD2-7C3E784F4FCC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72AEC-87C5-D731-E5A7-DA9B257F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F8701-7E31-3546-4F87-77C0CA7E8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9CBC-E4F6-4C2D-B27C-8C37E071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2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8B67-6111-0935-E9EB-8974ACA2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21D2C-3BF6-7743-EE00-FB8A242F4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795B1-7F5F-7A8A-CF46-6CDBE1FE0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2EBA4-6DA4-55ED-E9ED-60A3BEE4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5F3B-82D1-4197-9FD2-7C3E784F4FCC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72A8A-270A-4514-5BBA-D8B68DC74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5E263F-E76F-4D05-5DEB-A3FEE4AF0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9CBC-E4F6-4C2D-B27C-8C37E071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94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B8AB-10F3-D321-1940-9E8FF28BD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EA3B0-72E4-7F41-141B-B7CBE62C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55923-34B5-7E95-9031-071DF91779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D58842-B4B4-4128-B3DE-1BD90C75F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BA854B-FC5A-EF41-EEE8-AEB183498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B80B6E-C866-A832-6787-C64E9361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5F3B-82D1-4197-9FD2-7C3E784F4FCC}" type="datetimeFigureOut">
              <a:rPr lang="en-US" smtClean="0"/>
              <a:t>5/3/24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F8080-7196-6073-5715-4790A9F80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1C437B-04F7-4794-41E6-C38DFA17E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9CBC-E4F6-4C2D-B27C-8C37E071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4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3630-CF7A-1F95-42EF-D28837B0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7A2B84-BD2B-CAF9-46F9-93A964C4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5F3B-82D1-4197-9FD2-7C3E784F4FCC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A6D62-DA17-6C24-B436-33E638213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ED7094-5A04-5EDC-4C01-FD1665AB3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9CBC-E4F6-4C2D-B27C-8C37E071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3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D3ADA-4918-B4DC-86D1-CF8FF23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5F3B-82D1-4197-9FD2-7C3E784F4FCC}" type="datetimeFigureOut">
              <a:rPr lang="en-US" smtClean="0"/>
              <a:t>5/3/24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50F84-CAA0-2C2B-E65E-8F6D95AA2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1451E-3005-7E0C-18AD-E7788FB5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9CBC-E4F6-4C2D-B27C-8C37E071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7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A9F6-0D73-04CE-E982-6C5A31D36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82C9-A91E-5F4B-3FB9-1322A8F92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274A-7A06-8FD8-2B35-801C6579E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53306-65C3-F0A6-49B8-BD6E56F0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5F3B-82D1-4197-9FD2-7C3E784F4FCC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89EB0-BDF4-A2E0-8BAE-9A679801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05A70-6B9A-6AC6-4A61-8048EC02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9CBC-E4F6-4C2D-B27C-8C37E071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72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F3498-53E3-6CBB-0354-953FC81CD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28052-FEF0-D41E-B619-01807F310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CCC97-2E40-8FFE-36D6-6ABBF0E03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8D72E-1287-38CF-E3D7-1ABFE487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85F3B-82D1-4197-9FD2-7C3E784F4FCC}" type="datetimeFigureOut">
              <a:rPr lang="en-US" smtClean="0"/>
              <a:t>5/3/24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D0D21-A8C0-A4DB-7C5A-BE43EC707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D5E6-4979-EC88-6B74-99416E5B1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C9CBC-E4F6-4C2D-B27C-8C37E071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7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45A56-5327-663B-0729-212E833D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4EFEB-4186-84DB-92E6-DC265089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6B5FD-29A7-757D-BA05-DB51A7A1B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85F3B-82D1-4197-9FD2-7C3E784F4FCC}" type="datetimeFigureOut">
              <a:rPr lang="en-US" smtClean="0"/>
              <a:t>5/3/24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DC2AB-D9AF-4047-2719-B93D726DFF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6472F-701F-22AD-19A7-CC4A42559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C9CBC-E4F6-4C2D-B27C-8C37E071F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94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7CBCD-6210-79D5-970B-932ABEEC0B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Title Slide</a:t>
            </a:r>
            <a:b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E816F0-EAEA-8DB6-C629-2B6D11F0EC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78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99032-721C-446C-9A99-06F54DDD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System Interface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BE79-7081-5A6E-89C0-16A2B24F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Screenshots or mockups of different forms or pages of your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Brief explanation of each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177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15BCE-ACD2-FBAB-E3E3-3B063B76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System Interface Examples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07165-48A2-04A9-86E1-D7C91AC72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Screenshots or mockups of different forms or pages of your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Brief explanation of each interface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67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0BEDF-1FBE-5467-63B3-774FC4646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Sample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D5E1F-65F5-DAC3-610A-975F7F73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Examples of how data will be displayed in your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Use static mockup data for this purpose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Include example records for various modules (e.g., student profile, course details, grades)</a:t>
            </a:r>
          </a:p>
          <a:p>
            <a:endParaRPr lang="en-US" dirty="0">
              <a:solidFill>
                <a:srgbClr val="404040"/>
              </a:solidFill>
              <a:highlight>
                <a:srgbClr val="FFFFFF"/>
              </a:highlight>
              <a:latin typeface="ui-sans-serif"/>
            </a:endParaRPr>
          </a:p>
          <a:p>
            <a:endParaRPr lang="en-US" dirty="0">
              <a:solidFill>
                <a:srgbClr val="404040"/>
              </a:solidFill>
              <a:highlight>
                <a:srgbClr val="FFFFFF"/>
              </a:highlight>
              <a:latin typeface="ui-sans-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660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87E5A-BE85-ABC4-C9B2-EDD1B77A2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Challenges and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032E5-242F-3D05-14E3-530CFF0C3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Discuss any potential challenges and your proposed solutions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This shows that you've thought about potential obstacles and have a plan to overcome them</a:t>
            </a:r>
          </a:p>
          <a:p>
            <a:endParaRPr lang="en-US" dirty="0">
              <a:solidFill>
                <a:srgbClr val="404040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en-US" dirty="0">
                <a:solidFill>
                  <a:srgbClr val="404040"/>
                </a:solidFill>
                <a:highlight>
                  <a:srgbClr val="FFFFFF"/>
                </a:highlight>
                <a:latin typeface="ui-sans-serif"/>
              </a:rPr>
              <a:t>+ mockup on how to overcome</a:t>
            </a:r>
          </a:p>
          <a:p>
            <a:r>
              <a:rPr lang="en-US" dirty="0">
                <a:solidFill>
                  <a:srgbClr val="404040"/>
                </a:solidFill>
                <a:highlight>
                  <a:srgbClr val="FFFFFF"/>
                </a:highlight>
                <a:latin typeface="ui-sans-serif"/>
              </a:rPr>
              <a:t>Location of </a:t>
            </a:r>
            <a:r>
              <a:rPr lang="en-US" dirty="0" err="1">
                <a:solidFill>
                  <a:srgbClr val="404040"/>
                </a:solidFill>
                <a:highlight>
                  <a:srgbClr val="FFFFFF"/>
                </a:highlight>
                <a:latin typeface="ui-sans-serif"/>
              </a:rPr>
              <a:t>hoster</a:t>
            </a:r>
            <a:r>
              <a:rPr lang="en-US" dirty="0">
                <a:solidFill>
                  <a:srgbClr val="404040"/>
                </a:solidFill>
                <a:highlight>
                  <a:srgbClr val="FFFFFF"/>
                </a:highlight>
                <a:latin typeface="ui-sans-serif"/>
              </a:rPr>
              <a:t> while live tracking -&gt; only in session</a:t>
            </a:r>
          </a:p>
          <a:p>
            <a:r>
              <a:rPr lang="en-US" dirty="0">
                <a:solidFill>
                  <a:srgbClr val="404040"/>
                </a:solidFill>
                <a:highlight>
                  <a:srgbClr val="FFFFFF"/>
                </a:highlight>
                <a:latin typeface="ui-sans-serif"/>
              </a:rPr>
              <a:t>Identity of the </a:t>
            </a:r>
            <a:r>
              <a:rPr lang="en-US" dirty="0" err="1">
                <a:solidFill>
                  <a:srgbClr val="404040"/>
                </a:solidFill>
                <a:highlight>
                  <a:srgbClr val="FFFFFF"/>
                </a:highlight>
                <a:latin typeface="ui-sans-serif"/>
              </a:rPr>
              <a:t>hoster</a:t>
            </a:r>
            <a:r>
              <a:rPr lang="en-US" dirty="0">
                <a:solidFill>
                  <a:srgbClr val="404040"/>
                </a:solidFill>
                <a:highlight>
                  <a:srgbClr val="FFFFFF"/>
                </a:highlight>
                <a:latin typeface="ui-sans-serif"/>
              </a:rPr>
              <a:t> -&gt;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041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D1342-B232-2595-FE50-A2F1E0951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213BA-354D-B9BC-C85B-70D77A31E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Recap of the presentation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Future plans or next steps for the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076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01AF-D34E-3CD1-9523-723EBC486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Questions and Answers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B2BE-5784-6827-2D81-5B730A2C6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Leave this slide for any questions from the audience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035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E22B-B067-466A-7DFD-2735444B6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85856-211F-0EAD-87A2-215C0394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Cite any sources or references used in your presentation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6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39D83-605A-1774-F851-8A4AC04F4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INTRO AGAIN 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5704-9AC0-63CD-E6E5-6009793A7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428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6A798-B794-8D3F-6973-18C6A910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Functional Requirements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092D-0F1C-2192-CF32-0967B86A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List of the system's functional requirements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Brief explanation of each requirement</a:t>
            </a:r>
          </a:p>
          <a:p>
            <a:endParaRPr lang="en-US" dirty="0">
              <a:solidFill>
                <a:srgbClr val="404040"/>
              </a:solidFill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73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AFF8-FBB7-1BFC-235B-991D67358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Detailed Functionality Description (1/2)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93E15-A763-DE3B-E526-D716E012B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690688"/>
            <a:ext cx="10942320" cy="4486275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Detailed description of how you plan to implement the functionalities to achieve what you presented in the pitching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Use diagrams or flowcharts if necessary</a:t>
            </a:r>
          </a:p>
        </p:txBody>
      </p:sp>
    </p:spTree>
    <p:extLst>
      <p:ext uri="{BB962C8B-B14F-4D97-AF65-F5344CB8AC3E}">
        <p14:creationId xmlns:p14="http://schemas.microsoft.com/office/powerpoint/2010/main" val="1678365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9012F-7C3B-24AA-714C-468F316DF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Detailed Functionality Description (2/2)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A67A9-0413-3891-3A95-AA8923A5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Detailed description of how you plan to implement the functionalities to achieve what you presented in the pitching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Use diagrams or flowcharts if necessary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5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3BA01-EBF6-BE58-1A8A-27453D91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System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01D29-A440-7ED9-08E7-CD9A1F8E0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Diagram of the system architecture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Explanation of how different components interact with each other</a:t>
            </a:r>
          </a:p>
          <a:p>
            <a:endParaRPr lang="en-US" dirty="0"/>
          </a:p>
          <a:p>
            <a:r>
              <a:rPr lang="en-US" dirty="0"/>
              <a:t>Ideas : Pub-sub </a:t>
            </a:r>
            <a:r>
              <a:rPr lang="en-US" dirty="0" err="1"/>
              <a:t>kafka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858865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B2923-0C26-C75D-C7D2-61A9E2E89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Tools and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74F14-98CF-1E6F-812B-6CD1C7EE1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List of tools and technologies you plan to use (e.g., web servers, programming languages, databases)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Brief explanation of why you chose these tools and technologies</a:t>
            </a:r>
          </a:p>
          <a:p>
            <a:endParaRPr lang="en-US" dirty="0"/>
          </a:p>
          <a:p>
            <a:r>
              <a:rPr lang="en-US" dirty="0"/>
              <a:t>IDEAS : FLUTTER DART FIREBASE  </a:t>
            </a:r>
          </a:p>
        </p:txBody>
      </p:sp>
    </p:spTree>
    <p:extLst>
      <p:ext uri="{BB962C8B-B14F-4D97-AF65-F5344CB8AC3E}">
        <p14:creationId xmlns:p14="http://schemas.microsoft.com/office/powerpoint/2010/main" val="2735895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CDD57-28F3-3BE6-6938-8E307149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Integration of Tools and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DFE36-8CA8-8025-7533-4C3FED815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Description of how you plan to integrate the different tools and technologies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Use diagrams if necessary</a:t>
            </a:r>
          </a:p>
          <a:p>
            <a:endParaRPr lang="en-US" dirty="0">
              <a:solidFill>
                <a:srgbClr val="404040"/>
              </a:solidFill>
              <a:highlight>
                <a:srgbClr val="FFFFFF"/>
              </a:highlight>
              <a:latin typeface="ui-sans-serif"/>
            </a:endParaRPr>
          </a:p>
          <a:p>
            <a:endParaRPr lang="en-US" dirty="0">
              <a:solidFill>
                <a:srgbClr val="404040"/>
              </a:solidFill>
              <a:highlight>
                <a:srgbClr val="FFFFFF"/>
              </a:highlight>
              <a:latin typeface="ui-sans-serif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007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2BE7-8404-77D5-0223-7EDCA14B8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System Interface Examples (1/3)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D17B-011E-4A80-DEB0-9A6C11A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Brief </a:t>
            </a:r>
            <a:r>
              <a:rPr lang="en-US" dirty="0" err="1">
                <a:solidFill>
                  <a:srgbClr val="404040"/>
                </a:solidFill>
                <a:highlight>
                  <a:srgbClr val="FFFFFF"/>
                </a:highlight>
                <a:latin typeface="ui-sans-serif"/>
              </a:rPr>
              <a:t>expScreenshots</a:t>
            </a:r>
            <a:r>
              <a:rPr lang="en-US" dirty="0">
                <a:solidFill>
                  <a:srgbClr val="404040"/>
                </a:solidFill>
                <a:highlight>
                  <a:srgbClr val="FFFFFF"/>
                </a:highlight>
                <a:latin typeface="ui-sans-serif"/>
              </a:rPr>
              <a:t> or mockups of different forms or pages of your application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lanation</a:t>
            </a:r>
            <a:r>
              <a:rPr lang="en-US" b="0" i="0" dirty="0">
                <a:solidFill>
                  <a:srgbClr val="404040"/>
                </a:solidFill>
                <a:effectLst/>
                <a:highlight>
                  <a:srgbClr val="FFFFFF"/>
                </a:highlight>
                <a:latin typeface="ui-sans-serif"/>
              </a:rPr>
              <a:t> of each interface</a:t>
            </a:r>
          </a:p>
          <a:p>
            <a:endParaRPr lang="en-US" dirty="0">
              <a:solidFill>
                <a:srgbClr val="404040"/>
              </a:solidFill>
              <a:highlight>
                <a:srgbClr val="FFFFFF"/>
              </a:highlight>
              <a:latin typeface="ui-sans-serif"/>
            </a:endParaRPr>
          </a:p>
          <a:p>
            <a:r>
              <a:rPr lang="en-US" dirty="0">
                <a:solidFill>
                  <a:srgbClr val="404040"/>
                </a:solidFill>
                <a:highlight>
                  <a:srgbClr val="FFFFFF"/>
                </a:highlight>
                <a:latin typeface="ui-sans-serif"/>
              </a:rPr>
              <a:t>Map trails , live tracking , review page, live audience</a:t>
            </a:r>
          </a:p>
          <a:p>
            <a:pPr marL="0" indent="0">
              <a:buNone/>
            </a:pPr>
            <a:endParaRPr lang="en-US" dirty="0">
              <a:solidFill>
                <a:srgbClr val="404040"/>
              </a:solidFill>
              <a:highlight>
                <a:srgbClr val="FFFFFF"/>
              </a:highlight>
              <a:latin typeface="ui-sans-serif"/>
            </a:endParaRPr>
          </a:p>
          <a:p>
            <a:endParaRPr lang="en-US" dirty="0">
              <a:solidFill>
                <a:srgbClr val="000000"/>
              </a:solidFill>
              <a:latin typeface="Aptos" panose="0211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861202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0160C306199447BD8A24F9F0DA74DC" ma:contentTypeVersion="8" ma:contentTypeDescription="Create a new document." ma:contentTypeScope="" ma:versionID="ba069858e7870908ca4baaa8c2a2fdd1">
  <xsd:schema xmlns:xsd="http://www.w3.org/2001/XMLSchema" xmlns:xs="http://www.w3.org/2001/XMLSchema" xmlns:p="http://schemas.microsoft.com/office/2006/metadata/properties" xmlns:ns3="99fbafc8-8f14-4a79-a362-52d8267e3b30" xmlns:ns4="1259404c-a679-4805-a0a3-e213444dfa76" targetNamespace="http://schemas.microsoft.com/office/2006/metadata/properties" ma:root="true" ma:fieldsID="0cff78f31057dd22c0f804f63e84b326" ns3:_="" ns4:_="">
    <xsd:import namespace="99fbafc8-8f14-4a79-a362-52d8267e3b30"/>
    <xsd:import namespace="1259404c-a679-4805-a0a3-e213444dfa7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fbafc8-8f14-4a79-a362-52d8267e3b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59404c-a679-4805-a0a3-e213444dfa7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9fbafc8-8f14-4a79-a362-52d8267e3b30" xsi:nil="true"/>
  </documentManagement>
</p:properties>
</file>

<file path=customXml/itemProps1.xml><?xml version="1.0" encoding="utf-8"?>
<ds:datastoreItem xmlns:ds="http://schemas.openxmlformats.org/officeDocument/2006/customXml" ds:itemID="{A4182FB5-1B96-4C78-A036-2A334D05BE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fbafc8-8f14-4a79-a362-52d8267e3b30"/>
    <ds:schemaRef ds:uri="1259404c-a679-4805-a0a3-e213444dfa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908F20-9100-4AD7-8C28-F925F417CEC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1462343-9AF2-4592-A557-9A7302DBBBDC}">
  <ds:schemaRefs>
    <ds:schemaRef ds:uri="http://purl.org/dc/elements/1.1/"/>
    <ds:schemaRef ds:uri="1259404c-a679-4805-a0a3-e213444dfa76"/>
    <ds:schemaRef ds:uri="http://schemas.openxmlformats.org/package/2006/metadata/core-propertie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99fbafc8-8f14-4a79-a362-52d8267e3b3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354</Words>
  <Application>Microsoft Macintosh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ui-sans-serif</vt:lpstr>
      <vt:lpstr>Office Theme</vt:lpstr>
      <vt:lpstr>Title Slide </vt:lpstr>
      <vt:lpstr>DO WE NEED INTRO AGAIN (?)</vt:lpstr>
      <vt:lpstr>Functional Requirements</vt:lpstr>
      <vt:lpstr>Detailed Functionality Description (1/2)</vt:lpstr>
      <vt:lpstr>Detailed Functionality Description (2/2)</vt:lpstr>
      <vt:lpstr>System Architecture</vt:lpstr>
      <vt:lpstr>Tools and Technologies</vt:lpstr>
      <vt:lpstr>Integration of Tools and Technologies</vt:lpstr>
      <vt:lpstr>System Interface Examples (1/3)</vt:lpstr>
      <vt:lpstr>System Interface Examples</vt:lpstr>
      <vt:lpstr>System Interface Examples</vt:lpstr>
      <vt:lpstr>Sample Data</vt:lpstr>
      <vt:lpstr>Challenges and Solutions</vt:lpstr>
      <vt:lpstr>Conclusion</vt:lpstr>
      <vt:lpstr>Questions and Answers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IPPOKRATIS PANTELIDIS</dc:creator>
  <cp:lastModifiedBy>KONSTANTINO ELEFTHERIOU</cp:lastModifiedBy>
  <cp:revision>46</cp:revision>
  <dcterms:created xsi:type="dcterms:W3CDTF">2024-04-06T21:06:50Z</dcterms:created>
  <dcterms:modified xsi:type="dcterms:W3CDTF">2024-05-03T09:49:51Z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0x010100050160C306199447BD8A24F9F0DA74DC</vt:lpwstr>
  </property>
</Properties>
</file>