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61" r:id="rId2"/>
    <p:sldId id="259" r:id="rId3"/>
    <p:sldId id="268" r:id="rId4"/>
    <p:sldId id="262" r:id="rId5"/>
    <p:sldId id="263" r:id="rId6"/>
    <p:sldId id="264" r:id="rId7"/>
    <p:sldId id="267" r:id="rId8"/>
    <p:sldId id="271" r:id="rId9"/>
    <p:sldId id="272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=""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=""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3108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=""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="" xmlns:a16="http://schemas.microsoft.com/office/drawing/2014/main" id="{71D0E8AA-902F-440D-9C55-2A391C22396A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="" xmlns:a16="http://schemas.microsoft.com/office/drawing/2014/main" id="{7D937721-835D-4D84-94A3-6C79D4639514}"/>
              </a:ext>
            </a:extLst>
          </p:cNvPr>
          <p:cNvSpPr/>
          <p:nvPr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732BB30B-8262-4715-998F-AAF6A81ADFD3}"/>
              </a:ext>
            </a:extLst>
          </p:cNvPr>
          <p:cNvCxnSpPr>
            <a:cxnSpLocks/>
          </p:cNvCxnSpPr>
          <p:nvPr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=""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=""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DA0A0C24-D997-4E78-951F-AFB51C70EFC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E123A0CF-50D6-46EC-8BF6-43E38AFCD588}"/>
              </a:ext>
            </a:extLst>
          </p:cNvPr>
          <p:cNvSpPr/>
          <p:nvPr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2B2F1D2E-B631-4CB1-9448-2B50F8C46316}"/>
              </a:ext>
            </a:extLst>
          </p:cNvPr>
          <p:cNvCxnSpPr>
            <a:cxnSpLocks/>
          </p:cNvCxnSpPr>
          <p:nvPr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5CF69447-82AD-475F-A3AE-3D7FF61DBFE2}"/>
              </a:ext>
            </a:extLst>
          </p:cNvPr>
          <p:cNvCxnSpPr>
            <a:cxnSpLocks/>
          </p:cNvCxnSpPr>
          <p:nvPr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="" xmlns:a16="http://schemas.microsoft.com/office/drawing/2014/main" id="{FC8C82F3-94EE-4B4F-A01D-993A41BC00B1}"/>
              </a:ext>
            </a:extLst>
          </p:cNvPr>
          <p:cNvSpPr/>
          <p:nvPr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464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4ACEF84-8FDF-4690-9228-F3E3439690D3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9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4ACEF84-8FDF-4690-9228-F3E3439690D3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=""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7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4ACEF84-8FDF-4690-9228-F3E3439690D3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8" name="Text Placeholder 2">
            <a:extLst>
              <a:ext uri="{FF2B5EF4-FFF2-40B4-BE49-F238E27FC236}">
                <a16:creationId xmlns=""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=""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=""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=""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6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81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2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C52C5C1-EC33-44C1-9D54-A1058BBF1812}"/>
              </a:ext>
            </a:extLst>
          </p:cNvPr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8A0030CD-8C9E-4AA5-8C5D-F9B2EDB7E17A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=""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=""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="" xmlns:a16="http://schemas.microsoft.com/office/drawing/2014/main" id="{406089BB-36DC-4E23-B215-527A8A18FCFB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ACEF84-8FDF-4690-9228-F3E34396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4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E8A2C98-F26E-415A-B931-1B89CA46C1CF}"/>
              </a:ext>
            </a:extLst>
          </p:cNvPr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1B2FB48C-0C70-4DBE-B904-A134B6644DD3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=""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="" xmlns:a16="http://schemas.microsoft.com/office/drawing/2014/main" id="{41E23981-B12A-4AC3-A030-337BBBA5E45B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=""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ACEF84-8FDF-4690-9228-F3E34396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9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4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="" xmlns:a16="http://schemas.microsoft.com/office/drawing/2014/main" id="{71D0E8AA-902F-440D-9C55-2A391C22396A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="" xmlns:a16="http://schemas.microsoft.com/office/drawing/2014/main" id="{7D937721-835D-4D84-94A3-6C79D4639514}"/>
              </a:ext>
            </a:extLst>
          </p:cNvPr>
          <p:cNvSpPr/>
          <p:nvPr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732BB30B-8262-4715-998F-AAF6A81ADFD3}"/>
              </a:ext>
            </a:extLst>
          </p:cNvPr>
          <p:cNvCxnSpPr>
            <a:cxnSpLocks/>
          </p:cNvCxnSpPr>
          <p:nvPr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=""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=""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DA0A0C24-D997-4E78-951F-AFB51C70EFC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E123A0CF-50D6-46EC-8BF6-43E38AFCD588}"/>
              </a:ext>
            </a:extLst>
          </p:cNvPr>
          <p:cNvSpPr/>
          <p:nvPr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2B2F1D2E-B631-4CB1-9448-2B50F8C46316}"/>
              </a:ext>
            </a:extLst>
          </p:cNvPr>
          <p:cNvCxnSpPr>
            <a:cxnSpLocks/>
          </p:cNvCxnSpPr>
          <p:nvPr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=""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5CF69447-82AD-475F-A3AE-3D7FF61DBFE2}"/>
              </a:ext>
            </a:extLst>
          </p:cNvPr>
          <p:cNvCxnSpPr>
            <a:cxnSpLocks/>
          </p:cNvCxnSpPr>
          <p:nvPr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="" xmlns:a16="http://schemas.microsoft.com/office/drawing/2014/main" id="{FC8C82F3-94EE-4B4F-A01D-993A41BC00B1}"/>
              </a:ext>
            </a:extLst>
          </p:cNvPr>
          <p:cNvSpPr/>
          <p:nvPr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8588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=""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24" name="Right Triangle 23">
            <a:extLst>
              <a:ext uri="{FF2B5EF4-FFF2-40B4-BE49-F238E27FC236}">
                <a16:creationId xmlns="" xmlns:a16="http://schemas.microsoft.com/office/drawing/2014/main" id="{BD6ACE60-499D-41AB-89C4-D537D7C3D22A}"/>
              </a:ext>
            </a:extLst>
          </p:cNvPr>
          <p:cNvSpPr/>
          <p:nvPr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18C08F43-D42B-4CF1-912F-BC83D72AB415}"/>
              </a:ext>
            </a:extLst>
          </p:cNvPr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1411C731-2333-41B0-927A-0A48EEC79964}"/>
              </a:ext>
            </a:extLst>
          </p:cNvPr>
          <p:cNvCxnSpPr>
            <a:cxnSpLocks/>
          </p:cNvCxnSpPr>
          <p:nvPr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="" xmlns:a16="http://schemas.microsoft.com/office/drawing/2014/main" id="{D71EE635-EA0C-4139-8160-AE1EAD13AA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="" xmlns:a16="http://schemas.microsoft.com/office/drawing/2014/main" id="{20237B57-91C6-4F8B-8AA0-18FA50B0FD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ACEF84-8FDF-4690-9228-F3E34396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337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="" xmlns:a16="http://schemas.microsoft.com/office/drawing/2014/main" id="{805F1696-7D6B-4055-94C3-E4C179F63596}"/>
              </a:ext>
            </a:extLst>
          </p:cNvPr>
          <p:cNvSpPr/>
          <p:nvPr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=""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18C08F43-D42B-4CF1-912F-BC83D72AB415}"/>
              </a:ext>
            </a:extLst>
          </p:cNvPr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1411C731-2333-41B0-927A-0A48EEC79964}"/>
              </a:ext>
            </a:extLst>
          </p:cNvPr>
          <p:cNvCxnSpPr>
            <a:cxnSpLocks/>
          </p:cNvCxnSpPr>
          <p:nvPr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="" xmlns:a16="http://schemas.microsoft.com/office/drawing/2014/main" id="{D71EE635-EA0C-4139-8160-AE1EAD13AA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EB154C1-CE47-4220-9832-4FD0868A64A8}"/>
              </a:ext>
            </a:extLst>
          </p:cNvPr>
          <p:cNvSpPr txBox="1"/>
          <p:nvPr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Title 1" title="Title ">
            <a:extLst>
              <a:ext uri="{FF2B5EF4-FFF2-40B4-BE49-F238E27FC236}">
                <a16:creationId xmlns=""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4ACEF84-8FDF-4690-9228-F3E34396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905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B2E19FBD-2379-4B3B-910D-F51E007CB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="" xmlns:a16="http://schemas.microsoft.com/office/drawing/2014/main" id="{8715E757-6584-4841-8154-C92E70E0CD6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smtClean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19" name="Text Placeholder 4">
            <a:extLst>
              <a:ext uri="{FF2B5EF4-FFF2-40B4-BE49-F238E27FC236}">
                <a16:creationId xmlns="" xmlns:a16="http://schemas.microsoft.com/office/drawing/2014/main" id="{47CDC5A2-8836-4ED3-8E78-18C24853D8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="" xmlns:a16="http://schemas.microsoft.com/office/drawing/2014/main" id="{D957FBD7-2C3C-4DD1-954F-DF1E007BE5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smtClean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="" xmlns:a16="http://schemas.microsoft.com/office/drawing/2014/main" id="{77DB65FF-A89E-4562-8251-2BB63EFDD2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4ACEF84-8FDF-4690-9228-F3E3439690D3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55247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4F49194-9068-41AA-B460-962319BF96A4}"/>
              </a:ext>
            </a:extLst>
          </p:cNvPr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5806E656-313A-47B1-B381-D004200F7A01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=""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=""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="" xmlns:a16="http://schemas.microsoft.com/office/drawing/2014/main" id="{F088C182-BF10-45B2-B159-7702E00D31D4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=""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4ACEF84-8FDF-4690-9228-F3E3439690D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" title="Title ">
            <a:extLst>
              <a:ext uri="{FF2B5EF4-FFF2-40B4-BE49-F238E27FC236}">
                <a16:creationId xmlns=""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=""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09420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=""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GB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84020D1-D35E-497E-97F1-84A6EA9D048E}"/>
              </a:ext>
            </a:extLst>
          </p:cNvPr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36C8A74F-FDDF-48E8-AC2B-A5BD59D7D6A3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=""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=""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8006416B-866C-47E5-8480-109B40F9EAA9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=""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4ACEF84-8FDF-4690-9228-F3E3439690D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" title="Title ">
            <a:extLst>
              <a:ext uri="{FF2B5EF4-FFF2-40B4-BE49-F238E27FC236}">
                <a16:creationId xmlns=""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98280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="" xmlns:a16="http://schemas.microsoft.com/office/drawing/2014/main" id="{79ED029D-F488-47E5-B064-0E35B31D23A5}"/>
              </a:ext>
            </a:extLst>
          </p:cNvPr>
          <p:cNvSpPr/>
          <p:nvPr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=""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F78F4957-6DDE-40CE-9D33-00B1434FA085}"/>
              </a:ext>
            </a:extLst>
          </p:cNvPr>
          <p:cNvCxnSpPr>
            <a:cxnSpLocks/>
          </p:cNvCxnSpPr>
          <p:nvPr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=""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Caption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76920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=""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=""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="" xmlns:a16="http://schemas.microsoft.com/office/drawing/2014/main" id="{A30A8F28-98F4-425F-A750-78192A157DF4}"/>
              </a:ext>
            </a:extLst>
          </p:cNvPr>
          <p:cNvSpPr/>
          <p:nvPr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5" name="Shape 4186">
            <a:extLst>
              <a:ext uri="{FF2B5EF4-FFF2-40B4-BE49-F238E27FC236}">
                <a16:creationId xmlns="" xmlns:a16="http://schemas.microsoft.com/office/drawing/2014/main" id="{2F84D399-8148-4E86-A1E4-BE7D1D81383A}"/>
              </a:ext>
            </a:extLst>
          </p:cNvPr>
          <p:cNvSpPr/>
          <p:nvPr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9" name="Shape 4379">
            <a:extLst>
              <a:ext uri="{FF2B5EF4-FFF2-40B4-BE49-F238E27FC236}">
                <a16:creationId xmlns="" xmlns:a16="http://schemas.microsoft.com/office/drawing/2014/main" id="{E4408FF8-E342-42F8-BBE9-1220822B5E99}"/>
              </a:ext>
            </a:extLst>
          </p:cNvPr>
          <p:cNvSpPr/>
          <p:nvPr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0" name="Shape 4487">
            <a:extLst>
              <a:ext uri="{FF2B5EF4-FFF2-40B4-BE49-F238E27FC236}">
                <a16:creationId xmlns="" xmlns:a16="http://schemas.microsoft.com/office/drawing/2014/main" id="{11D27456-C005-4109-9E74-0B692200A0B3}"/>
              </a:ext>
            </a:extLst>
          </p:cNvPr>
          <p:cNvSpPr/>
          <p:nvPr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1" name="Right Triangle 20">
            <a:extLst>
              <a:ext uri="{FF2B5EF4-FFF2-40B4-BE49-F238E27FC236}">
                <a16:creationId xmlns="" xmlns:a16="http://schemas.microsoft.com/office/drawing/2014/main" id="{FDDD2B84-3CB9-4567-8C91-C538E8A1C89F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34EF3020-1476-41B1-9FE7-B476A25C53D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B1B64EC3-B232-415D-8E27-EB3E24D13922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2261CE2F-F199-4242-AC6C-692676B81FF1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=""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86185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A4ACEF84-8FDF-4690-9228-F3E3439690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8">
            <a:extLst>
              <a:ext uri="{FF2B5EF4-FFF2-40B4-BE49-F238E27FC236}">
                <a16:creationId xmlns=""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3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  <p:sldLayoutId id="2147483776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79522" y="2006084"/>
            <a:ext cx="6329547" cy="1616252"/>
          </a:xfrm>
        </p:spPr>
        <p:txBody>
          <a:bodyPr>
            <a:normAutofit/>
          </a:bodyPr>
          <a:lstStyle/>
          <a:p>
            <a:r>
              <a:rPr lang="en-US" sz="3600" dirty="0"/>
              <a:t>APLIKASI INVENTARIS SARANA DAN PRASARANA DI SMK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389" y="2024743"/>
            <a:ext cx="2894356" cy="287382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976382" y="5506087"/>
            <a:ext cx="388012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GOLDI FIRMANSYAH</a:t>
            </a:r>
            <a:endParaRPr lang="en-US" sz="2800" b="0" cap="none" spc="0" dirty="0">
              <a:ln w="0"/>
              <a:solidFill>
                <a:schemeClr val="tx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05774" y="6029307"/>
            <a:ext cx="385073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1" dirty="0" smtClean="0"/>
              <a:t>SMK-145/UKK-2072/009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32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240635" y="2255466"/>
            <a:ext cx="4853573" cy="1616252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THANK YOU</a:t>
            </a:r>
            <a:endParaRPr lang="en-US" sz="6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178136" y="4228828"/>
            <a:ext cx="1379373" cy="1257574"/>
          </a:xfrm>
        </p:spPr>
        <p:txBody>
          <a:bodyPr/>
          <a:lstStyle/>
          <a:p>
            <a:r>
              <a:rPr lang="en-US" sz="9600" dirty="0" smtClean="0"/>
              <a:t>😁</a:t>
            </a:r>
            <a:endParaRPr lang="en-US" sz="9600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3000643" y="4211014"/>
            <a:ext cx="1379373" cy="125757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 smtClean="0"/>
              <a:t>✌</a:t>
            </a:r>
            <a:endParaRPr lang="en-US" sz="9600" dirty="0"/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5942939" y="4211014"/>
            <a:ext cx="1379373" cy="125757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 smtClean="0"/>
              <a:t>✌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0790513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895377"/>
          </a:xfrm>
        </p:spPr>
        <p:txBody>
          <a:bodyPr/>
          <a:lstStyle/>
          <a:p>
            <a:r>
              <a:rPr lang="en-US" dirty="0" smtClean="0"/>
              <a:t>LATAR 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9687" y="1235034"/>
            <a:ext cx="6274874" cy="2196935"/>
          </a:xfrm>
        </p:spPr>
        <p:txBody>
          <a:bodyPr/>
          <a:lstStyle/>
          <a:p>
            <a:pPr algn="just"/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</a:t>
            </a:r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diperlukan</a:t>
            </a:r>
            <a:r>
              <a:rPr lang="en-US" sz="2000" dirty="0"/>
              <a:t>,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yang </a:t>
            </a:r>
            <a:r>
              <a:rPr lang="en-US" sz="2000" dirty="0" err="1"/>
              <a:t>semakin</a:t>
            </a:r>
            <a:r>
              <a:rPr lang="en-US" sz="2000" dirty="0"/>
              <a:t> </a:t>
            </a:r>
            <a:r>
              <a:rPr lang="en-US" sz="2000" dirty="0" err="1"/>
              <a:t>berkembang</a:t>
            </a:r>
            <a:r>
              <a:rPr lang="en-US" sz="2000" dirty="0"/>
              <a:t> </a:t>
            </a:r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cepat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membantu</a:t>
            </a:r>
            <a:r>
              <a:rPr lang="en-US" sz="2000" dirty="0"/>
              <a:t> </a:t>
            </a:r>
            <a:r>
              <a:rPr lang="en-US" sz="2000" dirty="0" err="1"/>
              <a:t>pekerjaan</a:t>
            </a:r>
            <a:r>
              <a:rPr lang="en-US" sz="2000" dirty="0"/>
              <a:t> </a:t>
            </a:r>
            <a:r>
              <a:rPr lang="en-US" sz="2000" dirty="0" err="1"/>
              <a:t>seseorang</a:t>
            </a:r>
            <a:r>
              <a:rPr lang="en-US" sz="2000" dirty="0"/>
              <a:t>. </a:t>
            </a:r>
            <a:r>
              <a:rPr lang="en-US" sz="2000" dirty="0" err="1"/>
              <a:t>Contohnya</a:t>
            </a:r>
            <a:r>
              <a:rPr lang="en-US" sz="2000" dirty="0"/>
              <a:t> </a:t>
            </a:r>
            <a:r>
              <a:rPr lang="en-US" sz="2000" dirty="0" err="1"/>
              <a:t>pencatatan</a:t>
            </a:r>
            <a:r>
              <a:rPr lang="en-US" sz="2000" dirty="0"/>
              <a:t> </a:t>
            </a:r>
            <a:r>
              <a:rPr lang="en-US" sz="2000" dirty="0" err="1"/>
              <a:t>barang</a:t>
            </a:r>
            <a:r>
              <a:rPr lang="en-US" sz="2000" dirty="0"/>
              <a:t> (</a:t>
            </a:r>
            <a:r>
              <a:rPr lang="en-US" sz="2000" dirty="0" err="1"/>
              <a:t>inventaris</a:t>
            </a:r>
            <a:r>
              <a:rPr lang="en-US" sz="2000" dirty="0"/>
              <a:t>)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manual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memerlambat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mengatasi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komputerisasi</a:t>
            </a:r>
            <a:r>
              <a:rPr lang="en-US" sz="2000" dirty="0" smtClean="0"/>
              <a:t>.</a:t>
            </a:r>
            <a:r>
              <a:rPr lang="en-US" sz="2000" dirty="0"/>
              <a:t>	</a:t>
            </a:r>
            <a:r>
              <a:rPr lang="en-US" sz="2000" dirty="0" smtClean="0"/>
              <a:t>			</a:t>
            </a:r>
            <a:endParaRPr lang="en-US" sz="8800" dirty="0"/>
          </a:p>
          <a:p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687" y="3087585"/>
            <a:ext cx="6274874" cy="2410692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algn="just"/>
            <a:r>
              <a:rPr lang="en-US" sz="2000" dirty="0" err="1"/>
              <a:t>Inventarisasi</a:t>
            </a:r>
            <a:r>
              <a:rPr lang="en-US" sz="2000" dirty="0"/>
              <a:t> </a:t>
            </a:r>
            <a:r>
              <a:rPr lang="en-US" sz="2000" dirty="0" err="1"/>
              <a:t>berasal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kata “</a:t>
            </a:r>
            <a:r>
              <a:rPr lang="en-US" sz="2000" dirty="0" err="1"/>
              <a:t>inventaris</a:t>
            </a:r>
            <a:r>
              <a:rPr lang="en-US" sz="2000" dirty="0"/>
              <a:t>” (Latin = </a:t>
            </a:r>
            <a:r>
              <a:rPr lang="en-US" sz="2000" dirty="0" err="1"/>
              <a:t>inventarium</a:t>
            </a:r>
            <a:r>
              <a:rPr lang="en-US" sz="2000" dirty="0"/>
              <a:t>) yang </a:t>
            </a:r>
            <a:r>
              <a:rPr lang="en-US" sz="2000" dirty="0" err="1"/>
              <a:t>berarti</a:t>
            </a:r>
            <a:r>
              <a:rPr lang="en-US" sz="2000" dirty="0"/>
              <a:t> </a:t>
            </a:r>
            <a:r>
              <a:rPr lang="en-US" sz="2000" dirty="0" err="1"/>
              <a:t>daftar</a:t>
            </a:r>
            <a:r>
              <a:rPr lang="en-US" sz="2000" dirty="0"/>
              <a:t> </a:t>
            </a:r>
            <a:r>
              <a:rPr lang="en-US" sz="2000" dirty="0" err="1"/>
              <a:t>barang-barang</a:t>
            </a:r>
            <a:r>
              <a:rPr lang="en-US" sz="2000" dirty="0"/>
              <a:t>, </a:t>
            </a:r>
            <a:r>
              <a:rPr lang="en-US" sz="2000" dirty="0" err="1"/>
              <a:t>bahan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sebagainya</a:t>
            </a:r>
            <a:r>
              <a:rPr lang="en-US" sz="2000" dirty="0"/>
              <a:t>. </a:t>
            </a:r>
            <a:r>
              <a:rPr lang="en-US" sz="2000" dirty="0" err="1"/>
              <a:t>Inventarisasi</a:t>
            </a:r>
            <a:r>
              <a:rPr lang="en-US" sz="2000" dirty="0"/>
              <a:t> </a:t>
            </a:r>
            <a:r>
              <a:rPr lang="en-US" sz="2000" dirty="0" err="1"/>
              <a:t>sarana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prasarana</a:t>
            </a:r>
            <a:r>
              <a:rPr lang="en-US" sz="2000" dirty="0"/>
              <a:t> </a:t>
            </a:r>
            <a:r>
              <a:rPr lang="en-US" sz="2000" dirty="0" err="1"/>
              <a:t>pendidikan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pencatatan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pendaftaran</a:t>
            </a:r>
            <a:r>
              <a:rPr lang="en-US" sz="2000" dirty="0"/>
              <a:t> </a:t>
            </a:r>
            <a:r>
              <a:rPr lang="en-US" sz="2000" dirty="0" err="1"/>
              <a:t>barang-barang</a:t>
            </a:r>
            <a:r>
              <a:rPr lang="en-US" sz="2000" dirty="0"/>
              <a:t> </a:t>
            </a:r>
            <a:r>
              <a:rPr lang="en-US" sz="2000" dirty="0" err="1"/>
              <a:t>milik</a:t>
            </a:r>
            <a:r>
              <a:rPr lang="en-US" sz="2000" dirty="0"/>
              <a:t> </a:t>
            </a:r>
            <a:r>
              <a:rPr lang="en-US" sz="2000" dirty="0" err="1"/>
              <a:t>sekolah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daftar</a:t>
            </a:r>
            <a:r>
              <a:rPr lang="en-US" sz="2000" dirty="0"/>
              <a:t> </a:t>
            </a:r>
            <a:r>
              <a:rPr lang="en-US" sz="2000" dirty="0" err="1"/>
              <a:t>inventaris</a:t>
            </a:r>
            <a:r>
              <a:rPr lang="en-US" sz="2000" dirty="0"/>
              <a:t> </a:t>
            </a:r>
            <a:r>
              <a:rPr lang="en-US" sz="2000" dirty="0" err="1"/>
              <a:t>barang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tertib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teratur</a:t>
            </a:r>
            <a:r>
              <a:rPr lang="en-US" sz="2000" dirty="0"/>
              <a:t> </a:t>
            </a:r>
            <a:r>
              <a:rPr lang="en-US" sz="2000" dirty="0" err="1"/>
              <a:t>menurut</a:t>
            </a:r>
            <a:r>
              <a:rPr lang="en-US" sz="2000" dirty="0"/>
              <a:t> </a:t>
            </a:r>
            <a:r>
              <a:rPr lang="en-US" sz="2000" dirty="0" err="1"/>
              <a:t>ketentuan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tata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yang </a:t>
            </a:r>
            <a:r>
              <a:rPr lang="en-US" sz="2000" dirty="0" err="1"/>
              <a:t>berlaku</a:t>
            </a:r>
            <a:r>
              <a:rPr lang="en-US" sz="2000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987453" y="1404587"/>
            <a:ext cx="22753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💻</a:t>
            </a:r>
            <a:endParaRPr lang="en-US" sz="8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87453" y="3431969"/>
            <a:ext cx="22753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🛒</a:t>
            </a:r>
            <a:endParaRPr lang="en-US" sz="8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750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795" y="463137"/>
            <a:ext cx="9860356" cy="7276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SPESIFIKASI PERALATAN YANG DI BUTUHKAN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35865595"/>
              </p:ext>
            </p:extLst>
          </p:nvPr>
        </p:nvGraphicFramePr>
        <p:xfrm>
          <a:off x="340548" y="1496290"/>
          <a:ext cx="9076586" cy="50707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8378"/>
                <a:gridCol w="3535788"/>
                <a:gridCol w="2604767"/>
                <a:gridCol w="1035033"/>
                <a:gridCol w="1022620"/>
              </a:tblGrid>
              <a:tr h="9071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Nama Alat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Spesifikasi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Jumlah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Pemilik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2620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Laptop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Asus, Intel Core i3-6006U (2 </a:t>
                      </a:r>
                      <a:r>
                        <a:rPr lang="en-US" sz="2000" dirty="0" err="1">
                          <a:effectLst/>
                        </a:rPr>
                        <a:t>Ghz</a:t>
                      </a:r>
                      <a:r>
                        <a:rPr lang="en-US" sz="2000" dirty="0">
                          <a:effectLst/>
                        </a:rPr>
                        <a:t>), Intel HD 520 </a:t>
                      </a:r>
                      <a:r>
                        <a:rPr lang="en-US" sz="2000" dirty="0" err="1">
                          <a:effectLst/>
                        </a:rPr>
                        <a:t>dan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Nvidia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Geforce</a:t>
                      </a:r>
                      <a:r>
                        <a:rPr lang="en-US" sz="2000" dirty="0">
                          <a:effectLst/>
                        </a:rPr>
                        <a:t> 920MX 2GB VRAM, 4 GB DDR4 Memory RAM, 500 GB HDD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pribadi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7540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Software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Visual Studio </a:t>
                      </a:r>
                      <a:r>
                        <a:rPr lang="en-US" sz="2000" dirty="0" smtClean="0">
                          <a:effectLst/>
                        </a:rPr>
                        <a:t>Code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754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XAMPP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754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Windows 10 Pro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754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Printer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Epson L360 Series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15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678" y="209028"/>
            <a:ext cx="5668366" cy="6222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79" y="2066306"/>
            <a:ext cx="2028477" cy="45310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232" y="2066306"/>
            <a:ext cx="6957353" cy="46332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26111" y="930119"/>
            <a:ext cx="142896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•Login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67332" y="930119"/>
            <a:ext cx="142896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•Data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587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678" y="209029"/>
            <a:ext cx="8333222" cy="705372"/>
          </a:xfrm>
        </p:spPr>
        <p:txBody>
          <a:bodyPr/>
          <a:lstStyle/>
          <a:p>
            <a:r>
              <a:rPr lang="en-US" dirty="0" smtClean="0"/>
              <a:t>NORMALISASI 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79" y="1140030"/>
            <a:ext cx="8185934" cy="5717969"/>
          </a:xfrm>
        </p:spPr>
      </p:pic>
    </p:spTree>
    <p:extLst>
      <p:ext uri="{BB962C8B-B14F-4D97-AF65-F5344CB8AC3E}">
        <p14:creationId xmlns:p14="http://schemas.microsoft.com/office/powerpoint/2010/main" val="385519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678" y="209029"/>
            <a:ext cx="4207701" cy="6185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18678" y="989495"/>
            <a:ext cx="142896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•Login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829" y="1779299"/>
            <a:ext cx="5181567" cy="49253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91" y="1797716"/>
            <a:ext cx="4992978" cy="490689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28829" y="989494"/>
            <a:ext cx="142896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•Data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338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261" y="-213755"/>
            <a:ext cx="8333222" cy="1147969"/>
          </a:xfrm>
        </p:spPr>
        <p:txBody>
          <a:bodyPr/>
          <a:lstStyle/>
          <a:p>
            <a:r>
              <a:rPr lang="en-US" dirty="0" smtClean="0"/>
              <a:t>ERD (Entity Relation Diagram)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34214"/>
            <a:ext cx="8526483" cy="592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3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17" y="244654"/>
            <a:ext cx="8333222" cy="681621"/>
          </a:xfrm>
        </p:spPr>
        <p:txBody>
          <a:bodyPr/>
          <a:lstStyle/>
          <a:p>
            <a:r>
              <a:rPr lang="en-ID" dirty="0" smtClean="0">
                <a:cs typeface="Times New Roman" panose="02020603050405020304" pitchFamily="18" charset="0"/>
              </a:rPr>
              <a:t>Conceptual Model Data </a:t>
            </a:r>
            <a:r>
              <a:rPr lang="en-ID" dirty="0">
                <a:cs typeface="Times New Roman" panose="02020603050405020304" pitchFamily="18" charset="0"/>
              </a:rPr>
              <a:t>(CMD)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7" y="1366352"/>
            <a:ext cx="8813550" cy="523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8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678" y="118754"/>
            <a:ext cx="8333222" cy="63238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Spesifikasi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1223" y="2532724"/>
            <a:ext cx="4217126" cy="2799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 smtClean="0">
                <a:latin typeface="+mj-lt"/>
              </a:rPr>
              <a:t>Nama</a:t>
            </a:r>
            <a:r>
              <a:rPr lang="en-US" sz="1600" dirty="0" smtClean="0">
                <a:latin typeface="+mj-lt"/>
              </a:rPr>
              <a:t> Database	: </a:t>
            </a:r>
            <a:r>
              <a:rPr lang="en-US" sz="1600" dirty="0" err="1" smtClean="0">
                <a:latin typeface="+mj-lt"/>
              </a:rPr>
              <a:t>sarpras</a:t>
            </a:r>
            <a:endParaRPr lang="en-US" sz="1600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 smtClean="0">
                <a:latin typeface="+mj-lt"/>
              </a:rPr>
              <a:t>Nama</a:t>
            </a:r>
            <a:r>
              <a:rPr lang="en-US" sz="1600" dirty="0" smtClean="0">
                <a:latin typeface="+mj-lt"/>
              </a:rPr>
              <a:t> File		: </a:t>
            </a:r>
            <a:r>
              <a:rPr lang="en-US" sz="1600" dirty="0" err="1" smtClean="0">
                <a:latin typeface="+mj-lt"/>
              </a:rPr>
              <a:t>tb_petugas</a:t>
            </a:r>
            <a:endParaRPr lang="en-US" sz="1600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 smtClean="0">
                <a:latin typeface="+mj-lt"/>
              </a:rPr>
              <a:t>Tipe</a:t>
            </a:r>
            <a:r>
              <a:rPr lang="en-US" sz="1600" dirty="0" smtClean="0">
                <a:latin typeface="+mj-lt"/>
              </a:rPr>
              <a:t> File		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 smtClean="0">
                <a:latin typeface="+mj-lt"/>
              </a:rPr>
              <a:t>Akses</a:t>
            </a:r>
            <a:r>
              <a:rPr lang="en-US" sz="1600" dirty="0" smtClean="0">
                <a:latin typeface="+mj-lt"/>
              </a:rPr>
              <a:t> File		: Random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 smtClean="0">
                <a:latin typeface="+mj-lt"/>
              </a:rPr>
              <a:t>Panjang</a:t>
            </a:r>
            <a:r>
              <a:rPr lang="en-US" sz="1600" dirty="0" smtClean="0">
                <a:latin typeface="+mj-lt"/>
              </a:rPr>
              <a:t> Record	: 30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+mj-lt"/>
              </a:rPr>
              <a:t>Primary Key	: </a:t>
            </a:r>
            <a:r>
              <a:rPr lang="en-US" sz="1600" dirty="0" err="1" smtClean="0">
                <a:latin typeface="+mj-lt"/>
              </a:rPr>
              <a:t>id_petugas</a:t>
            </a:r>
            <a:endParaRPr lang="en-US" sz="1600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1223" y="1998049"/>
            <a:ext cx="25997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600" b="1" dirty="0" err="1" smtClean="0">
                <a:latin typeface="+mj-lt"/>
                <a:cs typeface="Times New Roman" panose="02020603050405020304" pitchFamily="18" charset="0"/>
              </a:rPr>
              <a:t>Tabel</a:t>
            </a:r>
            <a:r>
              <a:rPr lang="en-ID" sz="1600" b="1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600" b="1" dirty="0" err="1">
                <a:latin typeface="+mj-lt"/>
                <a:cs typeface="Times New Roman" panose="02020603050405020304" pitchFamily="18" charset="0"/>
              </a:rPr>
              <a:t>p</a:t>
            </a:r>
            <a:r>
              <a:rPr lang="en-ID" sz="1600" b="1" dirty="0" err="1" smtClean="0">
                <a:latin typeface="+mj-lt"/>
                <a:cs typeface="Times New Roman" panose="02020603050405020304" pitchFamily="18" charset="0"/>
              </a:rPr>
              <a:t>etugas</a:t>
            </a:r>
            <a:endParaRPr lang="en-US" sz="1600" dirty="0">
              <a:latin typeface="+mj-l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729823"/>
              </p:ext>
            </p:extLst>
          </p:nvPr>
        </p:nvGraphicFramePr>
        <p:xfrm>
          <a:off x="4229442" y="2578012"/>
          <a:ext cx="7498861" cy="2366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985"/>
                <a:gridCol w="2165769"/>
                <a:gridCol w="1615777"/>
                <a:gridCol w="1291546"/>
                <a:gridCol w="1871784"/>
              </a:tblGrid>
              <a:tr h="511854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Elemen</a:t>
                      </a:r>
                      <a:r>
                        <a:rPr lang="en-ID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 smtClean="0"/>
                        <a:t>Type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Panjang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Keterangan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dirty="0" err="1" smtClean="0"/>
                        <a:t>id_petugas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Primary key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 err="1" smtClean="0"/>
                        <a:t>varchar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 err="1" smtClean="0"/>
                        <a:t>varchar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dirty="0" err="1" smtClean="0"/>
                        <a:t>Nama_petugas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 err="1" smtClean="0"/>
                        <a:t>varchar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dirty="0" err="1" smtClean="0"/>
                        <a:t>Id_level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 err="1" smtClean="0"/>
                        <a:t>varchar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38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TF00951641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ght-03 Presentation Layout_CA - v6" id="{E989BABB-6CAC-4B7A-BEDD-AC8E941209AD}" vid="{8EB46C3B-1734-4DB1-861E-420A63F4C2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TF00951641</Template>
  <TotalTime>634</TotalTime>
  <Words>245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TF00951641</vt:lpstr>
      <vt:lpstr>APLIKASI INVENTARIS SARANA DAN PRASARANA DI SMK</vt:lpstr>
      <vt:lpstr>LATAR BELAKANG</vt:lpstr>
      <vt:lpstr>SPESIFIKASI PERALATAN YANG DI BUTUHKAN</vt:lpstr>
      <vt:lpstr>FLOW CHART</vt:lpstr>
      <vt:lpstr>NORMALISASI DATA</vt:lpstr>
      <vt:lpstr>Activity Diagram</vt:lpstr>
      <vt:lpstr>ERD (Entity Relation Diagram)</vt:lpstr>
      <vt:lpstr>Conceptual Model Data (CMD)</vt:lpstr>
      <vt:lpstr>Spesifikasi File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Goldi Firmansyah</dc:creator>
  <cp:lastModifiedBy>Goldi Firmansyah</cp:lastModifiedBy>
  <cp:revision>37</cp:revision>
  <dcterms:created xsi:type="dcterms:W3CDTF">2019-01-19T02:06:34Z</dcterms:created>
  <dcterms:modified xsi:type="dcterms:W3CDTF">2019-02-26T08:47:16Z</dcterms:modified>
</cp:coreProperties>
</file>