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5" autoAdjust="0"/>
  </p:normalViewPr>
  <p:slideViewPr>
    <p:cSldViewPr>
      <p:cViewPr>
        <p:scale>
          <a:sx n="75" d="100"/>
          <a:sy n="75" d="100"/>
        </p:scale>
        <p:origin x="-123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DE2B3-057B-4F5D-BB18-DE360D3F584F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25ED1-D8D1-4D28-9768-5F7C96C02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2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66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91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2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1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8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4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94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2302-0E7B-411B-BAFF-CFC2D99B75B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3FAD-60AB-4497-AEE8-914F1F59E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1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48108" y="4265830"/>
            <a:ext cx="2199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50000"/>
                  </a:schemeClr>
                </a:solidFill>
              </a:rPr>
              <a:t>Idea</a:t>
            </a:r>
          </a:p>
          <a:p>
            <a:pPr algn="ctr"/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It’s a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</a:rPr>
              <a:t>intial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stage where destination is Decided</a:t>
            </a:r>
            <a:endParaRPr lang="en-IN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Admin\Downloads\preferences_126768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16000"/>
            <a:ext cx="2557016" cy="25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setting_114905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288" y="1588"/>
            <a:ext cx="2923356" cy="29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2025-05-25T14:41:24Z</dcterms:created>
  <dcterms:modified xsi:type="dcterms:W3CDTF">2025-05-26T07:18:29Z</dcterms:modified>
</cp:coreProperties>
</file>