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40A90-BBEE-4694-8D89-CC00D71B4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9764FA-C6ED-43FB-83FA-7B3D514E3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EDEA77-3D2F-4CBE-8CF3-AB527A91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A4D-E8B2-4C06-9D0F-A86C547EBCD3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2B51F-1CF9-4D51-9E68-845EE5E7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7850C-3F89-4AFD-8FFF-F48701F8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413-DD12-4ACC-A753-A0341F063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9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D2F3E-8339-4866-8EAB-0DDD2F87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D24F7F-62AC-45D8-A2EA-C39F65824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D874E-1B61-4C40-90C9-56CBA477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A4D-E8B2-4C06-9D0F-A86C547EBCD3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93774-B786-4FFA-AEC5-A118ABAA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167C6-1C3D-43FB-AF42-C929C20F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413-DD12-4ACC-A753-A0341F063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31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A13432-C6FC-4927-AAB3-8C7280B14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F76A6F-1836-47B1-B0A4-FB54DD71A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DF9F8-FFAE-4191-8A8B-0DC43FD9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A4D-E8B2-4C06-9D0F-A86C547EBCD3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8784C-DE6A-4C6D-96BD-C2C6C55A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D91EC-A438-4A9B-8A7C-A8BC8B20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413-DD12-4ACC-A753-A0341F063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9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20C18-962F-481A-8969-0E586F8D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12B29-224B-4907-B989-32E5C3D8E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16C58-DBF4-405B-A138-B5456668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A4D-E8B2-4C06-9D0F-A86C547EBCD3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AB94B-EA29-462D-8F63-A827E440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33029-B831-45EB-A18D-E9397F0F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413-DD12-4ACC-A753-A0341F063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3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6DBE5-F735-4C39-8DD6-21BB0823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55C8C-C16A-4FA4-9E61-24891D097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BFF9D-8DB8-48D5-8B1E-8F6C6499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A4D-E8B2-4C06-9D0F-A86C547EBCD3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4AB96-3A2B-4EBE-BF63-356ED47C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5AF60-420F-449F-9D26-10980000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413-DD12-4ACC-A753-A0341F063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1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4A16-DEF3-448E-AC12-05BA446A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FE938-7AB4-45E8-8EEB-0CCDEB4D5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B5098D-B224-4892-A7D6-D432DA45C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FAF16-5056-448D-AE64-9397FC64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A4D-E8B2-4C06-9D0F-A86C547EBCD3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FA722-E778-4550-B65F-B32E96EE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F0D1A-E580-425D-ACD0-270E01B4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413-DD12-4ACC-A753-A0341F063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2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37854-BE80-4A34-A573-AB944684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B78C6-BD49-4E3C-B515-E6EDEA37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789788-17BC-47EE-85FE-3F5C3CB49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6A7C3-A463-41D8-B525-248637882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CABF03-AD68-4B8E-8768-7E57B6DFF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71D077-34AA-4E48-A23B-618F383E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A4D-E8B2-4C06-9D0F-A86C547EBCD3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43FFB9-35F2-4394-A9C9-63431C54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26B8EB-699A-4985-A38D-1FA63319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413-DD12-4ACC-A753-A0341F063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4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73B8D-58B0-46CD-BDAD-B3274235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645875-8AA9-4A64-A5CD-A3058FB4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A4D-E8B2-4C06-9D0F-A86C547EBCD3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CD1FB3-6BDD-4AD3-99F4-DE33D3B5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C2BCB3-D82B-4E05-B915-B0EB75D2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413-DD12-4ACC-A753-A0341F063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2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225832-EADE-4CCB-B015-DE46B3E0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A4D-E8B2-4C06-9D0F-A86C547EBCD3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4CC8F5-39D4-4D50-B6E7-0E692AEF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2C1356-795C-44F6-BC60-A7BCE19C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413-DD12-4ACC-A753-A0341F063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6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34743-1372-4389-9FD9-9F3CB7B4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847EB-4C60-4857-9488-4B6362D1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3B81B2-5465-4CB0-92C1-93C35ED91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C5CDBA-31EF-40FF-9154-7994C3CC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A4D-E8B2-4C06-9D0F-A86C547EBCD3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0CD4C-2C29-4FD0-A644-A2CC21F1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C8B2D-5FC6-4E08-9267-72CAB20E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413-DD12-4ACC-A753-A0341F063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0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D59F3-3398-41D7-8B51-E8BA3889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AB1889-DFFF-41A3-9504-043778C9F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B5E1EB-F7B5-489F-A3B5-533838B07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FD051-3C49-4EC7-8034-DB37DC09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EA4D-E8B2-4C06-9D0F-A86C547EBCD3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435BE-9F8E-4EFA-9BAF-56282101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249C4D-925A-428C-A771-449848A5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413-DD12-4ACC-A753-A0341F063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8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C55B09-ADC7-4284-994F-32B2D0EA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56984-7913-4230-9980-C2B1EBCA9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B08CF-9761-4851-BF10-8DBF08AF9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1EA4D-E8B2-4C06-9D0F-A86C547EBCD3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D7541-F7F3-439D-AF4D-B560AFFB3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EA9C1-9687-4FC2-B39A-7D6997797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4413-DD12-4ACC-A753-A0341F063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46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3F4D8-3A69-42F4-A904-E291A9FB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8EEA8-90CE-44FA-8A49-2E2B7994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B9BD7C-64FF-45A0-9214-67452FDE7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24" y="0"/>
            <a:ext cx="3663656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5D5FF3-DC6B-43E9-9C2F-4395544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674" y="365125"/>
            <a:ext cx="9672522" cy="349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1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32A6-1244-49FC-8C8E-D4CE376B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D66EE-9027-46E9-B9C9-92AB686C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26DE4B-3BF6-4A2E-9056-A83488BF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19" y="-91440"/>
            <a:ext cx="9461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5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A2608-13EA-47CB-9C56-E4EC6075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117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5A87C-F954-44CB-B91D-FFAAC76D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8837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AA70AA-0D3C-4D50-87B0-991584F7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6" y="0"/>
            <a:ext cx="4814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5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69DAB2-E133-4143-AD2F-EBF372968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3" y="223694"/>
            <a:ext cx="2776012" cy="21192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B65048-3966-45E4-A0A9-AF98F59A0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41" y="63014"/>
            <a:ext cx="2857462" cy="219355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7B607E9-CEC8-4643-9046-3E409E80FD31}"/>
              </a:ext>
            </a:extLst>
          </p:cNvPr>
          <p:cNvSpPr/>
          <p:nvPr/>
        </p:nvSpPr>
        <p:spPr>
          <a:xfrm>
            <a:off x="3259504" y="3510297"/>
            <a:ext cx="2264664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 Mz19_Ten_a_a Mz19_Ten_a_b</a:t>
            </a:r>
          </a:p>
          <a:p>
            <a:r>
              <a:rPr lang="zh-CN" altLang="en-US" sz="1050" dirty="0"/>
              <a:t>0      l(3)72Ab        Ten-a</a:t>
            </a:r>
          </a:p>
          <a:p>
            <a:r>
              <a:rPr lang="zh-CN" altLang="en-US" sz="1050" dirty="0"/>
              <a:t>1          MAN1       Tsp66E</a:t>
            </a:r>
          </a:p>
          <a:p>
            <a:r>
              <a:rPr lang="zh-CN" altLang="en-US" sz="1050" dirty="0"/>
              <a:t>2         Rrp45           ps</a:t>
            </a:r>
          </a:p>
          <a:p>
            <a:r>
              <a:rPr lang="zh-CN" altLang="en-US" sz="1050" dirty="0"/>
              <a:t>3       CG30183       Prosap</a:t>
            </a:r>
          </a:p>
          <a:p>
            <a:r>
              <a:rPr lang="zh-CN" altLang="en-US" sz="1050" dirty="0"/>
              <a:t>4       CG18324     l(2)37Cc</a:t>
            </a:r>
          </a:p>
          <a:p>
            <a:r>
              <a:rPr lang="zh-CN" altLang="en-US" sz="1050" dirty="0"/>
              <a:t>5        CG7950         CdsA</a:t>
            </a:r>
          </a:p>
          <a:p>
            <a:r>
              <a:rPr lang="zh-CN" altLang="en-US" sz="1050" dirty="0"/>
              <a:t>6          aurA      Hsc70-5</a:t>
            </a:r>
          </a:p>
          <a:p>
            <a:r>
              <a:rPr lang="zh-CN" altLang="en-US" sz="1050" dirty="0"/>
              <a:t>7          mael        dpr19</a:t>
            </a:r>
          </a:p>
          <a:p>
            <a:r>
              <a:rPr lang="zh-CN" altLang="en-US" sz="1050" dirty="0"/>
              <a:t>8         Nsun2   alpha-Spec</a:t>
            </a:r>
          </a:p>
          <a:p>
            <a:r>
              <a:rPr lang="zh-CN" altLang="en-US" sz="1050" dirty="0"/>
              <a:t>9       CstF-64       CG3402</a:t>
            </a:r>
          </a:p>
          <a:p>
            <a:r>
              <a:rPr lang="zh-CN" altLang="en-US" sz="1050" dirty="0"/>
              <a:t>10      CG15744       CG5510</a:t>
            </a:r>
          </a:p>
          <a:p>
            <a:r>
              <a:rPr lang="zh-CN" altLang="en-US" sz="1050" dirty="0"/>
              <a:t>11      Cyp6a17          Oaz</a:t>
            </a:r>
          </a:p>
          <a:p>
            <a:r>
              <a:rPr lang="zh-CN" altLang="en-US" sz="1050" dirty="0"/>
              <a:t>12       RanBP3  Gycalpha99B</a:t>
            </a:r>
          </a:p>
          <a:p>
            <a:r>
              <a:rPr lang="zh-CN" altLang="en-US" sz="1050" dirty="0"/>
              <a:t>13     l(2)34Fd          klg</a:t>
            </a:r>
          </a:p>
          <a:p>
            <a:r>
              <a:rPr lang="zh-CN" altLang="en-US" sz="1050" dirty="0"/>
              <a:t>14        RpI12         skap</a:t>
            </a:r>
          </a:p>
          <a:p>
            <a:r>
              <a:rPr lang="zh-CN" altLang="en-US" sz="1050" dirty="0"/>
              <a:t>15      Nup93-2       CG1444</a:t>
            </a:r>
          </a:p>
          <a:p>
            <a:r>
              <a:rPr lang="zh-CN" altLang="en-US" sz="1050" dirty="0"/>
              <a:t>16        Rad17          Pep</a:t>
            </a:r>
          </a:p>
          <a:p>
            <a:r>
              <a:rPr lang="zh-CN" altLang="en-US" sz="1050" dirty="0"/>
              <a:t>17      CG11882         Fas2</a:t>
            </a:r>
          </a:p>
          <a:p>
            <a:r>
              <a:rPr lang="zh-CN" altLang="en-US" sz="1050" dirty="0"/>
              <a:t>18      CG10133         Apc2</a:t>
            </a:r>
          </a:p>
          <a:p>
            <a:r>
              <a:rPr lang="zh-CN" altLang="en-US" sz="1050" dirty="0"/>
              <a:t>19       CG9723     Atpalpha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9703BD-500D-4DB8-ADED-8B5916BD2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76" y="2495450"/>
            <a:ext cx="2828809" cy="23519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770696-4C1D-4670-99EB-55F828444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1041" y="2418227"/>
            <a:ext cx="2763673" cy="22468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4C00CE-E843-4C7D-9E8E-A8778DB92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5031" y="463772"/>
            <a:ext cx="3272296" cy="1023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A83E04E-322C-45A2-B491-E703D4B116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5031" y="2342905"/>
            <a:ext cx="3272297" cy="10759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41066F-5B5C-476F-B4E0-2B45DF0685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1773" y="559794"/>
            <a:ext cx="2674070" cy="8333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E695BD-D13B-4F3E-BDF4-5F1EA65F34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9476" y="2575569"/>
            <a:ext cx="2730476" cy="93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9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130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Fly Lilab</dc:creator>
  <cp:lastModifiedBy>Fly Lilab</cp:lastModifiedBy>
  <cp:revision>4</cp:revision>
  <dcterms:created xsi:type="dcterms:W3CDTF">2024-11-11T05:48:36Z</dcterms:created>
  <dcterms:modified xsi:type="dcterms:W3CDTF">2024-11-12T03:19:33Z</dcterms:modified>
</cp:coreProperties>
</file>