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047cfbc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047cfbc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47cfbc9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047cfbc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bc01f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bc01f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47cfbc9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47cfbc9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47cfbc9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047cfbc9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bc01fc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bc01fc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47cfb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047cfb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047cfbc9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047cfbc9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047cfbc9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047cfbc9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7689f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7689f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047cfbc9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047cfbc9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7689f6a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7689f6a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47cfbc9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47cfbc9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bc01f8c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bc01f8c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47cfbc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047cfbc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47cfbc9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47cfbc9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Vaccine Preventable Diseases in California Counties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Clay Franklin, Elise Miller,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Gabbie Cutaiar, Rachel Snarr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</a:t>
            </a:r>
            <a:r>
              <a:rPr lang="en"/>
              <a:t>T</a:t>
            </a:r>
            <a:r>
              <a:rPr lang="en"/>
              <a:t>otal &amp; Pertussis </a:t>
            </a:r>
            <a:r>
              <a:rPr lang="en"/>
              <a:t>O</a:t>
            </a:r>
            <a:r>
              <a:rPr lang="en"/>
              <a:t>ccurrences </a:t>
            </a:r>
            <a:r>
              <a:rPr lang="en"/>
              <a:t>O</a:t>
            </a:r>
            <a:r>
              <a:rPr lang="en"/>
              <a:t>ver Time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950" y="2927825"/>
            <a:ext cx="6177349" cy="20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4938" y="789125"/>
            <a:ext cx="6177375" cy="20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789125"/>
            <a:ext cx="2025600" cy="4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Trend lines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Hypothesis: As population increases, disease count increases.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Limitations: Chose one county of each size (sm, med, lg, xl) to represent all counties of similar sizes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Total &amp; Tetanus Occurrences Over Time</a:t>
            </a:r>
            <a:endParaRPr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789125"/>
            <a:ext cx="2018100" cy="4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Trend lines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Hypothesis: As population increases, disease count increases.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Limitations: Chose one county of each size (sm, med, lg, xl) to represent all counties of similar sizes</a:t>
            </a:r>
            <a:endParaRPr sz="1800"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125" y="2935950"/>
            <a:ext cx="6221176" cy="20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1125" y="789125"/>
            <a:ext cx="6221176" cy="20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223850"/>
            <a:ext cx="8520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Total &amp; Occurrences 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709" r="709" t="0"/>
          <a:stretch/>
        </p:blipFill>
        <p:spPr>
          <a:xfrm>
            <a:off x="2912125" y="889900"/>
            <a:ext cx="6002500" cy="40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593500" y="909950"/>
            <a:ext cx="17826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Hypothesis: As population increases, disease count increases.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Disease counts trend upwards as population increases.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6900" y="0"/>
            <a:ext cx="17385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Disease Count Breakdown Over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 County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6900" y="2284800"/>
            <a:ext cx="15111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How much of the total disease count is made up of each disease?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Is the total disease count in this county consistent?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850" y="2619600"/>
            <a:ext cx="3529762" cy="2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850" y="252600"/>
            <a:ext cx="3529775" cy="21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075" y="252600"/>
            <a:ext cx="3529775" cy="21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0200" y="2619575"/>
            <a:ext cx="3529762" cy="2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292625"/>
            <a:ext cx="85206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Critical Analysis: Is our set representative of other similar sized counties in California?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1327625"/>
            <a:ext cx="2214600" cy="3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All years &amp; all counties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Limitations: 	</a:t>
            </a: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Population is the only factor taken into account.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County population density and square mileage were not. 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950" y="1290250"/>
            <a:ext cx="5300625" cy="35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292625"/>
            <a:ext cx="85206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Critical Analysis: Is our set representative of other similar sized counties in California?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1327625"/>
            <a:ext cx="1904700" cy="3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2014 data 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Limitations: 	Population is the only factor taken into account.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County population density and square mileage were not. 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925" y="1327625"/>
            <a:ext cx="5495226" cy="36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2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Conclusion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Other analysis that could be done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220950" y="1533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Categories in population:</a:t>
            </a:r>
            <a:endParaRPr sz="2400">
              <a:solidFill>
                <a:schemeClr val="lt1"/>
              </a:solidFill>
            </a:endParaRPr>
          </a:p>
          <a:p>
            <a:pPr indent="-3810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Ethnicity</a:t>
            </a:r>
            <a:endParaRPr sz="2400">
              <a:solidFill>
                <a:schemeClr val="lt1"/>
              </a:solidFill>
            </a:endParaRPr>
          </a:p>
          <a:p>
            <a:pPr indent="-3810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Age </a:t>
            </a:r>
            <a:endParaRPr sz="2400">
              <a:solidFill>
                <a:schemeClr val="lt1"/>
              </a:solidFill>
            </a:endParaRPr>
          </a:p>
          <a:p>
            <a:pPr indent="-3810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Gender</a:t>
            </a:r>
            <a:endParaRPr sz="2400">
              <a:solidFill>
                <a:schemeClr val="lt1"/>
              </a:solidFill>
            </a:endParaRPr>
          </a:p>
          <a:p>
            <a:pPr indent="-3810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Poverty level</a:t>
            </a:r>
            <a:endParaRPr sz="2400">
              <a:solidFill>
                <a:schemeClr val="lt1"/>
              </a:solidFill>
            </a:endParaRPr>
          </a:p>
          <a:p>
            <a:pPr indent="-3810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Education</a:t>
            </a:r>
            <a:endParaRPr sz="2400">
              <a:solidFill>
                <a:schemeClr val="lt1"/>
              </a:solidFill>
            </a:endParaRPr>
          </a:p>
          <a:p>
            <a:pPr indent="-3810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Density</a:t>
            </a:r>
            <a:endParaRPr sz="2400">
              <a:solidFill>
                <a:schemeClr val="lt1"/>
              </a:solidFill>
            </a:endParaRPr>
          </a:p>
          <a:p>
            <a:pPr indent="-3810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And more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 txBox="1"/>
          <p:nvPr>
            <p:ph idx="2" type="body"/>
          </p:nvPr>
        </p:nvSpPr>
        <p:spPr>
          <a:xfrm>
            <a:off x="3683650" y="1533475"/>
            <a:ext cx="53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Spread of disease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Access to healthcare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Social media influence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Immigration/proximity to border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All counties in California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Similar sized counties in other states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Geographical environments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Predictive Analysis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D1C1D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600" y="1195625"/>
            <a:ext cx="2761725" cy="25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68950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Mission</a:t>
            </a:r>
            <a:endParaRPr sz="9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959550"/>
            <a:ext cx="85206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To determine a correlation between population trends and the number of occurrences of vaccine preventable diseases in California counties.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16425"/>
            <a:ext cx="27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starting data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25" y="2684575"/>
            <a:ext cx="3570025" cy="22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875" y="1349975"/>
            <a:ext cx="1775125" cy="352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7475" y="1349975"/>
            <a:ext cx="1855400" cy="35277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40725" y="1777525"/>
            <a:ext cx="38205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Population per county over time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Total Counties: 58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4496225" y="181525"/>
            <a:ext cx="43788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Disease Count Per County Per Year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Total Years: 17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Every vaccine preventable disease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80900" y="845375"/>
            <a:ext cx="38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Extremely Large Datasets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process - Step 1: Find data, reduce to manageable size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3650"/>
            <a:ext cx="8839199" cy="384245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 flipH="1">
            <a:off x="4515750" y="3789575"/>
            <a:ext cx="219300" cy="120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flipH="1">
            <a:off x="4296450" y="4307825"/>
            <a:ext cx="219300" cy="120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flipH="1">
            <a:off x="6263600" y="4262450"/>
            <a:ext cx="219300" cy="120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flipH="1">
            <a:off x="8117875" y="4262450"/>
            <a:ext cx="219300" cy="1209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process - Step 2: Assign analysis work evenly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800" y="2402050"/>
            <a:ext cx="4294150" cy="236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200" y="842050"/>
            <a:ext cx="4369750" cy="1761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311700" y="842050"/>
            <a:ext cx="2108700" cy="4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 Create list of graphs we want to create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B- Order list of graphs logically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C- Assign sections of work evenly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D- Complete work separately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E- Push to Github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Count Overview 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00" y="1024700"/>
            <a:ext cx="4920176" cy="35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639" y="1228925"/>
            <a:ext cx="3185461" cy="35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6709250" y="789125"/>
            <a:ext cx="5598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2017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Count Overview 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-2069" l="134365" r="-160707" t="2070"/>
          <a:stretch/>
        </p:blipFill>
        <p:spPr>
          <a:xfrm>
            <a:off x="3756113" y="941525"/>
            <a:ext cx="2913616" cy="32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304" y="1146125"/>
            <a:ext cx="3150996" cy="399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00125"/>
            <a:ext cx="5043600" cy="408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976900" y="789125"/>
            <a:ext cx="5598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2017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Total &amp; Measles </a:t>
            </a:r>
            <a:r>
              <a:rPr lang="en"/>
              <a:t>Occurrences</a:t>
            </a:r>
            <a:r>
              <a:rPr lang="en"/>
              <a:t> Over Time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613" y="789125"/>
            <a:ext cx="6179700" cy="20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789125"/>
            <a:ext cx="2025600" cy="4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Trend lines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Hypothesis: As population increases, disease count increases.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Limitations: Chose one county of each size (sm, med, lg, xl) to represent all counties of similar sizes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600" y="2918225"/>
            <a:ext cx="6179700" cy="2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Total &amp; Mumps Occurrences Over Time</a:t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789125"/>
            <a:ext cx="2025600" cy="4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Trend lines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Hypothesis: As population increases,  disease count increases.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Limitations: Chose one county of each size (sm, med, lg, xl) to represent all counties of similar sizes</a:t>
            </a:r>
            <a:endParaRPr sz="1800"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400" y="2902625"/>
            <a:ext cx="6184901" cy="20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425" y="756675"/>
            <a:ext cx="6184849" cy="20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