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6"/>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B9EF41-7C66-B445-B324-5216976A6390}"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71296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9EF41-7C66-B445-B324-5216976A6390}"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29376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9EF41-7C66-B445-B324-5216976A6390}"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18279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9EF41-7C66-B445-B324-5216976A6390}"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115885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9EF41-7C66-B445-B324-5216976A6390}"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74277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B9EF41-7C66-B445-B324-5216976A6390}"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52639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B9EF41-7C66-B445-B324-5216976A6390}" type="datetimeFigureOut">
              <a:rPr lang="en-US" smtClean="0"/>
              <a:t>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167325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B9EF41-7C66-B445-B324-5216976A6390}" type="datetimeFigureOut">
              <a:rPr lang="en-US" smtClean="0"/>
              <a:t>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107960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9EF41-7C66-B445-B324-5216976A6390}" type="datetimeFigureOut">
              <a:rPr lang="en-US" smtClean="0"/>
              <a:t>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809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9EF41-7C66-B445-B324-5216976A6390}"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23942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9EF41-7C66-B445-B324-5216976A6390}"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D26B4-0F9B-464C-8698-D0E4E29D0B20}" type="slidenum">
              <a:rPr lang="en-US" smtClean="0"/>
              <a:t>‹#›</a:t>
            </a:fld>
            <a:endParaRPr lang="en-US"/>
          </a:p>
        </p:txBody>
      </p:sp>
    </p:spTree>
    <p:extLst>
      <p:ext uri="{BB962C8B-B14F-4D97-AF65-F5344CB8AC3E}">
        <p14:creationId xmlns:p14="http://schemas.microsoft.com/office/powerpoint/2010/main" val="17253385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9EF41-7C66-B445-B324-5216976A6390}" type="datetimeFigureOut">
              <a:rPr lang="en-US" smtClean="0"/>
              <a:t>12/7/16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D26B4-0F9B-464C-8698-D0E4E29D0B20}" type="slidenum">
              <a:rPr lang="en-US" smtClean="0"/>
              <a:t>‹#›</a:t>
            </a:fld>
            <a:endParaRPr lang="en-US"/>
          </a:p>
        </p:txBody>
      </p:sp>
    </p:spTree>
    <p:extLst>
      <p:ext uri="{BB962C8B-B14F-4D97-AF65-F5344CB8AC3E}">
        <p14:creationId xmlns:p14="http://schemas.microsoft.com/office/powerpoint/2010/main" val="328291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358" y="288987"/>
            <a:ext cx="9144000" cy="2387600"/>
          </a:xfrm>
        </p:spPr>
        <p:txBody>
          <a:bodyPr>
            <a:normAutofit/>
          </a:bodyPr>
          <a:lstStyle/>
          <a:p>
            <a:r>
              <a:rPr lang="en-US" b="1" dirty="0" smtClean="0"/>
              <a:t>UBER &amp; LYFT Trip Planner</a:t>
            </a:r>
            <a:endParaRPr lang="en-US" dirty="0"/>
          </a:p>
        </p:txBody>
      </p:sp>
      <p:sp>
        <p:nvSpPr>
          <p:cNvPr id="3" name="Subtitle 2"/>
          <p:cNvSpPr>
            <a:spLocks noGrp="1"/>
          </p:cNvSpPr>
          <p:nvPr>
            <p:ph type="subTitle" idx="1"/>
          </p:nvPr>
        </p:nvSpPr>
        <p:spPr>
          <a:xfrm>
            <a:off x="1269358" y="3069603"/>
            <a:ext cx="9144000" cy="3215450"/>
          </a:xfrm>
        </p:spPr>
        <p:txBody>
          <a:bodyPr>
            <a:normAutofit/>
          </a:bodyPr>
          <a:lstStyle/>
          <a:p>
            <a:r>
              <a:rPr lang="en-US" sz="5400" dirty="0" smtClean="0"/>
              <a:t> </a:t>
            </a:r>
            <a:r>
              <a:rPr lang="en-US" sz="5400" b="1" dirty="0" smtClean="0"/>
              <a:t>Team Duckers</a:t>
            </a:r>
          </a:p>
          <a:p>
            <a:r>
              <a:rPr lang="en-US" sz="2800" b="1" dirty="0" smtClean="0"/>
              <a:t>George Chen</a:t>
            </a:r>
          </a:p>
          <a:p>
            <a:r>
              <a:rPr lang="en-US" sz="2800" b="1" dirty="0" err="1" smtClean="0"/>
              <a:t>HsunFu</a:t>
            </a:r>
            <a:r>
              <a:rPr lang="en-US" sz="2800" b="1" dirty="0" smtClean="0"/>
              <a:t> Liu</a:t>
            </a:r>
          </a:p>
          <a:p>
            <a:r>
              <a:rPr lang="en-US" sz="2800" b="1" dirty="0" smtClean="0"/>
              <a:t>Di </a:t>
            </a:r>
            <a:r>
              <a:rPr lang="en-US" sz="2800" b="1" dirty="0" err="1" smtClean="0"/>
              <a:t>Bao</a:t>
            </a:r>
            <a:endParaRPr lang="en-US" sz="2800" b="1" dirty="0" smtClean="0"/>
          </a:p>
          <a:p>
            <a:r>
              <a:rPr lang="en-US" sz="2800" b="1" dirty="0" smtClean="0"/>
              <a:t>Miao Wang</a:t>
            </a:r>
          </a:p>
          <a:p>
            <a:endParaRPr lang="en-US" sz="5400" b="1" dirty="0" smtClean="0"/>
          </a:p>
          <a:p>
            <a:endParaRPr lang="en-US" sz="5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880" y="3509963"/>
            <a:ext cx="2857500" cy="2857500"/>
          </a:xfrm>
          <a:prstGeom prst="rect">
            <a:avLst/>
          </a:prstGeom>
        </p:spPr>
      </p:pic>
      <p:sp>
        <p:nvSpPr>
          <p:cNvPr id="7" name="TextBox 6"/>
          <p:cNvSpPr txBox="1"/>
          <p:nvPr/>
        </p:nvSpPr>
        <p:spPr>
          <a:xfrm>
            <a:off x="9745884" y="3480019"/>
            <a:ext cx="1574157" cy="584775"/>
          </a:xfrm>
          <a:prstGeom prst="rect">
            <a:avLst/>
          </a:prstGeom>
          <a:noFill/>
        </p:spPr>
        <p:txBody>
          <a:bodyPr wrap="square" rtlCol="0">
            <a:spAutoFit/>
          </a:bodyPr>
          <a:lstStyle/>
          <a:p>
            <a:r>
              <a:rPr lang="en-US" sz="3200" dirty="0" smtClean="0"/>
              <a:t>??????</a:t>
            </a:r>
            <a:endParaRPr lang="en-US" sz="3200" dirty="0"/>
          </a:p>
        </p:txBody>
      </p:sp>
    </p:spTree>
    <p:extLst>
      <p:ext uri="{BB962C8B-B14F-4D97-AF65-F5344CB8AC3E}">
        <p14:creationId xmlns:p14="http://schemas.microsoft.com/office/powerpoint/2010/main" val="193256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t>Description</a:t>
            </a:r>
            <a:endParaRPr lang="en-US" sz="6000" u="sng" dirty="0"/>
          </a:p>
        </p:txBody>
      </p:sp>
      <p:sp>
        <p:nvSpPr>
          <p:cNvPr id="3" name="Content Placeholder 2"/>
          <p:cNvSpPr>
            <a:spLocks noGrp="1"/>
          </p:cNvSpPr>
          <p:nvPr>
            <p:ph idx="1"/>
          </p:nvPr>
        </p:nvSpPr>
        <p:spPr/>
        <p:txBody>
          <a:bodyPr>
            <a:normAutofit/>
          </a:bodyPr>
          <a:lstStyle/>
          <a:p>
            <a:r>
              <a:rPr lang="en-US" dirty="0" smtClean="0"/>
              <a:t>To create an application to compare car trips between UBER and LYFT</a:t>
            </a:r>
          </a:p>
          <a:p>
            <a:r>
              <a:rPr lang="en-US" dirty="0" smtClean="0"/>
              <a:t>Allow users to create, modify, view and delete drop-off locations</a:t>
            </a:r>
          </a:p>
          <a:p>
            <a:r>
              <a:rPr lang="en-US" dirty="0" smtClean="0"/>
              <a:t>Use </a:t>
            </a:r>
            <a:r>
              <a:rPr lang="en-US" dirty="0" err="1" smtClean="0"/>
              <a:t>GoogleMap</a:t>
            </a:r>
            <a:r>
              <a:rPr lang="en-US" dirty="0" smtClean="0"/>
              <a:t> APIs to determine the coordinate of the input locations</a:t>
            </a:r>
          </a:p>
          <a:p>
            <a:r>
              <a:rPr lang="en-US" dirty="0" smtClean="0"/>
              <a:t>Use the APIs supported by UBER and LYFT to obtain trip information</a:t>
            </a:r>
          </a:p>
          <a:p>
            <a:r>
              <a:rPr lang="en-US" dirty="0" smtClean="0"/>
              <a:t>Input data is stored into a MySQL database</a:t>
            </a:r>
          </a:p>
          <a:p>
            <a:r>
              <a:rPr lang="en-US" dirty="0" smtClean="0"/>
              <a:t>Users can use the application to plan trips consisted of multiple drop-off points</a:t>
            </a:r>
          </a:p>
        </p:txBody>
      </p:sp>
    </p:spTree>
    <p:extLst>
      <p:ext uri="{BB962C8B-B14F-4D97-AF65-F5344CB8AC3E}">
        <p14:creationId xmlns:p14="http://schemas.microsoft.com/office/powerpoint/2010/main" val="130889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t>Architecture</a:t>
            </a:r>
            <a:endParaRPr lang="en-US" sz="60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3" y="1582556"/>
            <a:ext cx="8994960" cy="4644624"/>
          </a:xfrm>
        </p:spPr>
      </p:pic>
    </p:spTree>
    <p:extLst>
      <p:ext uri="{BB962C8B-B14F-4D97-AF65-F5344CB8AC3E}">
        <p14:creationId xmlns:p14="http://schemas.microsoft.com/office/powerpoint/2010/main" val="124242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t>Programming tools used</a:t>
            </a:r>
            <a:endParaRPr lang="en-US" sz="6000" u="sng" dirty="0"/>
          </a:p>
        </p:txBody>
      </p:sp>
      <p:sp>
        <p:nvSpPr>
          <p:cNvPr id="3" name="Content Placeholder 2"/>
          <p:cNvSpPr>
            <a:spLocks noGrp="1"/>
          </p:cNvSpPr>
          <p:nvPr>
            <p:ph idx="1"/>
          </p:nvPr>
        </p:nvSpPr>
        <p:spPr/>
        <p:txBody>
          <a:bodyPr/>
          <a:lstStyle/>
          <a:p>
            <a:r>
              <a:rPr lang="en-US" dirty="0" smtClean="0"/>
              <a:t>Python/Flask</a:t>
            </a:r>
          </a:p>
          <a:p>
            <a:r>
              <a:rPr lang="en-US" dirty="0" smtClean="0"/>
              <a:t>HTML</a:t>
            </a:r>
          </a:p>
          <a:p>
            <a:r>
              <a:rPr lang="en-US" dirty="0" smtClean="0"/>
              <a:t>Postman</a:t>
            </a:r>
          </a:p>
          <a:p>
            <a:r>
              <a:rPr lang="en-US" dirty="0" smtClean="0"/>
              <a:t>UBER API, LYFT API, </a:t>
            </a:r>
            <a:r>
              <a:rPr lang="en-US" dirty="0" err="1" smtClean="0"/>
              <a:t>GoogleMap</a:t>
            </a:r>
            <a:r>
              <a:rPr lang="en-US" dirty="0" smtClean="0"/>
              <a:t> API(Geocoding)</a:t>
            </a:r>
          </a:p>
          <a:p>
            <a:r>
              <a:rPr lang="en-US" dirty="0" smtClean="0"/>
              <a:t>WAMP</a:t>
            </a:r>
          </a:p>
          <a:p>
            <a:endParaRPr lang="en-US" dirty="0"/>
          </a:p>
          <a:p>
            <a:pPr marL="0" indent="0">
              <a:buNone/>
            </a:pPr>
            <a:r>
              <a:rPr lang="en-US" dirty="0" smtClean="0"/>
              <a:t>Development Environment</a:t>
            </a:r>
            <a:endParaRPr lang="en-US" dirty="0" smtClean="0"/>
          </a:p>
          <a:p>
            <a:r>
              <a:rPr lang="en-US" dirty="0" smtClean="0"/>
              <a:t>Sublime, Notepad++, Atom, MS Visual Studio Code, GitHub</a:t>
            </a:r>
          </a:p>
          <a:p>
            <a:endParaRPr lang="en-US" dirty="0"/>
          </a:p>
        </p:txBody>
      </p:sp>
    </p:spTree>
    <p:extLst>
      <p:ext uri="{BB962C8B-B14F-4D97-AF65-F5344CB8AC3E}">
        <p14:creationId xmlns:p14="http://schemas.microsoft.com/office/powerpoint/2010/main" val="106303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t>RESTful Services</a:t>
            </a:r>
            <a:endParaRPr lang="en-US" sz="6000" u="sng" dirty="0"/>
          </a:p>
        </p:txBody>
      </p:sp>
      <p:sp>
        <p:nvSpPr>
          <p:cNvPr id="3" name="Content Placeholder 2"/>
          <p:cNvSpPr>
            <a:spLocks noGrp="1"/>
          </p:cNvSpPr>
          <p:nvPr>
            <p:ph idx="1"/>
          </p:nvPr>
        </p:nvSpPr>
        <p:spPr>
          <a:xfrm>
            <a:off x="838200" y="1825624"/>
            <a:ext cx="10515600" cy="4725647"/>
          </a:xfrm>
        </p:spPr>
        <p:txBody>
          <a:bodyPr>
            <a:normAutofit/>
          </a:bodyPr>
          <a:lstStyle/>
          <a:p>
            <a:r>
              <a:rPr lang="en-US" dirty="0" smtClean="0"/>
              <a:t>Add Locations: Users can create new locations by input the location information</a:t>
            </a:r>
            <a:endParaRPr lang="en-US" dirty="0"/>
          </a:p>
          <a:p>
            <a:r>
              <a:rPr lang="en-US" dirty="0" smtClean="0"/>
              <a:t>Update Locations: Users can view the location by input the location ID</a:t>
            </a:r>
            <a:endParaRPr lang="en-US" dirty="0"/>
          </a:p>
          <a:p>
            <a:r>
              <a:rPr lang="en-US" dirty="0" smtClean="0"/>
              <a:t>Modify Locations: Users can modify the name of the location</a:t>
            </a:r>
            <a:endParaRPr lang="en-US" dirty="0"/>
          </a:p>
          <a:p>
            <a:r>
              <a:rPr lang="en-US" dirty="0" smtClean="0"/>
              <a:t>Delete Location: Users can delete a location by input the location ID</a:t>
            </a:r>
            <a:endParaRPr lang="en-US" dirty="0"/>
          </a:p>
          <a:p>
            <a:r>
              <a:rPr lang="en-US" dirty="0" smtClean="0"/>
              <a:t>Plan the </a:t>
            </a:r>
            <a:r>
              <a:rPr lang="en-US" dirty="0"/>
              <a:t>t</a:t>
            </a:r>
            <a:r>
              <a:rPr lang="en-US" dirty="0" smtClean="0"/>
              <a:t>rip route: Users can plan a trip with multiple drop-off points</a:t>
            </a:r>
          </a:p>
          <a:p>
            <a:endParaRPr lang="en-US" dirty="0"/>
          </a:p>
          <a:p>
            <a:pPr marL="0" indent="0" algn="ctr">
              <a:buNone/>
            </a:pPr>
            <a:r>
              <a:rPr lang="en-US" sz="4800" dirty="0" smtClean="0"/>
              <a:t>DEMO TIME!!</a:t>
            </a:r>
            <a:endParaRPr lang="en-US" dirty="0" smtClean="0"/>
          </a:p>
          <a:p>
            <a:endParaRPr lang="en-US" dirty="0"/>
          </a:p>
        </p:txBody>
      </p:sp>
    </p:spTree>
    <p:extLst>
      <p:ext uri="{BB962C8B-B14F-4D97-AF65-F5344CB8AC3E}">
        <p14:creationId xmlns:p14="http://schemas.microsoft.com/office/powerpoint/2010/main" val="30357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t>Algorithm</a:t>
            </a:r>
            <a:endParaRPr lang="en-US" sz="6000"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5"/>
                <a:ext cx="11153173" cy="4351338"/>
              </a:xfrm>
            </p:spPr>
            <p:txBody>
              <a:bodyPr>
                <a:normAutofit/>
              </a:bodyPr>
              <a:lstStyle/>
              <a:p>
                <a:r>
                  <a:rPr lang="en-US" dirty="0" smtClean="0"/>
                  <a:t>Held-Karp Algorithm – Search for global optimum</a:t>
                </a:r>
              </a:p>
              <a:p>
                <a:r>
                  <a:rPr lang="en-US" dirty="0" smtClean="0"/>
                  <a:t>Time complexity: O(2</a:t>
                </a:r>
                <a:r>
                  <a:rPr lang="en-US" baseline="30000" dirty="0" smtClean="0"/>
                  <a:t>N</a:t>
                </a:r>
                <a:r>
                  <a:rPr lang="en-US" dirty="0" smtClean="0"/>
                  <a:t>N</a:t>
                </a:r>
                <a:r>
                  <a:rPr lang="en-US" baseline="30000" dirty="0" smtClean="0"/>
                  <a:t>2</a:t>
                </a:r>
                <a:r>
                  <a:rPr lang="en-US" dirty="0" smtClean="0"/>
                  <a:t>)</a:t>
                </a:r>
              </a:p>
              <a:p>
                <a:r>
                  <a:rPr lang="en-US" dirty="0" smtClean="0"/>
                  <a:t>Random Start(K point) + Local Search – Search for local optimum </a:t>
                </a:r>
              </a:p>
              <a:p>
                <a:r>
                  <a:rPr lang="en-US" dirty="0" smtClean="0"/>
                  <a:t>Time complexity: O(K </a:t>
                </a:r>
                <a14:m>
                  <m:oMath xmlns:m="http://schemas.openxmlformats.org/officeDocument/2006/math">
                    <m:sSubSup>
                      <m:sSubSupPr>
                        <m:ctrlPr>
                          <a:rPr lang="en-US" smtClean="0">
                            <a:latin typeface="Cambria Math" charset="0"/>
                          </a:rPr>
                        </m:ctrlPr>
                      </m:sSubSupPr>
                      <m:e>
                        <m:r>
                          <m:rPr>
                            <m:sty m:val="p"/>
                          </m:rPr>
                          <a:rPr lang="en-US" b="0" i="0" smtClean="0">
                            <a:latin typeface="Cambria Math" charset="0"/>
                          </a:rPr>
                          <m:t>C</m:t>
                        </m:r>
                      </m:e>
                      <m:sub>
                        <m:r>
                          <a:rPr lang="en-US" b="0" i="0" smtClean="0">
                            <a:latin typeface="Cambria Math" charset="0"/>
                          </a:rPr>
                          <m:t>2</m:t>
                        </m:r>
                      </m:sub>
                      <m:sup>
                        <m:r>
                          <m:rPr>
                            <m:sty m:val="p"/>
                          </m:rPr>
                          <a:rPr lang="en-US" b="0" i="0" smtClean="0">
                            <a:latin typeface="Cambria Math" charset="0"/>
                          </a:rPr>
                          <m:t>N</m:t>
                        </m:r>
                      </m:sup>
                    </m:sSubSup>
                  </m:oMath>
                </a14:m>
                <a:r>
                  <a:rPr lang="en-US" dirty="0" smtClean="0"/>
                  <a:t>)</a:t>
                </a:r>
                <a14:m>
                  <m:oMath xmlns:m="http://schemas.openxmlformats.org/officeDocument/2006/math">
                    <m:r>
                      <a:rPr lang="en-US" b="0" i="0" dirty="0" smtClean="0">
                        <a:latin typeface="Cambria Math" charset="0"/>
                        <a:ea typeface="Cambria Math" charset="0"/>
                        <a:cs typeface="Cambria Math" charset="0"/>
                      </a:rPr>
                      <m:t> </m:t>
                    </m:r>
                    <m:r>
                      <a:rPr lang="en-US" i="1" dirty="0" smtClean="0">
                        <a:latin typeface="Cambria Math" charset="0"/>
                        <a:ea typeface="Cambria Math" charset="0"/>
                        <a:cs typeface="Cambria Math" charset="0"/>
                      </a:rPr>
                      <m:t>⋍</m:t>
                    </m:r>
                  </m:oMath>
                </a14:m>
                <a:r>
                  <a:rPr lang="en-US" dirty="0" smtClean="0"/>
                  <a:t> O(K N</a:t>
                </a:r>
                <a:r>
                  <a:rPr lang="en-US" baseline="30000" dirty="0" smtClean="0"/>
                  <a:t>2</a:t>
                </a:r>
                <a:r>
                  <a:rPr lang="en-US" dirty="0" smtClean="0"/>
                  <a:t>)</a:t>
                </a:r>
              </a:p>
              <a:p>
                <a:r>
                  <a:rPr lang="en-US" dirty="0"/>
                  <a:t>W</a:t>
                </a:r>
                <a:r>
                  <a:rPr lang="en-US" dirty="0" smtClean="0"/>
                  <a:t>e starte</a:t>
                </a:r>
                <a:r>
                  <a:rPr lang="en-US" dirty="0" smtClean="0"/>
                  <a:t>d off by randomly </a:t>
                </a:r>
                <a:r>
                  <a:rPr lang="en-US" smtClean="0"/>
                  <a:t>creating K (=30) </a:t>
                </a:r>
                <a:r>
                  <a:rPr lang="en-US" dirty="0" smtClean="0"/>
                  <a:t>solutions and take it as start points, for example, </a:t>
                </a:r>
                <a:r>
                  <a:rPr lang="en-US" altLang="zh-TW" dirty="0" smtClean="0"/>
                  <a:t>[0, 2, 3, 1, 4, 5], and then, we perform local search within the range of 2 </a:t>
                </a:r>
                <a:r>
                  <a:rPr lang="en-US" altLang="zh-TW" dirty="0"/>
                  <a:t>E</a:t>
                </a:r>
                <a:r>
                  <a:rPr lang="en-US" altLang="zh-TW" dirty="0" smtClean="0"/>
                  <a:t>uclidean distance for each start point, which means we exchange every combination of two middle places from each start point. Then we get the solution with the minimum cost in the history.</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3173" cy="4351338"/>
              </a:xfrm>
              <a:blipFill rotWithShape="0">
                <a:blip r:embed="rId2"/>
                <a:stretch>
                  <a:fillRect l="-929" t="-2241" r="-1311"/>
                </a:stretch>
              </a:blipFill>
            </p:spPr>
            <p:txBody>
              <a:bodyPr/>
              <a:lstStyle/>
              <a:p>
                <a:r>
                  <a:rPr lang="en-US">
                    <a:noFill/>
                  </a:rPr>
                  <a:t> </a:t>
                </a:r>
              </a:p>
            </p:txBody>
          </p:sp>
        </mc:Fallback>
      </mc:AlternateContent>
      <p:sp>
        <p:nvSpPr>
          <p:cNvPr id="5" name="AutoShape 4" descr="(2^{n}n^{2})"/>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2326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215</Words>
  <Application>Microsoft Macintosh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Cambria Math</vt:lpstr>
      <vt:lpstr>新細明體</vt:lpstr>
      <vt:lpstr>Arial</vt:lpstr>
      <vt:lpstr>Office Theme</vt:lpstr>
      <vt:lpstr>UBER &amp; LYFT Trip Planner</vt:lpstr>
      <vt:lpstr>Description</vt:lpstr>
      <vt:lpstr>Architecture</vt:lpstr>
      <vt:lpstr>Programming tools used</vt:lpstr>
      <vt:lpstr>RESTful Services</vt:lpstr>
      <vt:lpstr>Algorithm</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 using Uber vs Lyft's Price Estimation??</dc:title>
  <dc:creator>LiuHsunFu</dc:creator>
  <cp:lastModifiedBy>LiuHsunFu</cp:lastModifiedBy>
  <cp:revision>17</cp:revision>
  <dcterms:created xsi:type="dcterms:W3CDTF">2016-12-08T00:27:29Z</dcterms:created>
  <dcterms:modified xsi:type="dcterms:W3CDTF">2016-12-08T03:27:13Z</dcterms:modified>
</cp:coreProperties>
</file>