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311" r:id="rId4"/>
    <p:sldId id="315" r:id="rId5"/>
    <p:sldId id="278" r:id="rId6"/>
    <p:sldId id="273" r:id="rId7"/>
    <p:sldId id="314" r:id="rId8"/>
    <p:sldId id="316" r:id="rId9"/>
    <p:sldId id="29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38D7D-4D66-4C37-B505-F055919EEF6E}">
  <a:tblStyle styleId="{91A38D7D-4D66-4C37-B505-F055919EE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03f25f02dd_0_4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03f25f02dd_0_4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7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03f25f02dd_0_4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03f25f02dd_0_4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76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03f25f02dd_0_4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03f25f02dd_0_4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03f25f02dd_0_4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03f25f02dd_0_4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03f25f02dd_0_4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103f25f02dd_0_4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2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03f25f02dd_0_4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03f25f02dd_0_4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4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103f25f02dd_0_5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103f25f02dd_0_5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ONLY_3_1_2_1_1">
    <p:bg>
      <p:bgPr>
        <a:solidFill>
          <a:schemeClr val="dk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>
            <a:spLocks noGrp="1"/>
          </p:cNvSpPr>
          <p:nvPr>
            <p:ph type="title"/>
          </p:nvPr>
        </p:nvSpPr>
        <p:spPr>
          <a:xfrm>
            <a:off x="1146200" y="1975386"/>
            <a:ext cx="34206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16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24"/>
          <p:cNvSpPr/>
          <p:nvPr/>
        </p:nvSpPr>
        <p:spPr>
          <a:xfrm rot="-67">
            <a:off x="814554" y="1346934"/>
            <a:ext cx="11932278" cy="605904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 rot="8674203" flipH="1">
            <a:off x="-5097450" y="-5256316"/>
            <a:ext cx="14095423" cy="762312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7576525" y="216492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24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435" name="Google Shape;435;p24"/>
          <p:cNvGrpSpPr/>
          <p:nvPr/>
        </p:nvGrpSpPr>
        <p:grpSpPr>
          <a:xfrm rot="5400000">
            <a:off x="493620" y="4534784"/>
            <a:ext cx="442959" cy="147424"/>
            <a:chOff x="7749438" y="2914107"/>
            <a:chExt cx="268818" cy="89462"/>
          </a:xfrm>
        </p:grpSpPr>
        <p:sp>
          <p:nvSpPr>
            <p:cNvPr id="436" name="Google Shape;436;p2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3_1_2_1_1_1">
    <p:bg>
      <p:bgPr>
        <a:solidFill>
          <a:schemeClr val="dk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>
            <a:spLocks noGrp="1"/>
          </p:cNvSpPr>
          <p:nvPr>
            <p:ph type="title"/>
          </p:nvPr>
        </p:nvSpPr>
        <p:spPr>
          <a:xfrm>
            <a:off x="4690900" y="1997023"/>
            <a:ext cx="34206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16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25"/>
          <p:cNvSpPr/>
          <p:nvPr/>
        </p:nvSpPr>
        <p:spPr>
          <a:xfrm rot="67" flipH="1">
            <a:off x="-5251037" y="1775034"/>
            <a:ext cx="11932278" cy="6059048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 rot="-8674203">
            <a:off x="-1259841" y="-5367391"/>
            <a:ext cx="14095423" cy="762312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 rot="-10390200">
            <a:off x="8486723" y="4465738"/>
            <a:ext cx="382628" cy="285530"/>
            <a:chOff x="8730655" y="2307484"/>
            <a:chExt cx="275279" cy="205420"/>
          </a:xfrm>
        </p:grpSpPr>
        <p:sp>
          <p:nvSpPr>
            <p:cNvPr id="446" name="Google Shape;446;p25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450425" y="3748475"/>
            <a:ext cx="264675" cy="222000"/>
            <a:chOff x="1858425" y="4612725"/>
            <a:chExt cx="264675" cy="222000"/>
          </a:xfrm>
        </p:grpSpPr>
        <p:cxnSp>
          <p:nvCxnSpPr>
            <p:cNvPr id="449" name="Google Shape;449;p2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1_1_2_1">
    <p:bg>
      <p:bgPr>
        <a:solidFill>
          <a:schemeClr val="dk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262959" y="2002664"/>
            <a:ext cx="21162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subTitle" idx="2"/>
          </p:nvPr>
        </p:nvSpPr>
        <p:spPr>
          <a:xfrm>
            <a:off x="1051011" y="1627483"/>
            <a:ext cx="1828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3"/>
          </p:nvPr>
        </p:nvSpPr>
        <p:spPr>
          <a:xfrm>
            <a:off x="764826" y="2003968"/>
            <a:ext cx="21162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4"/>
          </p:nvPr>
        </p:nvSpPr>
        <p:spPr>
          <a:xfrm>
            <a:off x="6272063" y="1627467"/>
            <a:ext cx="1828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77" name="Google Shape;477;p27"/>
          <p:cNvSpPr/>
          <p:nvPr/>
        </p:nvSpPr>
        <p:spPr>
          <a:xfrm rot="-828697" flipH="1">
            <a:off x="-1670840" y="2317929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8152900" y="564500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79" name="Google Shape;479;p27"/>
          <p:cNvGrpSpPr/>
          <p:nvPr/>
        </p:nvGrpSpPr>
        <p:grpSpPr>
          <a:xfrm rot="5400000">
            <a:off x="248082" y="1365934"/>
            <a:ext cx="442959" cy="147424"/>
            <a:chOff x="7749438" y="2914107"/>
            <a:chExt cx="268818" cy="89462"/>
          </a:xfrm>
        </p:grpSpPr>
        <p:sp>
          <p:nvSpPr>
            <p:cNvPr id="480" name="Google Shape;480;p27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1_1">
    <p:bg>
      <p:bgPr>
        <a:solidFill>
          <a:schemeClr val="dk1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>
            <a:spLocks noGrp="1"/>
          </p:cNvSpPr>
          <p:nvPr>
            <p:ph type="title"/>
          </p:nvPr>
        </p:nvSpPr>
        <p:spPr>
          <a:xfrm>
            <a:off x="715100" y="44175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1"/>
          </p:nvPr>
        </p:nvSpPr>
        <p:spPr>
          <a:xfrm>
            <a:off x="958092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5" name="Google Shape;595;p31"/>
          <p:cNvSpPr txBox="1">
            <a:spLocks noGrp="1"/>
          </p:cNvSpPr>
          <p:nvPr>
            <p:ph type="subTitle" idx="2"/>
          </p:nvPr>
        </p:nvSpPr>
        <p:spPr>
          <a:xfrm>
            <a:off x="2788266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3"/>
          </p:nvPr>
        </p:nvSpPr>
        <p:spPr>
          <a:xfrm>
            <a:off x="4618441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7" name="Google Shape;597;p31"/>
          <p:cNvSpPr txBox="1">
            <a:spLocks noGrp="1"/>
          </p:cNvSpPr>
          <p:nvPr>
            <p:ph type="subTitle" idx="4"/>
          </p:nvPr>
        </p:nvSpPr>
        <p:spPr>
          <a:xfrm>
            <a:off x="6448617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8" name="Google Shape;598;p31"/>
          <p:cNvSpPr txBox="1">
            <a:spLocks noGrp="1"/>
          </p:cNvSpPr>
          <p:nvPr>
            <p:ph type="subTitle" idx="5"/>
          </p:nvPr>
        </p:nvSpPr>
        <p:spPr>
          <a:xfrm>
            <a:off x="958088" y="2766249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31"/>
          <p:cNvSpPr txBox="1">
            <a:spLocks noGrp="1"/>
          </p:cNvSpPr>
          <p:nvPr>
            <p:ph type="subTitle" idx="6"/>
          </p:nvPr>
        </p:nvSpPr>
        <p:spPr>
          <a:xfrm>
            <a:off x="2788262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1"/>
          <p:cNvSpPr txBox="1">
            <a:spLocks noGrp="1"/>
          </p:cNvSpPr>
          <p:nvPr>
            <p:ph type="subTitle" idx="7"/>
          </p:nvPr>
        </p:nvSpPr>
        <p:spPr>
          <a:xfrm>
            <a:off x="4618437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1"/>
          <p:cNvSpPr txBox="1">
            <a:spLocks noGrp="1"/>
          </p:cNvSpPr>
          <p:nvPr>
            <p:ph type="subTitle" idx="8"/>
          </p:nvPr>
        </p:nvSpPr>
        <p:spPr>
          <a:xfrm>
            <a:off x="6448612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1"/>
          <p:cNvSpPr/>
          <p:nvPr/>
        </p:nvSpPr>
        <p:spPr>
          <a:xfrm rot="828697">
            <a:off x="-70640" y="2220192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1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604" name="Google Shape;604;p31"/>
            <p:cNvSpPr/>
            <p:nvPr/>
          </p:nvSpPr>
          <p:spPr>
            <a:xfrm>
              <a:off x="639236" y="1296850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04453" y="1362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69671" y="142728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834888" y="1492502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900105" y="1557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965323" y="1622937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580237" y="1355850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645454" y="1421067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10533" y="1486284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75750" y="1551502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840968" y="1616857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906185" y="168207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21099" y="141484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86316" y="148006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651533" y="1545284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16751" y="1610501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82106" y="1675719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847324" y="174093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62099" y="1473987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27455" y="1539204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92672" y="1604422"/>
              <a:ext cx="21002" cy="20035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57889" y="1669501"/>
              <a:ext cx="20864" cy="20173"/>
            </a:xfrm>
            <a:custGeom>
              <a:avLst/>
              <a:gdLst/>
              <a:ahLst/>
              <a:cxnLst/>
              <a:rect l="l" t="t" r="r" b="b"/>
              <a:pathLst>
                <a:path w="151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22969" y="1734718"/>
              <a:ext cx="21002" cy="20173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88186" y="1799935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03238" y="1532848"/>
              <a:ext cx="20864" cy="20311"/>
            </a:xfrm>
            <a:custGeom>
              <a:avLst/>
              <a:gdLst/>
              <a:ahLst/>
              <a:cxnLst/>
              <a:rect l="l" t="t" r="r" b="b"/>
              <a:pathLst>
                <a:path w="151" h="147" extrusionOk="0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68317" y="1598066"/>
              <a:ext cx="21002" cy="20311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33534" y="1663283"/>
              <a:ext cx="20035" cy="20173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98752" y="1728639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63969" y="1793856"/>
              <a:ext cx="21140" cy="20173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29186" y="1859073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44100" y="1591986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09317" y="1657203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74535" y="1722421"/>
              <a:ext cx="20173" cy="20173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539752" y="1787500"/>
              <a:ext cx="21140" cy="20311"/>
            </a:xfrm>
            <a:custGeom>
              <a:avLst/>
              <a:gdLst/>
              <a:ahLst/>
              <a:cxnLst/>
              <a:rect l="l" t="t" r="r" b="b"/>
              <a:pathLst>
                <a:path w="153" h="147" extrusionOk="0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04969" y="1852994"/>
              <a:ext cx="21140" cy="20035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0187" y="1918211"/>
              <a:ext cx="20173" cy="2003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1"/>
          <p:cNvGrpSpPr/>
          <p:nvPr/>
        </p:nvGrpSpPr>
        <p:grpSpPr>
          <a:xfrm>
            <a:off x="450425" y="3985400"/>
            <a:ext cx="264675" cy="222000"/>
            <a:chOff x="1858425" y="4612725"/>
            <a:chExt cx="264675" cy="222000"/>
          </a:xfrm>
        </p:grpSpPr>
        <p:cxnSp>
          <p:nvCxnSpPr>
            <p:cNvPr id="641" name="Google Shape;641;p3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bg>
      <p:bgPr>
        <a:solidFill>
          <a:schemeClr val="dk1"/>
        </a:soli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 txBox="1">
            <a:spLocks noGrp="1"/>
          </p:cNvSpPr>
          <p:nvPr>
            <p:ph type="ctrTitle"/>
          </p:nvPr>
        </p:nvSpPr>
        <p:spPr>
          <a:xfrm>
            <a:off x="914400" y="804025"/>
            <a:ext cx="36516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914400" y="1727425"/>
            <a:ext cx="3651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87" name="Google Shape;687;p34"/>
          <p:cNvSpPr txBox="1"/>
          <p:nvPr/>
        </p:nvSpPr>
        <p:spPr>
          <a:xfrm>
            <a:off x="888381" y="3452950"/>
            <a:ext cx="343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Storyset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34"/>
          <p:cNvSpPr/>
          <p:nvPr/>
        </p:nvSpPr>
        <p:spPr>
          <a:xfrm flipH="1">
            <a:off x="-2162701" y="246487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4"/>
          <p:cNvSpPr/>
          <p:nvPr/>
        </p:nvSpPr>
        <p:spPr>
          <a:xfrm rot="-9754832">
            <a:off x="-275671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4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91" name="Google Shape;691;p3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3" r:id="rId3"/>
    <p:sldLayoutId id="2147483670" r:id="rId4"/>
    <p:sldLayoutId id="2147483671" r:id="rId5"/>
    <p:sldLayoutId id="2147483673" r:id="rId6"/>
    <p:sldLayoutId id="2147483677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825100" y="1271836"/>
            <a:ext cx="4796386" cy="1846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TEAM INVESTORS</a:t>
            </a:r>
            <a:br>
              <a:rPr lang="en" b="1" dirty="0"/>
            </a:br>
            <a:r>
              <a:rPr lang="en" b="1" dirty="0"/>
              <a:t>APP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vi-VN" sz="3600" b="1" dirty="0">
                <a:solidFill>
                  <a:schemeClr val="dk2"/>
                </a:solidFill>
              </a:rPr>
              <a:t>SAVE MONEY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7749438" y="2958673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794223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928797" y="2958673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973472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2"/>
          <p:cNvSpPr/>
          <p:nvPr/>
        </p:nvSpPr>
        <p:spPr>
          <a:xfrm flipH="1">
            <a:off x="1611150" y="1142205"/>
            <a:ext cx="230888" cy="213549"/>
          </a:xfrm>
          <a:custGeom>
            <a:avLst/>
            <a:gdLst/>
            <a:ahLst/>
            <a:cxnLst/>
            <a:rect l="l" t="t" r="r" b="b"/>
            <a:pathLst>
              <a:path w="11042" h="10214" extrusionOk="0">
                <a:moveTo>
                  <a:pt x="8207" y="0"/>
                </a:moveTo>
                <a:cubicBezTo>
                  <a:pt x="7954" y="0"/>
                  <a:pt x="7887" y="370"/>
                  <a:pt x="8006" y="773"/>
                </a:cubicBezTo>
                <a:cubicBezTo>
                  <a:pt x="7372" y="573"/>
                  <a:pt x="6738" y="439"/>
                  <a:pt x="6071" y="373"/>
                </a:cubicBezTo>
                <a:cubicBezTo>
                  <a:pt x="5704" y="473"/>
                  <a:pt x="5371" y="606"/>
                  <a:pt x="5037" y="773"/>
                </a:cubicBezTo>
                <a:cubicBezTo>
                  <a:pt x="4804" y="740"/>
                  <a:pt x="4603" y="706"/>
                  <a:pt x="4370" y="706"/>
                </a:cubicBezTo>
                <a:cubicBezTo>
                  <a:pt x="4036" y="840"/>
                  <a:pt x="3703" y="1006"/>
                  <a:pt x="3403" y="1207"/>
                </a:cubicBezTo>
                <a:cubicBezTo>
                  <a:pt x="3169" y="1273"/>
                  <a:pt x="2936" y="1340"/>
                  <a:pt x="2702" y="1440"/>
                </a:cubicBezTo>
                <a:cubicBezTo>
                  <a:pt x="2335" y="1640"/>
                  <a:pt x="1868" y="2641"/>
                  <a:pt x="1868" y="2641"/>
                </a:cubicBezTo>
                <a:cubicBezTo>
                  <a:pt x="1868" y="2641"/>
                  <a:pt x="1201" y="2908"/>
                  <a:pt x="1101" y="3141"/>
                </a:cubicBezTo>
                <a:cubicBezTo>
                  <a:pt x="967" y="3341"/>
                  <a:pt x="0" y="4742"/>
                  <a:pt x="267" y="4843"/>
                </a:cubicBezTo>
                <a:cubicBezTo>
                  <a:pt x="356" y="4882"/>
                  <a:pt x="455" y="4899"/>
                  <a:pt x="560" y="4899"/>
                </a:cubicBezTo>
                <a:cubicBezTo>
                  <a:pt x="1160" y="4899"/>
                  <a:pt x="1935" y="4342"/>
                  <a:pt x="1935" y="4342"/>
                </a:cubicBezTo>
                <a:cubicBezTo>
                  <a:pt x="1935" y="4342"/>
                  <a:pt x="3503" y="4476"/>
                  <a:pt x="3603" y="4909"/>
                </a:cubicBezTo>
                <a:cubicBezTo>
                  <a:pt x="3669" y="5310"/>
                  <a:pt x="4870" y="7411"/>
                  <a:pt x="5637" y="7745"/>
                </a:cubicBezTo>
                <a:lnTo>
                  <a:pt x="5637" y="10213"/>
                </a:lnTo>
                <a:lnTo>
                  <a:pt x="10074" y="9913"/>
                </a:lnTo>
                <a:lnTo>
                  <a:pt x="9774" y="7278"/>
                </a:lnTo>
                <a:cubicBezTo>
                  <a:pt x="9774" y="7278"/>
                  <a:pt x="11041" y="4976"/>
                  <a:pt x="11041" y="4776"/>
                </a:cubicBezTo>
                <a:cubicBezTo>
                  <a:pt x="11041" y="4576"/>
                  <a:pt x="10574" y="2274"/>
                  <a:pt x="10107" y="1640"/>
                </a:cubicBezTo>
                <a:cubicBezTo>
                  <a:pt x="9640" y="1107"/>
                  <a:pt x="9140" y="640"/>
                  <a:pt x="8606" y="206"/>
                </a:cubicBezTo>
                <a:cubicBezTo>
                  <a:pt x="8442" y="61"/>
                  <a:pt x="8309" y="0"/>
                  <a:pt x="8207" y="0"/>
                </a:cubicBezTo>
                <a:close/>
              </a:path>
            </a:pathLst>
          </a:custGeom>
          <a:solidFill>
            <a:schemeClr val="lt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2"/>
          <p:cNvSpPr/>
          <p:nvPr/>
        </p:nvSpPr>
        <p:spPr>
          <a:xfrm flipH="1">
            <a:off x="816696" y="1241662"/>
            <a:ext cx="479508" cy="448842"/>
          </a:xfrm>
          <a:custGeom>
            <a:avLst/>
            <a:gdLst/>
            <a:ahLst/>
            <a:cxnLst/>
            <a:rect l="l" t="t" r="r" b="b"/>
            <a:pathLst>
              <a:path w="22932" h="21468" extrusionOk="0">
                <a:moveTo>
                  <a:pt x="12977" y="0"/>
                </a:moveTo>
                <a:cubicBezTo>
                  <a:pt x="11732" y="0"/>
                  <a:pt x="10789" y="352"/>
                  <a:pt x="10789" y="352"/>
                </a:cubicBezTo>
                <a:cubicBezTo>
                  <a:pt x="9740" y="173"/>
                  <a:pt x="8798" y="89"/>
                  <a:pt x="7952" y="89"/>
                </a:cubicBezTo>
                <a:cubicBezTo>
                  <a:pt x="0" y="89"/>
                  <a:pt x="544" y="7454"/>
                  <a:pt x="815" y="11494"/>
                </a:cubicBezTo>
                <a:cubicBezTo>
                  <a:pt x="1416" y="20000"/>
                  <a:pt x="4351" y="21467"/>
                  <a:pt x="4351" y="21467"/>
                </a:cubicBezTo>
                <a:cubicBezTo>
                  <a:pt x="8054" y="20178"/>
                  <a:pt x="10956" y="19748"/>
                  <a:pt x="13180" y="19748"/>
                </a:cubicBezTo>
                <a:cubicBezTo>
                  <a:pt x="17627" y="19748"/>
                  <a:pt x="19362" y="21467"/>
                  <a:pt x="19362" y="21467"/>
                </a:cubicBezTo>
                <a:cubicBezTo>
                  <a:pt x="22931" y="9859"/>
                  <a:pt x="19228" y="3321"/>
                  <a:pt x="16193" y="1020"/>
                </a:cubicBezTo>
                <a:cubicBezTo>
                  <a:pt x="15145" y="222"/>
                  <a:pt x="13966" y="0"/>
                  <a:pt x="12977" y="0"/>
                </a:cubicBez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2"/>
          <p:cNvSpPr/>
          <p:nvPr/>
        </p:nvSpPr>
        <p:spPr>
          <a:xfrm flipH="1">
            <a:off x="1163509" y="1447308"/>
            <a:ext cx="113897" cy="119905"/>
          </a:xfrm>
          <a:custGeom>
            <a:avLst/>
            <a:gdLst/>
            <a:ahLst/>
            <a:cxnLst/>
            <a:rect l="l" t="t" r="r" b="b"/>
            <a:pathLst>
              <a:path w="5447" h="5735" extrusionOk="0">
                <a:moveTo>
                  <a:pt x="3082" y="0"/>
                </a:moveTo>
                <a:cubicBezTo>
                  <a:pt x="1003" y="0"/>
                  <a:pt x="1" y="5406"/>
                  <a:pt x="3152" y="5727"/>
                </a:cubicBezTo>
                <a:cubicBezTo>
                  <a:pt x="3199" y="5732"/>
                  <a:pt x="3245" y="5734"/>
                  <a:pt x="3291" y="5734"/>
                </a:cubicBezTo>
                <a:cubicBezTo>
                  <a:pt x="5446" y="5734"/>
                  <a:pt x="5246" y="383"/>
                  <a:pt x="3319" y="23"/>
                </a:cubicBezTo>
                <a:cubicBezTo>
                  <a:pt x="3238" y="8"/>
                  <a:pt x="3159" y="0"/>
                  <a:pt x="3082" y="0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2"/>
          <p:cNvSpPr/>
          <p:nvPr/>
        </p:nvSpPr>
        <p:spPr>
          <a:xfrm flipH="1">
            <a:off x="1103811" y="1416867"/>
            <a:ext cx="155612" cy="164061"/>
          </a:xfrm>
          <a:custGeom>
            <a:avLst/>
            <a:gdLst/>
            <a:ahLst/>
            <a:cxnLst/>
            <a:rect l="l" t="t" r="r" b="b"/>
            <a:pathLst>
              <a:path w="7442" h="7847" extrusionOk="0">
                <a:moveTo>
                  <a:pt x="2930" y="1"/>
                </a:moveTo>
                <a:cubicBezTo>
                  <a:pt x="0" y="1"/>
                  <a:pt x="248" y="7327"/>
                  <a:pt x="2892" y="7817"/>
                </a:cubicBezTo>
                <a:cubicBezTo>
                  <a:pt x="2997" y="7837"/>
                  <a:pt x="3100" y="7846"/>
                  <a:pt x="3201" y="7846"/>
                </a:cubicBezTo>
                <a:cubicBezTo>
                  <a:pt x="6036" y="7846"/>
                  <a:pt x="7442" y="430"/>
                  <a:pt x="3126" y="11"/>
                </a:cubicBezTo>
                <a:cubicBezTo>
                  <a:pt x="3059" y="4"/>
                  <a:pt x="2994" y="1"/>
                  <a:pt x="2930" y="1"/>
                </a:cubicBezTo>
                <a:close/>
              </a:path>
            </a:pathLst>
          </a:custGeom>
          <a:solidFill>
            <a:srgbClr val="757575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2"/>
          <p:cNvSpPr/>
          <p:nvPr/>
        </p:nvSpPr>
        <p:spPr>
          <a:xfrm flipH="1">
            <a:off x="1300072" y="3972433"/>
            <a:ext cx="317267" cy="211375"/>
          </a:xfrm>
          <a:custGeom>
            <a:avLst/>
            <a:gdLst/>
            <a:ahLst/>
            <a:cxnLst/>
            <a:rect l="l" t="t" r="r" b="b"/>
            <a:pathLst>
              <a:path w="15173" h="10110" extrusionOk="0">
                <a:moveTo>
                  <a:pt x="14772" y="0"/>
                </a:moveTo>
                <a:lnTo>
                  <a:pt x="1163" y="8139"/>
                </a:lnTo>
                <a:cubicBezTo>
                  <a:pt x="1163" y="8139"/>
                  <a:pt x="0" y="10109"/>
                  <a:pt x="3807" y="10109"/>
                </a:cubicBezTo>
                <a:cubicBezTo>
                  <a:pt x="3869" y="10109"/>
                  <a:pt x="3933" y="10109"/>
                  <a:pt x="3998" y="10108"/>
                </a:cubicBezTo>
                <a:cubicBezTo>
                  <a:pt x="8034" y="10041"/>
                  <a:pt x="11236" y="6238"/>
                  <a:pt x="11236" y="6238"/>
                </a:cubicBezTo>
                <a:cubicBezTo>
                  <a:pt x="11270" y="5638"/>
                  <a:pt x="11537" y="5104"/>
                  <a:pt x="11970" y="4670"/>
                </a:cubicBezTo>
                <a:cubicBezTo>
                  <a:pt x="12432" y="4255"/>
                  <a:pt x="12782" y="4191"/>
                  <a:pt x="12954" y="4191"/>
                </a:cubicBezTo>
                <a:cubicBezTo>
                  <a:pt x="13030" y="4191"/>
                  <a:pt x="13071" y="4203"/>
                  <a:pt x="13071" y="4203"/>
                </a:cubicBezTo>
                <a:cubicBezTo>
                  <a:pt x="13838" y="3269"/>
                  <a:pt x="14539" y="2269"/>
                  <a:pt x="15173" y="1235"/>
                </a:cubicBezTo>
                <a:lnTo>
                  <a:pt x="14772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2"/>
          <p:cNvSpPr/>
          <p:nvPr/>
        </p:nvSpPr>
        <p:spPr>
          <a:xfrm flipH="1">
            <a:off x="1295179" y="3727627"/>
            <a:ext cx="304826" cy="454048"/>
          </a:xfrm>
          <a:custGeom>
            <a:avLst/>
            <a:gdLst/>
            <a:ahLst/>
            <a:cxnLst/>
            <a:rect l="l" t="t" r="r" b="b"/>
            <a:pathLst>
              <a:path w="14578" h="21717" fill="none" extrusionOk="0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/>
          <p:nvPr/>
        </p:nvSpPr>
        <p:spPr>
          <a:xfrm flipH="1">
            <a:off x="1458403" y="4031015"/>
            <a:ext cx="90687" cy="12565"/>
          </a:xfrm>
          <a:custGeom>
            <a:avLst/>
            <a:gdLst/>
            <a:ahLst/>
            <a:cxnLst/>
            <a:rect l="l" t="t" r="r" b="b"/>
            <a:pathLst>
              <a:path w="4337" h="601" fill="none" extrusionOk="0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2"/>
          <p:cNvSpPr/>
          <p:nvPr/>
        </p:nvSpPr>
        <p:spPr>
          <a:xfrm flipH="1">
            <a:off x="1447237" y="3998233"/>
            <a:ext cx="86526" cy="17458"/>
          </a:xfrm>
          <a:custGeom>
            <a:avLst/>
            <a:gdLst/>
            <a:ahLst/>
            <a:cxnLst/>
            <a:rect l="l" t="t" r="r" b="b"/>
            <a:pathLst>
              <a:path w="4138" h="835" fill="none" extrusionOk="0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2"/>
          <p:cNvSpPr/>
          <p:nvPr/>
        </p:nvSpPr>
        <p:spPr>
          <a:xfrm flipH="1">
            <a:off x="1438183" y="3963359"/>
            <a:ext cx="80232" cy="14677"/>
          </a:xfrm>
          <a:custGeom>
            <a:avLst/>
            <a:gdLst/>
            <a:ahLst/>
            <a:cxnLst/>
            <a:rect l="l" t="t" r="r" b="b"/>
            <a:pathLst>
              <a:path w="3837" h="702" fill="none" extrusionOk="0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 flipH="1">
            <a:off x="1432600" y="3929196"/>
            <a:ext cx="79521" cy="17458"/>
          </a:xfrm>
          <a:custGeom>
            <a:avLst/>
            <a:gdLst/>
            <a:ahLst/>
            <a:cxnLst/>
            <a:rect l="l" t="t" r="r" b="b"/>
            <a:pathLst>
              <a:path w="3803" h="835" fill="none" extrusionOk="0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 flipH="1">
            <a:off x="857157" y="2294439"/>
            <a:ext cx="801438" cy="1599905"/>
          </a:xfrm>
          <a:custGeom>
            <a:avLst/>
            <a:gdLst/>
            <a:ahLst/>
            <a:cxnLst/>
            <a:rect l="l" t="t" r="r" b="b"/>
            <a:pathLst>
              <a:path w="38328" h="76523" extrusionOk="0">
                <a:moveTo>
                  <a:pt x="14844" y="1"/>
                </a:moveTo>
                <a:cubicBezTo>
                  <a:pt x="13877" y="3170"/>
                  <a:pt x="12409" y="8173"/>
                  <a:pt x="12409" y="8173"/>
                </a:cubicBezTo>
                <a:cubicBezTo>
                  <a:pt x="3970" y="19848"/>
                  <a:pt x="901" y="37461"/>
                  <a:pt x="467" y="39095"/>
                </a:cubicBezTo>
                <a:cubicBezTo>
                  <a:pt x="0" y="40730"/>
                  <a:pt x="7906" y="73287"/>
                  <a:pt x="7906" y="73287"/>
                </a:cubicBezTo>
                <a:cubicBezTo>
                  <a:pt x="8398" y="73416"/>
                  <a:pt x="8839" y="73471"/>
                  <a:pt x="9233" y="73471"/>
                </a:cubicBezTo>
                <a:cubicBezTo>
                  <a:pt x="11269" y="73471"/>
                  <a:pt x="12042" y="72019"/>
                  <a:pt x="12042" y="72019"/>
                </a:cubicBezTo>
                <a:cubicBezTo>
                  <a:pt x="12042" y="72019"/>
                  <a:pt x="11375" y="61045"/>
                  <a:pt x="11642" y="53706"/>
                </a:cubicBezTo>
                <a:cubicBezTo>
                  <a:pt x="11875" y="47468"/>
                  <a:pt x="9907" y="40130"/>
                  <a:pt x="9907" y="40130"/>
                </a:cubicBezTo>
                <a:cubicBezTo>
                  <a:pt x="11675" y="37728"/>
                  <a:pt x="21382" y="21016"/>
                  <a:pt x="21382" y="21016"/>
                </a:cubicBezTo>
                <a:cubicBezTo>
                  <a:pt x="23183" y="26953"/>
                  <a:pt x="22216" y="32457"/>
                  <a:pt x="23517" y="37928"/>
                </a:cubicBezTo>
                <a:cubicBezTo>
                  <a:pt x="24818" y="43399"/>
                  <a:pt x="23750" y="41864"/>
                  <a:pt x="23784" y="47535"/>
                </a:cubicBezTo>
                <a:cubicBezTo>
                  <a:pt x="23850" y="53172"/>
                  <a:pt x="23117" y="76522"/>
                  <a:pt x="23117" y="76522"/>
                </a:cubicBezTo>
                <a:lnTo>
                  <a:pt x="28053" y="76522"/>
                </a:lnTo>
                <a:cubicBezTo>
                  <a:pt x="28053" y="76522"/>
                  <a:pt x="33457" y="49570"/>
                  <a:pt x="33324" y="44366"/>
                </a:cubicBezTo>
                <a:cubicBezTo>
                  <a:pt x="33190" y="39196"/>
                  <a:pt x="33891" y="35259"/>
                  <a:pt x="36126" y="25719"/>
                </a:cubicBezTo>
                <a:cubicBezTo>
                  <a:pt x="38327" y="16179"/>
                  <a:pt x="33324" y="1635"/>
                  <a:pt x="33324" y="1635"/>
                </a:cubicBezTo>
                <a:lnTo>
                  <a:pt x="1484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2"/>
          <p:cNvSpPr/>
          <p:nvPr/>
        </p:nvSpPr>
        <p:spPr>
          <a:xfrm flipH="1">
            <a:off x="1023851" y="3846883"/>
            <a:ext cx="303446" cy="314574"/>
          </a:xfrm>
          <a:custGeom>
            <a:avLst/>
            <a:gdLst/>
            <a:ahLst/>
            <a:cxnLst/>
            <a:rect l="l" t="t" r="r" b="b"/>
            <a:pathLst>
              <a:path w="14512" h="15046" fill="none" extrusionOk="0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2"/>
          <p:cNvSpPr/>
          <p:nvPr/>
        </p:nvSpPr>
        <p:spPr>
          <a:xfrm flipH="1">
            <a:off x="1143833" y="4033106"/>
            <a:ext cx="110928" cy="36985"/>
          </a:xfrm>
          <a:custGeom>
            <a:avLst/>
            <a:gdLst/>
            <a:ahLst/>
            <a:cxnLst/>
            <a:rect l="l" t="t" r="r" b="b"/>
            <a:pathLst>
              <a:path w="5305" h="1769" fill="none" extrusionOk="0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"/>
          <p:cNvSpPr/>
          <p:nvPr/>
        </p:nvSpPr>
        <p:spPr>
          <a:xfrm flipH="1">
            <a:off x="1127795" y="4010087"/>
            <a:ext cx="98361" cy="34895"/>
          </a:xfrm>
          <a:custGeom>
            <a:avLst/>
            <a:gdLst/>
            <a:ahLst/>
            <a:cxnLst/>
            <a:rect l="l" t="t" r="r" b="b"/>
            <a:pathLst>
              <a:path w="4704" h="1669" fill="none" extrusionOk="0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2"/>
          <p:cNvSpPr/>
          <p:nvPr/>
        </p:nvSpPr>
        <p:spPr>
          <a:xfrm flipH="1">
            <a:off x="1108955" y="3968251"/>
            <a:ext cx="99762" cy="37675"/>
          </a:xfrm>
          <a:custGeom>
            <a:avLst/>
            <a:gdLst/>
            <a:ahLst/>
            <a:cxnLst/>
            <a:rect l="l" t="t" r="r" b="b"/>
            <a:pathLst>
              <a:path w="4771" h="1802" fill="none" extrusionOk="0">
                <a:moveTo>
                  <a:pt x="4770" y="1801"/>
                </a:moveTo>
                <a:cubicBezTo>
                  <a:pt x="4770" y="1801"/>
                  <a:pt x="2469" y="0"/>
                  <a:pt x="0" y="1134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2"/>
          <p:cNvSpPr/>
          <p:nvPr/>
        </p:nvSpPr>
        <p:spPr>
          <a:xfrm flipH="1">
            <a:off x="1101971" y="3926394"/>
            <a:ext cx="101874" cy="32114"/>
          </a:xfrm>
          <a:custGeom>
            <a:avLst/>
            <a:gdLst/>
            <a:ahLst/>
            <a:cxnLst/>
            <a:rect l="l" t="t" r="r" b="b"/>
            <a:pathLst>
              <a:path w="4872" h="1536" fill="none" extrusionOk="0">
                <a:moveTo>
                  <a:pt x="4871" y="1535"/>
                </a:moveTo>
                <a:cubicBezTo>
                  <a:pt x="4871" y="1535"/>
                  <a:pt x="2036" y="1"/>
                  <a:pt x="1" y="1168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2"/>
          <p:cNvSpPr/>
          <p:nvPr/>
        </p:nvSpPr>
        <p:spPr>
          <a:xfrm flipH="1">
            <a:off x="1023851" y="4161436"/>
            <a:ext cx="306938" cy="22329"/>
          </a:xfrm>
          <a:custGeom>
            <a:avLst/>
            <a:gdLst/>
            <a:ahLst/>
            <a:cxnLst/>
            <a:rect l="l" t="t" r="r" b="b"/>
            <a:pathLst>
              <a:path w="14679" h="1068" extrusionOk="0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621396" y="1327132"/>
            <a:ext cx="1283435" cy="1177970"/>
          </a:xfrm>
          <a:custGeom>
            <a:avLst/>
            <a:gdLst/>
            <a:ahLst/>
            <a:cxnLst/>
            <a:rect l="l" t="t" r="r" b="b"/>
            <a:pathLst>
              <a:path w="61379" h="56342" extrusionOk="0">
                <a:moveTo>
                  <a:pt x="8407" y="0"/>
                </a:move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7506" y="56342"/>
                  <a:pt x="47710" y="56342"/>
                </a:cubicBezTo>
                <a:cubicBezTo>
                  <a:pt x="48180" y="56342"/>
                  <a:pt x="48649" y="55627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3687" y="52673"/>
                  <a:pt x="56821" y="52673"/>
                </a:cubicBezTo>
                <a:cubicBezTo>
                  <a:pt x="57253" y="52673"/>
                  <a:pt x="57675" y="52550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606" y="18952"/>
                  <a:pt x="47128" y="18952"/>
                </a:cubicBezTo>
                <a:cubicBezTo>
                  <a:pt x="46939" y="18952"/>
                  <a:pt x="46752" y="19030"/>
                  <a:pt x="46601" y="19247"/>
                </a:cubicBezTo>
                <a:cubicBezTo>
                  <a:pt x="46066" y="20024"/>
                  <a:pt x="44929" y="20312"/>
                  <a:pt x="43537" y="20312"/>
                </a:cubicBezTo>
                <a:cubicBezTo>
                  <a:pt x="39545" y="20312"/>
                  <a:pt x="33458" y="17947"/>
                  <a:pt x="33458" y="17947"/>
                </a:cubicBezTo>
                <a:cubicBezTo>
                  <a:pt x="33458" y="17947"/>
                  <a:pt x="32854" y="17278"/>
                  <a:pt x="31364" y="17278"/>
                </a:cubicBezTo>
                <a:cubicBezTo>
                  <a:pt x="31329" y="17278"/>
                  <a:pt x="31293" y="17279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7363" y="15736"/>
                  <a:pt x="27223" y="15732"/>
                  <a:pt x="27068" y="15732"/>
                </a:cubicBezTo>
                <a:cubicBezTo>
                  <a:pt x="24831" y="15732"/>
                  <a:pt x="19626" y="16602"/>
                  <a:pt x="17256" y="16602"/>
                </a:cubicBezTo>
                <a:cubicBezTo>
                  <a:pt x="16715" y="16602"/>
                  <a:pt x="16322" y="16557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621396" y="1327132"/>
            <a:ext cx="1283435" cy="1205840"/>
          </a:xfrm>
          <a:custGeom>
            <a:avLst/>
            <a:gdLst/>
            <a:ahLst/>
            <a:cxnLst/>
            <a:rect l="l" t="t" r="r" b="b"/>
            <a:pathLst>
              <a:path w="61379" h="57675" fill="none" extrusionOk="0">
                <a:moveTo>
                  <a:pt x="53239" y="21749"/>
                </a:move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135" y="18480"/>
                  <a:pt x="46601" y="19247"/>
                </a:cubicBezTo>
                <a:cubicBezTo>
                  <a:pt x="44533" y="22250"/>
                  <a:pt x="33458" y="17947"/>
                  <a:pt x="33458" y="17947"/>
                </a:cubicBezTo>
                <a:cubicBezTo>
                  <a:pt x="33458" y="17947"/>
                  <a:pt x="32824" y="17246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5152" y="15578"/>
                  <a:pt x="17147" y="17079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lnTo>
                  <a:pt x="8407" y="0"/>
                </a:ln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9536" y="57675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4773" y="54573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930404" y="1519607"/>
            <a:ext cx="288767" cy="320575"/>
          </a:xfrm>
          <a:custGeom>
            <a:avLst/>
            <a:gdLst/>
            <a:ahLst/>
            <a:cxnLst/>
            <a:rect l="l" t="t" r="r" b="b"/>
            <a:pathLst>
              <a:path w="13810" h="15333" extrusionOk="0">
                <a:moveTo>
                  <a:pt x="12442" y="1"/>
                </a:moveTo>
                <a:cubicBezTo>
                  <a:pt x="12442" y="1"/>
                  <a:pt x="967" y="1269"/>
                  <a:pt x="3169" y="3704"/>
                </a:cubicBezTo>
                <a:cubicBezTo>
                  <a:pt x="3603" y="4171"/>
                  <a:pt x="3936" y="4671"/>
                  <a:pt x="4203" y="5205"/>
                </a:cubicBezTo>
                <a:cubicBezTo>
                  <a:pt x="5037" y="6873"/>
                  <a:pt x="4670" y="8207"/>
                  <a:pt x="4336" y="8540"/>
                </a:cubicBezTo>
                <a:cubicBezTo>
                  <a:pt x="4303" y="8574"/>
                  <a:pt x="4270" y="8574"/>
                  <a:pt x="4236" y="8607"/>
                </a:cubicBezTo>
                <a:cubicBezTo>
                  <a:pt x="3943" y="8769"/>
                  <a:pt x="3217" y="8814"/>
                  <a:pt x="2495" y="8814"/>
                </a:cubicBezTo>
                <a:cubicBezTo>
                  <a:pt x="1577" y="8814"/>
                  <a:pt x="667" y="8741"/>
                  <a:pt x="667" y="8741"/>
                </a:cubicBezTo>
                <a:lnTo>
                  <a:pt x="667" y="8741"/>
                </a:lnTo>
                <a:cubicBezTo>
                  <a:pt x="667" y="8741"/>
                  <a:pt x="0" y="14978"/>
                  <a:pt x="4403" y="15312"/>
                </a:cubicBezTo>
                <a:cubicBezTo>
                  <a:pt x="4567" y="15326"/>
                  <a:pt x="4730" y="15332"/>
                  <a:pt x="4894" y="15332"/>
                </a:cubicBezTo>
                <a:cubicBezTo>
                  <a:pt x="9515" y="15332"/>
                  <a:pt x="13810" y="10041"/>
                  <a:pt x="13810" y="10041"/>
                </a:cubicBezTo>
                <a:cubicBezTo>
                  <a:pt x="13810" y="10041"/>
                  <a:pt x="11208" y="9941"/>
                  <a:pt x="10908" y="8741"/>
                </a:cubicBezTo>
                <a:cubicBezTo>
                  <a:pt x="9840" y="4971"/>
                  <a:pt x="12442" y="1"/>
                  <a:pt x="12442" y="1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1026653" y="1610868"/>
            <a:ext cx="104634" cy="88543"/>
          </a:xfrm>
          <a:custGeom>
            <a:avLst/>
            <a:gdLst/>
            <a:ahLst/>
            <a:cxnLst/>
            <a:rect l="l" t="t" r="r" b="b"/>
            <a:pathLst>
              <a:path w="5004" h="4235" extrusionOk="0">
                <a:moveTo>
                  <a:pt x="3407" y="1"/>
                </a:moveTo>
                <a:cubicBezTo>
                  <a:pt x="2402" y="1"/>
                  <a:pt x="1093" y="163"/>
                  <a:pt x="0" y="840"/>
                </a:cubicBezTo>
                <a:cubicBezTo>
                  <a:pt x="834" y="2508"/>
                  <a:pt x="467" y="3842"/>
                  <a:pt x="100" y="4175"/>
                </a:cubicBezTo>
                <a:cubicBezTo>
                  <a:pt x="329" y="4216"/>
                  <a:pt x="549" y="4235"/>
                  <a:pt x="759" y="4235"/>
                </a:cubicBezTo>
                <a:cubicBezTo>
                  <a:pt x="3863" y="4235"/>
                  <a:pt x="5004" y="139"/>
                  <a:pt x="5004" y="139"/>
                </a:cubicBezTo>
                <a:cubicBezTo>
                  <a:pt x="5004" y="139"/>
                  <a:pt x="4335" y="1"/>
                  <a:pt x="3407" y="1"/>
                </a:cubicBezTo>
                <a:close/>
              </a:path>
            </a:pathLst>
          </a:custGeom>
          <a:solidFill>
            <a:srgbClr val="26323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948512" y="1268570"/>
            <a:ext cx="346688" cy="410414"/>
          </a:xfrm>
          <a:custGeom>
            <a:avLst/>
            <a:gdLst/>
            <a:ahLst/>
            <a:cxnLst/>
            <a:rect l="l" t="t" r="r" b="b"/>
            <a:pathLst>
              <a:path w="16580" h="19630" extrusionOk="0">
                <a:moveTo>
                  <a:pt x="9131" y="0"/>
                </a:moveTo>
                <a:cubicBezTo>
                  <a:pt x="8726" y="0"/>
                  <a:pt x="8296" y="32"/>
                  <a:pt x="7839" y="99"/>
                </a:cubicBezTo>
                <a:cubicBezTo>
                  <a:pt x="0" y="1267"/>
                  <a:pt x="3769" y="12842"/>
                  <a:pt x="4570" y="15711"/>
                </a:cubicBezTo>
                <a:cubicBezTo>
                  <a:pt x="4858" y="16734"/>
                  <a:pt x="7907" y="19630"/>
                  <a:pt x="9481" y="19630"/>
                </a:cubicBezTo>
                <a:cubicBezTo>
                  <a:pt x="9548" y="19630"/>
                  <a:pt x="9612" y="19624"/>
                  <a:pt x="9674" y="19613"/>
                </a:cubicBezTo>
                <a:cubicBezTo>
                  <a:pt x="10808" y="19380"/>
                  <a:pt x="14911" y="15911"/>
                  <a:pt x="15144" y="14476"/>
                </a:cubicBezTo>
                <a:cubicBezTo>
                  <a:pt x="15682" y="10838"/>
                  <a:pt x="16580" y="0"/>
                  <a:pt x="9131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922019" y="1240659"/>
            <a:ext cx="450610" cy="405208"/>
          </a:xfrm>
          <a:custGeom>
            <a:avLst/>
            <a:gdLst/>
            <a:ahLst/>
            <a:cxnLst/>
            <a:rect l="l" t="t" r="r" b="b"/>
            <a:pathLst>
              <a:path w="21550" h="19381" extrusionOk="0">
                <a:moveTo>
                  <a:pt x="12176" y="0"/>
                </a:moveTo>
                <a:cubicBezTo>
                  <a:pt x="2169" y="33"/>
                  <a:pt x="0" y="12342"/>
                  <a:pt x="5304" y="19381"/>
                </a:cubicBezTo>
                <a:cubicBezTo>
                  <a:pt x="5304" y="19381"/>
                  <a:pt x="4103" y="3636"/>
                  <a:pt x="14444" y="3036"/>
                </a:cubicBezTo>
                <a:cubicBezTo>
                  <a:pt x="14444" y="3036"/>
                  <a:pt x="14444" y="8806"/>
                  <a:pt x="19648" y="10474"/>
                </a:cubicBezTo>
                <a:lnTo>
                  <a:pt x="21549" y="4770"/>
                </a:lnTo>
                <a:lnTo>
                  <a:pt x="12176" y="0"/>
                </a:ln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919928" y="1431042"/>
            <a:ext cx="66389" cy="102342"/>
          </a:xfrm>
          <a:custGeom>
            <a:avLst/>
            <a:gdLst/>
            <a:ahLst/>
            <a:cxnLst/>
            <a:rect l="l" t="t" r="r" b="b"/>
            <a:pathLst>
              <a:path w="3175" h="4895" extrusionOk="0">
                <a:moveTo>
                  <a:pt x="1609" y="0"/>
                </a:moveTo>
                <a:cubicBezTo>
                  <a:pt x="909" y="0"/>
                  <a:pt x="0" y="1203"/>
                  <a:pt x="105" y="1702"/>
                </a:cubicBezTo>
                <a:lnTo>
                  <a:pt x="372" y="4737"/>
                </a:lnTo>
                <a:cubicBezTo>
                  <a:pt x="476" y="4850"/>
                  <a:pt x="587" y="4895"/>
                  <a:pt x="701" y="4895"/>
                </a:cubicBezTo>
                <a:cubicBezTo>
                  <a:pt x="1027" y="4895"/>
                  <a:pt x="1385" y="4526"/>
                  <a:pt x="1707" y="4304"/>
                </a:cubicBezTo>
                <a:cubicBezTo>
                  <a:pt x="2607" y="3637"/>
                  <a:pt x="3174" y="2002"/>
                  <a:pt x="2107" y="301"/>
                </a:cubicBezTo>
                <a:cubicBezTo>
                  <a:pt x="1972" y="88"/>
                  <a:pt x="1798" y="0"/>
                  <a:pt x="1609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2"/>
          <p:cNvSpPr/>
          <p:nvPr/>
        </p:nvSpPr>
        <p:spPr>
          <a:xfrm flipH="1">
            <a:off x="919928" y="1416407"/>
            <a:ext cx="66996" cy="122748"/>
          </a:xfrm>
          <a:custGeom>
            <a:avLst/>
            <a:gdLst/>
            <a:ahLst/>
            <a:cxnLst/>
            <a:rect l="l" t="t" r="r" b="b"/>
            <a:pathLst>
              <a:path w="3204" h="5871" fill="none" extrusionOk="0">
                <a:moveTo>
                  <a:pt x="134" y="2402"/>
                </a:moveTo>
                <a:cubicBezTo>
                  <a:pt x="1" y="1768"/>
                  <a:pt x="1502" y="0"/>
                  <a:pt x="2136" y="1001"/>
                </a:cubicBezTo>
                <a:cubicBezTo>
                  <a:pt x="3203" y="2702"/>
                  <a:pt x="2636" y="4337"/>
                  <a:pt x="1736" y="5004"/>
                </a:cubicBezTo>
                <a:cubicBezTo>
                  <a:pt x="1302" y="5304"/>
                  <a:pt x="802" y="5871"/>
                  <a:pt x="401" y="5437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flipH="1">
            <a:off x="866671" y="1392510"/>
            <a:ext cx="155633" cy="163998"/>
          </a:xfrm>
          <a:custGeom>
            <a:avLst/>
            <a:gdLst/>
            <a:ahLst/>
            <a:cxnLst/>
            <a:rect l="l" t="t" r="r" b="b"/>
            <a:pathLst>
              <a:path w="7443" h="7844" extrusionOk="0">
                <a:moveTo>
                  <a:pt x="2918" y="0"/>
                </a:moveTo>
                <a:cubicBezTo>
                  <a:pt x="0" y="0"/>
                  <a:pt x="244" y="7324"/>
                  <a:pt x="2894" y="7815"/>
                </a:cubicBezTo>
                <a:cubicBezTo>
                  <a:pt x="2998" y="7834"/>
                  <a:pt x="3101" y="7844"/>
                  <a:pt x="3203" y="7844"/>
                </a:cubicBezTo>
                <a:cubicBezTo>
                  <a:pt x="6037" y="7844"/>
                  <a:pt x="7442" y="428"/>
                  <a:pt x="3094" y="9"/>
                </a:cubicBezTo>
                <a:cubicBezTo>
                  <a:pt x="3034" y="3"/>
                  <a:pt x="2975" y="0"/>
                  <a:pt x="2918" y="0"/>
                </a:cubicBezTo>
                <a:close/>
              </a:path>
            </a:pathLst>
          </a:custGeom>
          <a:solidFill>
            <a:srgbClr val="99999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 flipH="1">
            <a:off x="922019" y="1235871"/>
            <a:ext cx="239963" cy="195882"/>
          </a:xfrm>
          <a:custGeom>
            <a:avLst/>
            <a:gdLst/>
            <a:ahLst/>
            <a:cxnLst/>
            <a:rect l="l" t="t" r="r" b="b"/>
            <a:pathLst>
              <a:path w="11476" h="9369" extrusionOk="0">
                <a:moveTo>
                  <a:pt x="2496" y="1"/>
                </a:moveTo>
                <a:cubicBezTo>
                  <a:pt x="857" y="1"/>
                  <a:pt x="0" y="663"/>
                  <a:pt x="0" y="663"/>
                </a:cubicBezTo>
                <a:cubicBezTo>
                  <a:pt x="72" y="662"/>
                  <a:pt x="144" y="661"/>
                  <a:pt x="215" y="661"/>
                </a:cubicBezTo>
                <a:cubicBezTo>
                  <a:pt x="9613" y="661"/>
                  <a:pt x="10007" y="9369"/>
                  <a:pt x="10007" y="9369"/>
                </a:cubicBezTo>
                <a:lnTo>
                  <a:pt x="11475" y="9369"/>
                </a:lnTo>
                <a:cubicBezTo>
                  <a:pt x="11475" y="3031"/>
                  <a:pt x="6972" y="930"/>
                  <a:pt x="4237" y="229"/>
                </a:cubicBezTo>
                <a:cubicBezTo>
                  <a:pt x="3583" y="64"/>
                  <a:pt x="3003" y="1"/>
                  <a:pt x="24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2"/>
          <p:cNvSpPr/>
          <p:nvPr/>
        </p:nvSpPr>
        <p:spPr>
          <a:xfrm flipH="1">
            <a:off x="875474" y="1414860"/>
            <a:ext cx="114064" cy="119842"/>
          </a:xfrm>
          <a:custGeom>
            <a:avLst/>
            <a:gdLst/>
            <a:ahLst/>
            <a:cxnLst/>
            <a:rect l="l" t="t" r="r" b="b"/>
            <a:pathLst>
              <a:path w="5455" h="5732" extrusionOk="0">
                <a:moveTo>
                  <a:pt x="2156" y="0"/>
                </a:moveTo>
                <a:cubicBezTo>
                  <a:pt x="0" y="0"/>
                  <a:pt x="200" y="5352"/>
                  <a:pt x="2127" y="5711"/>
                </a:cubicBezTo>
                <a:cubicBezTo>
                  <a:pt x="2202" y="5725"/>
                  <a:pt x="2275" y="5731"/>
                  <a:pt x="2347" y="5731"/>
                </a:cubicBezTo>
                <a:cubicBezTo>
                  <a:pt x="4437" y="5731"/>
                  <a:pt x="5454" y="298"/>
                  <a:pt x="2294" y="7"/>
                </a:cubicBezTo>
                <a:cubicBezTo>
                  <a:pt x="2247" y="3"/>
                  <a:pt x="2201" y="0"/>
                  <a:pt x="2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2"/>
          <p:cNvSpPr/>
          <p:nvPr/>
        </p:nvSpPr>
        <p:spPr>
          <a:xfrm flipH="1">
            <a:off x="678606" y="2605918"/>
            <a:ext cx="398984" cy="527810"/>
          </a:xfrm>
          <a:custGeom>
            <a:avLst/>
            <a:gdLst/>
            <a:ahLst/>
            <a:cxnLst/>
            <a:rect l="l" t="t" r="r" b="b"/>
            <a:pathLst>
              <a:path w="19081" h="25245" extrusionOk="0">
                <a:moveTo>
                  <a:pt x="16335" y="1"/>
                </a:moveTo>
                <a:cubicBezTo>
                  <a:pt x="16216" y="1"/>
                  <a:pt x="16095" y="26"/>
                  <a:pt x="15979" y="80"/>
                </a:cubicBezTo>
                <a:lnTo>
                  <a:pt x="601" y="7552"/>
                </a:lnTo>
                <a:cubicBezTo>
                  <a:pt x="234" y="7752"/>
                  <a:pt x="1" y="8153"/>
                  <a:pt x="67" y="8586"/>
                </a:cubicBezTo>
                <a:lnTo>
                  <a:pt x="2135" y="24531"/>
                </a:lnTo>
                <a:cubicBezTo>
                  <a:pt x="2212" y="24966"/>
                  <a:pt x="2584" y="25245"/>
                  <a:pt x="2979" y="25245"/>
                </a:cubicBezTo>
                <a:cubicBezTo>
                  <a:pt x="3098" y="25245"/>
                  <a:pt x="3220" y="25219"/>
                  <a:pt x="3336" y="25165"/>
                </a:cubicBezTo>
                <a:lnTo>
                  <a:pt x="18480" y="17326"/>
                </a:lnTo>
                <a:cubicBezTo>
                  <a:pt x="18847" y="17126"/>
                  <a:pt x="19081" y="16725"/>
                  <a:pt x="19014" y="16325"/>
                </a:cubicBezTo>
                <a:lnTo>
                  <a:pt x="17146" y="714"/>
                </a:lnTo>
                <a:cubicBezTo>
                  <a:pt x="17095" y="279"/>
                  <a:pt x="16729" y="1"/>
                  <a:pt x="16335" y="1"/>
                </a:cubicBezTo>
                <a:close/>
              </a:path>
            </a:pathLst>
          </a:custGeom>
          <a:solidFill>
            <a:srgbClr val="BFBFB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2"/>
          <p:cNvSpPr/>
          <p:nvPr/>
        </p:nvSpPr>
        <p:spPr>
          <a:xfrm flipH="1">
            <a:off x="661167" y="2616100"/>
            <a:ext cx="398984" cy="527684"/>
          </a:xfrm>
          <a:custGeom>
            <a:avLst/>
            <a:gdLst/>
            <a:ahLst/>
            <a:cxnLst/>
            <a:rect l="l" t="t" r="r" b="b"/>
            <a:pathLst>
              <a:path w="19081" h="25239" extrusionOk="0">
                <a:moveTo>
                  <a:pt x="16347" y="0"/>
                </a:moveTo>
                <a:cubicBezTo>
                  <a:pt x="16224" y="0"/>
                  <a:pt x="16099" y="30"/>
                  <a:pt x="15979" y="94"/>
                </a:cubicBezTo>
                <a:lnTo>
                  <a:pt x="601" y="7566"/>
                </a:lnTo>
                <a:cubicBezTo>
                  <a:pt x="234" y="7766"/>
                  <a:pt x="0" y="8166"/>
                  <a:pt x="67" y="8600"/>
                </a:cubicBezTo>
                <a:lnTo>
                  <a:pt x="2135" y="24511"/>
                </a:lnTo>
                <a:cubicBezTo>
                  <a:pt x="2211" y="24942"/>
                  <a:pt x="2577" y="25238"/>
                  <a:pt x="2967" y="25238"/>
                </a:cubicBezTo>
                <a:cubicBezTo>
                  <a:pt x="3090" y="25238"/>
                  <a:pt x="3216" y="25209"/>
                  <a:pt x="3336" y="25145"/>
                </a:cubicBezTo>
                <a:lnTo>
                  <a:pt x="18480" y="17339"/>
                </a:lnTo>
                <a:cubicBezTo>
                  <a:pt x="18847" y="17139"/>
                  <a:pt x="19081" y="16739"/>
                  <a:pt x="19014" y="16305"/>
                </a:cubicBezTo>
                <a:lnTo>
                  <a:pt x="17146" y="727"/>
                </a:lnTo>
                <a:cubicBezTo>
                  <a:pt x="17095" y="296"/>
                  <a:pt x="16736" y="0"/>
                  <a:pt x="16347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2"/>
          <p:cNvSpPr/>
          <p:nvPr/>
        </p:nvSpPr>
        <p:spPr>
          <a:xfrm flipH="1">
            <a:off x="825771" y="2831448"/>
            <a:ext cx="51627" cy="80933"/>
          </a:xfrm>
          <a:custGeom>
            <a:avLst/>
            <a:gdLst/>
            <a:ahLst/>
            <a:cxnLst/>
            <a:rect l="l" t="t" r="r" b="b"/>
            <a:pathLst>
              <a:path w="2469" h="3871" extrusionOk="0">
                <a:moveTo>
                  <a:pt x="1234" y="1"/>
                </a:moveTo>
                <a:cubicBezTo>
                  <a:pt x="967" y="1"/>
                  <a:pt x="734" y="134"/>
                  <a:pt x="534" y="301"/>
                </a:cubicBezTo>
                <a:cubicBezTo>
                  <a:pt x="567" y="468"/>
                  <a:pt x="567" y="635"/>
                  <a:pt x="600" y="768"/>
                </a:cubicBezTo>
                <a:cubicBezTo>
                  <a:pt x="600" y="1369"/>
                  <a:pt x="400" y="1969"/>
                  <a:pt x="0" y="2403"/>
                </a:cubicBezTo>
                <a:cubicBezTo>
                  <a:pt x="133" y="3237"/>
                  <a:pt x="634" y="3870"/>
                  <a:pt x="1234" y="3870"/>
                </a:cubicBezTo>
                <a:cubicBezTo>
                  <a:pt x="1901" y="3870"/>
                  <a:pt x="2468" y="3003"/>
                  <a:pt x="2468" y="1936"/>
                </a:cubicBezTo>
                <a:cubicBezTo>
                  <a:pt x="2468" y="868"/>
                  <a:pt x="1935" y="1"/>
                  <a:pt x="1234" y="1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/>
          <p:nvPr/>
        </p:nvSpPr>
        <p:spPr>
          <a:xfrm flipH="1">
            <a:off x="673713" y="2532972"/>
            <a:ext cx="191996" cy="575855"/>
          </a:xfrm>
          <a:custGeom>
            <a:avLst/>
            <a:gdLst/>
            <a:ahLst/>
            <a:cxnLst/>
            <a:rect l="l" t="t" r="r" b="b"/>
            <a:pathLst>
              <a:path w="9182" h="27543" extrusionOk="0">
                <a:moveTo>
                  <a:pt x="2710" y="0"/>
                </a:moveTo>
                <a:lnTo>
                  <a:pt x="4244" y="18146"/>
                </a:lnTo>
                <a:cubicBezTo>
                  <a:pt x="4244" y="18146"/>
                  <a:pt x="3377" y="20581"/>
                  <a:pt x="2710" y="21349"/>
                </a:cubicBezTo>
                <a:cubicBezTo>
                  <a:pt x="2043" y="22116"/>
                  <a:pt x="842" y="26085"/>
                  <a:pt x="242" y="26853"/>
                </a:cubicBezTo>
                <a:cubicBezTo>
                  <a:pt x="1" y="27161"/>
                  <a:pt x="7" y="27377"/>
                  <a:pt x="209" y="27377"/>
                </a:cubicBezTo>
                <a:cubicBezTo>
                  <a:pt x="509" y="27377"/>
                  <a:pt x="1245" y="26896"/>
                  <a:pt x="2243" y="25518"/>
                </a:cubicBezTo>
                <a:cubicBezTo>
                  <a:pt x="2777" y="26085"/>
                  <a:pt x="3277" y="26719"/>
                  <a:pt x="3711" y="27386"/>
                </a:cubicBezTo>
                <a:cubicBezTo>
                  <a:pt x="3760" y="27496"/>
                  <a:pt x="3826" y="27543"/>
                  <a:pt x="3905" y="27543"/>
                </a:cubicBezTo>
                <a:cubicBezTo>
                  <a:pt x="4305" y="27543"/>
                  <a:pt x="5038" y="26353"/>
                  <a:pt x="5679" y="26185"/>
                </a:cubicBezTo>
                <a:cubicBezTo>
                  <a:pt x="6446" y="25952"/>
                  <a:pt x="7980" y="25418"/>
                  <a:pt x="7980" y="24651"/>
                </a:cubicBezTo>
                <a:cubicBezTo>
                  <a:pt x="7980" y="23884"/>
                  <a:pt x="8981" y="23350"/>
                  <a:pt x="9081" y="22316"/>
                </a:cubicBezTo>
                <a:cubicBezTo>
                  <a:pt x="9181" y="21315"/>
                  <a:pt x="8081" y="17479"/>
                  <a:pt x="8081" y="17479"/>
                </a:cubicBezTo>
                <a:lnTo>
                  <a:pt x="8548" y="701"/>
                </a:lnTo>
                <a:lnTo>
                  <a:pt x="2710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/>
          <p:nvPr/>
        </p:nvSpPr>
        <p:spPr>
          <a:xfrm flipH="1">
            <a:off x="650691" y="1905287"/>
            <a:ext cx="264386" cy="786247"/>
          </a:xfrm>
          <a:custGeom>
            <a:avLst/>
            <a:gdLst/>
            <a:ahLst/>
            <a:cxnLst/>
            <a:rect l="l" t="t" r="r" b="b"/>
            <a:pathLst>
              <a:path w="12644" h="37606" extrusionOk="0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2"/>
          <p:cNvSpPr/>
          <p:nvPr/>
        </p:nvSpPr>
        <p:spPr>
          <a:xfrm flipH="1">
            <a:off x="1452130" y="1728138"/>
            <a:ext cx="39081" cy="246918"/>
          </a:xfrm>
          <a:custGeom>
            <a:avLst/>
            <a:gdLst/>
            <a:ahLst/>
            <a:cxnLst/>
            <a:rect l="l" t="t" r="r" b="b"/>
            <a:pathLst>
              <a:path w="1869" h="11810" fill="none" extrusionOk="0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2"/>
          <p:cNvSpPr/>
          <p:nvPr/>
        </p:nvSpPr>
        <p:spPr>
          <a:xfrm flipH="1">
            <a:off x="930404" y="2391387"/>
            <a:ext cx="172298" cy="30713"/>
          </a:xfrm>
          <a:custGeom>
            <a:avLst/>
            <a:gdLst/>
            <a:ahLst/>
            <a:cxnLst/>
            <a:rect l="l" t="t" r="r" b="b"/>
            <a:pathLst>
              <a:path w="8240" h="1469" fill="none" extrusionOk="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 flipH="1">
            <a:off x="1556053" y="1670956"/>
            <a:ext cx="69777" cy="89296"/>
          </a:xfrm>
          <a:custGeom>
            <a:avLst/>
            <a:gdLst/>
            <a:ahLst/>
            <a:cxnLst/>
            <a:rect l="l" t="t" r="r" b="b"/>
            <a:pathLst>
              <a:path w="3337" h="4271" fill="none" extrusionOk="0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 flipH="1">
            <a:off x="719046" y="2588063"/>
            <a:ext cx="100473" cy="43258"/>
          </a:xfrm>
          <a:custGeom>
            <a:avLst/>
            <a:gdLst/>
            <a:ahLst/>
            <a:cxnLst/>
            <a:rect l="l" t="t" r="r" b="b"/>
            <a:pathLst>
              <a:path w="4805" h="2069" fill="none" extrusionOk="0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 flipH="1">
            <a:off x="1685894" y="1142196"/>
            <a:ext cx="33498" cy="108824"/>
          </a:xfrm>
          <a:custGeom>
            <a:avLst/>
            <a:gdLst/>
            <a:ahLst/>
            <a:cxnLst/>
            <a:rect l="l" t="t" r="r" b="b"/>
            <a:pathLst>
              <a:path w="1602" h="5205" fill="none" extrusionOk="0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flipH="1">
            <a:off x="1787726" y="1180561"/>
            <a:ext cx="53718" cy="30713"/>
          </a:xfrm>
          <a:custGeom>
            <a:avLst/>
            <a:gdLst/>
            <a:ahLst/>
            <a:cxnLst/>
            <a:rect l="l" t="t" r="r" b="b"/>
            <a:pathLst>
              <a:path w="2569" h="1469" fill="none" extrusionOk="0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 flipH="1">
            <a:off x="1717280" y="1142196"/>
            <a:ext cx="88596" cy="27222"/>
          </a:xfrm>
          <a:custGeom>
            <a:avLst/>
            <a:gdLst/>
            <a:ahLst/>
            <a:cxnLst/>
            <a:rect l="l" t="t" r="r" b="b"/>
            <a:pathLst>
              <a:path w="4237" h="1302" fill="none" extrusionOk="0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 flipH="1">
            <a:off x="1745174" y="1150580"/>
            <a:ext cx="71868" cy="33494"/>
          </a:xfrm>
          <a:custGeom>
            <a:avLst/>
            <a:gdLst/>
            <a:ahLst/>
            <a:cxnLst/>
            <a:rect l="l" t="t" r="r" b="b"/>
            <a:pathLst>
              <a:path w="3437" h="1602" fill="none" extrusionOk="0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2"/>
          <p:cNvSpPr/>
          <p:nvPr/>
        </p:nvSpPr>
        <p:spPr>
          <a:xfrm flipH="1">
            <a:off x="1694948" y="1098959"/>
            <a:ext cx="1572892" cy="3068656"/>
          </a:xfrm>
          <a:custGeom>
            <a:avLst/>
            <a:gdLst/>
            <a:ahLst/>
            <a:cxnLst/>
            <a:rect l="l" t="t" r="r" b="b"/>
            <a:pathLst>
              <a:path w="75222" h="146773" extrusionOk="0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2"/>
          <p:cNvSpPr/>
          <p:nvPr/>
        </p:nvSpPr>
        <p:spPr>
          <a:xfrm flipH="1">
            <a:off x="2603090" y="1154071"/>
            <a:ext cx="51648" cy="43529"/>
          </a:xfrm>
          <a:custGeom>
            <a:avLst/>
            <a:gdLst/>
            <a:ahLst/>
            <a:cxnLst/>
            <a:rect l="l" t="t" r="r" b="b"/>
            <a:pathLst>
              <a:path w="2470" h="2082" extrusionOk="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2"/>
          <p:cNvSpPr/>
          <p:nvPr/>
        </p:nvSpPr>
        <p:spPr>
          <a:xfrm flipH="1">
            <a:off x="2315724" y="1161724"/>
            <a:ext cx="32118" cy="28037"/>
          </a:xfrm>
          <a:custGeom>
            <a:avLst/>
            <a:gdLst/>
            <a:ahLst/>
            <a:cxnLst/>
            <a:rect l="l" t="t" r="r" b="b"/>
            <a:pathLst>
              <a:path w="1536" h="1341" extrusionOk="0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2"/>
          <p:cNvSpPr/>
          <p:nvPr/>
        </p:nvSpPr>
        <p:spPr>
          <a:xfrm flipH="1">
            <a:off x="2386170" y="1168017"/>
            <a:ext cx="179972" cy="15367"/>
          </a:xfrm>
          <a:custGeom>
            <a:avLst/>
            <a:gdLst/>
            <a:ahLst/>
            <a:cxnLst/>
            <a:rect l="l" t="t" r="r" b="b"/>
            <a:pathLst>
              <a:path w="8607" h="735" extrusionOk="0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 flipH="1">
            <a:off x="1740302" y="1149869"/>
            <a:ext cx="1482205" cy="2974510"/>
          </a:xfrm>
          <a:custGeom>
            <a:avLst/>
            <a:gdLst/>
            <a:ahLst/>
            <a:cxnLst/>
            <a:rect l="l" t="t" r="r" b="b"/>
            <a:pathLst>
              <a:path w="70885" h="142270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/>
          <p:nvPr/>
        </p:nvSpPr>
        <p:spPr>
          <a:xfrm flipH="1">
            <a:off x="1740302" y="3903972"/>
            <a:ext cx="1482205" cy="220407"/>
          </a:xfrm>
          <a:custGeom>
            <a:avLst/>
            <a:gdLst/>
            <a:ahLst/>
            <a:cxnLst/>
            <a:rect l="l" t="t" r="r" b="b"/>
            <a:pathLst>
              <a:path w="70885" h="10542" extrusionOk="0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2"/>
          <p:cNvSpPr/>
          <p:nvPr/>
        </p:nvSpPr>
        <p:spPr>
          <a:xfrm flipH="1">
            <a:off x="1740302" y="1149869"/>
            <a:ext cx="1482205" cy="184843"/>
          </a:xfrm>
          <a:custGeom>
            <a:avLst/>
            <a:gdLst/>
            <a:ahLst/>
            <a:cxnLst/>
            <a:rect l="l" t="t" r="r" b="b"/>
            <a:pathLst>
              <a:path w="70885" h="8841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/>
          <p:cNvSpPr/>
          <p:nvPr/>
        </p:nvSpPr>
        <p:spPr>
          <a:xfrm flipH="1">
            <a:off x="1740302" y="1149179"/>
            <a:ext cx="1482205" cy="2975200"/>
          </a:xfrm>
          <a:custGeom>
            <a:avLst/>
            <a:gdLst/>
            <a:ahLst/>
            <a:cxnLst/>
            <a:rect l="l" t="t" r="r" b="b"/>
            <a:pathLst>
              <a:path w="70885" h="142303" fill="none" extrusionOk="0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057495" y="2972229"/>
            <a:ext cx="834225" cy="252479"/>
          </a:xfrm>
          <a:custGeom>
            <a:avLst/>
            <a:gdLst/>
            <a:ahLst/>
            <a:cxnLst/>
            <a:rect l="l" t="t" r="r" b="b"/>
            <a:pathLst>
              <a:path w="39896" h="12076" extrusionOk="0">
                <a:moveTo>
                  <a:pt x="5038" y="0"/>
                </a:moveTo>
                <a:cubicBezTo>
                  <a:pt x="2269" y="0"/>
                  <a:pt x="1" y="2235"/>
                  <a:pt x="1" y="5037"/>
                </a:cubicBezTo>
                <a:lnTo>
                  <a:pt x="1" y="7039"/>
                </a:lnTo>
                <a:cubicBezTo>
                  <a:pt x="1" y="9841"/>
                  <a:pt x="2269" y="12076"/>
                  <a:pt x="5038" y="12076"/>
                </a:cubicBezTo>
                <a:lnTo>
                  <a:pt x="34892" y="12076"/>
                </a:lnTo>
                <a:cubicBezTo>
                  <a:pt x="37661" y="12076"/>
                  <a:pt x="39896" y="9841"/>
                  <a:pt x="39896" y="7039"/>
                </a:cubicBezTo>
                <a:lnTo>
                  <a:pt x="39896" y="5037"/>
                </a:lnTo>
                <a:cubicBezTo>
                  <a:pt x="39896" y="2235"/>
                  <a:pt x="37661" y="0"/>
                  <a:pt x="3489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extrusionOk="0">
                <a:moveTo>
                  <a:pt x="3736" y="1"/>
                </a:moveTo>
                <a:lnTo>
                  <a:pt x="3736" y="6139"/>
                </a:lnTo>
                <a:cubicBezTo>
                  <a:pt x="3736" y="8307"/>
                  <a:pt x="2402" y="10275"/>
                  <a:pt x="401" y="11076"/>
                </a:cubicBezTo>
                <a:lnTo>
                  <a:pt x="0" y="11242"/>
                </a:lnTo>
                <a:lnTo>
                  <a:pt x="16679" y="11242"/>
                </a:lnTo>
                <a:lnTo>
                  <a:pt x="16245" y="11076"/>
                </a:lnTo>
                <a:cubicBezTo>
                  <a:pt x="14244" y="10242"/>
                  <a:pt x="12910" y="8274"/>
                  <a:pt x="12910" y="6105"/>
                </a:cubicBezTo>
                <a:lnTo>
                  <a:pt x="1291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2379049" y="2321525"/>
            <a:ext cx="191828" cy="128560"/>
          </a:xfrm>
          <a:custGeom>
            <a:avLst/>
            <a:gdLst/>
            <a:ahLst/>
            <a:cxnLst/>
            <a:rect l="l" t="t" r="r" b="b"/>
            <a:pathLst>
              <a:path w="9174" h="6149" extrusionOk="0">
                <a:moveTo>
                  <a:pt x="0" y="1"/>
                </a:moveTo>
                <a:lnTo>
                  <a:pt x="0" y="6139"/>
                </a:lnTo>
                <a:cubicBezTo>
                  <a:pt x="307" y="6145"/>
                  <a:pt x="614" y="6149"/>
                  <a:pt x="921" y="6149"/>
                </a:cubicBezTo>
                <a:cubicBezTo>
                  <a:pt x="3683" y="6149"/>
                  <a:pt x="6442" y="5879"/>
                  <a:pt x="9174" y="5338"/>
                </a:cubicBezTo>
                <a:lnTo>
                  <a:pt x="917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fill="none" extrusionOk="0">
                <a:moveTo>
                  <a:pt x="16679" y="11242"/>
                </a:moveTo>
                <a:lnTo>
                  <a:pt x="0" y="11242"/>
                </a:lnTo>
                <a:lnTo>
                  <a:pt x="401" y="11076"/>
                </a:lnTo>
                <a:cubicBezTo>
                  <a:pt x="2402" y="10275"/>
                  <a:pt x="3736" y="8307"/>
                  <a:pt x="3736" y="6139"/>
                </a:cubicBezTo>
                <a:lnTo>
                  <a:pt x="3736" y="1"/>
                </a:lnTo>
                <a:lnTo>
                  <a:pt x="12910" y="1"/>
                </a:lnTo>
                <a:lnTo>
                  <a:pt x="12910" y="6105"/>
                </a:lnTo>
                <a:cubicBezTo>
                  <a:pt x="12910" y="8274"/>
                  <a:pt x="14244" y="10242"/>
                  <a:pt x="16245" y="1107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2058896" y="1769881"/>
            <a:ext cx="832134" cy="620723"/>
          </a:xfrm>
          <a:custGeom>
            <a:avLst/>
            <a:gdLst/>
            <a:ahLst/>
            <a:cxnLst/>
            <a:rect l="l" t="t" r="r" b="b"/>
            <a:pathLst>
              <a:path w="39796" h="29689" extrusionOk="0">
                <a:moveTo>
                  <a:pt x="1235" y="0"/>
                </a:moveTo>
                <a:cubicBezTo>
                  <a:pt x="534" y="0"/>
                  <a:pt x="0" y="568"/>
                  <a:pt x="0" y="1235"/>
                </a:cubicBezTo>
                <a:lnTo>
                  <a:pt x="0" y="28421"/>
                </a:lnTo>
                <a:cubicBezTo>
                  <a:pt x="0" y="29121"/>
                  <a:pt x="534" y="29688"/>
                  <a:pt x="1235" y="29688"/>
                </a:cubicBezTo>
                <a:lnTo>
                  <a:pt x="38528" y="29688"/>
                </a:lnTo>
                <a:cubicBezTo>
                  <a:pt x="39228" y="29688"/>
                  <a:pt x="39795" y="29121"/>
                  <a:pt x="39795" y="28421"/>
                </a:cubicBezTo>
                <a:lnTo>
                  <a:pt x="39795" y="1235"/>
                </a:lnTo>
                <a:cubicBezTo>
                  <a:pt x="39795" y="568"/>
                  <a:pt x="39228" y="0"/>
                  <a:pt x="38528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extrusionOk="0">
                <a:moveTo>
                  <a:pt x="0" y="0"/>
                </a:moveTo>
                <a:lnTo>
                  <a:pt x="0" y="25185"/>
                </a:lnTo>
                <a:lnTo>
                  <a:pt x="36626" y="25185"/>
                </a:lnTo>
                <a:lnTo>
                  <a:pt x="3662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2092373" y="1816609"/>
            <a:ext cx="531511" cy="404518"/>
          </a:xfrm>
          <a:custGeom>
            <a:avLst/>
            <a:gdLst/>
            <a:ahLst/>
            <a:cxnLst/>
            <a:rect l="l" t="t" r="r" b="b"/>
            <a:pathLst>
              <a:path w="25419" h="19348" extrusionOk="0">
                <a:moveTo>
                  <a:pt x="1" y="0"/>
                </a:moveTo>
                <a:lnTo>
                  <a:pt x="1" y="19348"/>
                </a:lnTo>
                <a:cubicBezTo>
                  <a:pt x="16312" y="17213"/>
                  <a:pt x="25419" y="0"/>
                  <a:pt x="2541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2489244" y="2002811"/>
            <a:ext cx="368999" cy="340374"/>
          </a:xfrm>
          <a:custGeom>
            <a:avLst/>
            <a:gdLst/>
            <a:ahLst/>
            <a:cxnLst/>
            <a:rect l="l" t="t" r="r" b="b"/>
            <a:pathLst>
              <a:path w="17647" h="16280" extrusionOk="0">
                <a:moveTo>
                  <a:pt x="17647" y="1"/>
                </a:moveTo>
                <a:cubicBezTo>
                  <a:pt x="11776" y="2402"/>
                  <a:pt x="2703" y="7439"/>
                  <a:pt x="1" y="16279"/>
                </a:cubicBezTo>
                <a:lnTo>
                  <a:pt x="17647" y="16279"/>
                </a:lnTo>
                <a:lnTo>
                  <a:pt x="17647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fill="none" extrusionOk="0">
                <a:moveTo>
                  <a:pt x="0" y="0"/>
                </a:moveTo>
                <a:lnTo>
                  <a:pt x="36626" y="0"/>
                </a:lnTo>
                <a:lnTo>
                  <a:pt x="36626" y="25185"/>
                </a:lnTo>
                <a:lnTo>
                  <a:pt x="0" y="25185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2281399" y="2534949"/>
            <a:ext cx="387128" cy="50241"/>
          </a:xfrm>
          <a:custGeom>
            <a:avLst/>
            <a:gdLst/>
            <a:ahLst/>
            <a:cxnLst/>
            <a:rect l="l" t="t" r="r" b="b"/>
            <a:pathLst>
              <a:path w="18514" h="2403" extrusionOk="0">
                <a:moveTo>
                  <a:pt x="834" y="0"/>
                </a:moveTo>
                <a:cubicBezTo>
                  <a:pt x="367" y="34"/>
                  <a:pt x="0" y="401"/>
                  <a:pt x="0" y="834"/>
                </a:cubicBezTo>
                <a:lnTo>
                  <a:pt x="0" y="2402"/>
                </a:lnTo>
                <a:lnTo>
                  <a:pt x="18514" y="2402"/>
                </a:lnTo>
                <a:lnTo>
                  <a:pt x="18514" y="834"/>
                </a:lnTo>
                <a:cubicBezTo>
                  <a:pt x="18514" y="367"/>
                  <a:pt x="18147" y="0"/>
                  <a:pt x="17680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198495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2186530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2388103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2589696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279126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3006098" y="2751153"/>
            <a:ext cx="25824" cy="52311"/>
          </a:xfrm>
          <a:custGeom>
            <a:avLst/>
            <a:gdLst/>
            <a:ahLst/>
            <a:cxnLst/>
            <a:rect l="l" t="t" r="r" b="b"/>
            <a:pathLst>
              <a:path w="1235" h="2502" fill="none" extrusionOk="0">
                <a:moveTo>
                  <a:pt x="0" y="2502"/>
                </a:moveTo>
                <a:lnTo>
                  <a:pt x="1235" y="1268"/>
                </a:lnTo>
                <a:lnTo>
                  <a:pt x="0" y="0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1917293" y="2751153"/>
            <a:ext cx="26535" cy="52311"/>
          </a:xfrm>
          <a:custGeom>
            <a:avLst/>
            <a:gdLst/>
            <a:ahLst/>
            <a:cxnLst/>
            <a:rect l="l" t="t" r="r" b="b"/>
            <a:pathLst>
              <a:path w="1269" h="2502" fill="none" extrusionOk="0">
                <a:moveTo>
                  <a:pt x="1268" y="0"/>
                </a:moveTo>
                <a:lnTo>
                  <a:pt x="1" y="1268"/>
                </a:lnTo>
                <a:lnTo>
                  <a:pt x="1268" y="2502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1828718" y="3341853"/>
            <a:ext cx="1291778" cy="115786"/>
          </a:xfrm>
          <a:custGeom>
            <a:avLst/>
            <a:gdLst/>
            <a:ahLst/>
            <a:cxnLst/>
            <a:rect l="l" t="t" r="r" b="b"/>
            <a:pathLst>
              <a:path w="61778" h="5538" extrusionOk="0">
                <a:moveTo>
                  <a:pt x="1" y="1"/>
                </a:moveTo>
                <a:lnTo>
                  <a:pt x="1" y="5538"/>
                </a:lnTo>
                <a:lnTo>
                  <a:pt x="61778" y="5538"/>
                </a:lnTo>
                <a:lnTo>
                  <a:pt x="61778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87998" y="3533638"/>
            <a:ext cx="963972" cy="25131"/>
          </a:xfrm>
          <a:custGeom>
            <a:avLst/>
            <a:gdLst/>
            <a:ahLst/>
            <a:cxnLst/>
            <a:rect l="l" t="t" r="r" b="b"/>
            <a:pathLst>
              <a:path w="46101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45600" y="1202"/>
                </a:lnTo>
                <a:cubicBezTo>
                  <a:pt x="45900" y="1202"/>
                  <a:pt x="46100" y="968"/>
                  <a:pt x="46100" y="701"/>
                </a:cubicBezTo>
                <a:lnTo>
                  <a:pt x="46100" y="501"/>
                </a:lnTo>
                <a:cubicBezTo>
                  <a:pt x="46100" y="234"/>
                  <a:pt x="45900" y="1"/>
                  <a:pt x="4560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1887998" y="3608277"/>
            <a:ext cx="838428" cy="25110"/>
          </a:xfrm>
          <a:custGeom>
            <a:avLst/>
            <a:gdLst/>
            <a:ahLst/>
            <a:cxnLst/>
            <a:rect l="l" t="t" r="r" b="b"/>
            <a:pathLst>
              <a:path w="40097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39596" y="1201"/>
                </a:lnTo>
                <a:cubicBezTo>
                  <a:pt x="39896" y="1201"/>
                  <a:pt x="40096" y="967"/>
                  <a:pt x="40096" y="701"/>
                </a:cubicBezTo>
                <a:lnTo>
                  <a:pt x="40096" y="500"/>
                </a:lnTo>
                <a:cubicBezTo>
                  <a:pt x="40096" y="234"/>
                  <a:pt x="39896" y="0"/>
                  <a:pt x="3959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1887998" y="3682896"/>
            <a:ext cx="765181" cy="24420"/>
          </a:xfrm>
          <a:custGeom>
            <a:avLst/>
            <a:gdLst/>
            <a:ahLst/>
            <a:cxnLst/>
            <a:rect l="l" t="t" r="r" b="b"/>
            <a:pathLst>
              <a:path w="36594" h="1168" extrusionOk="0">
                <a:moveTo>
                  <a:pt x="601" y="0"/>
                </a:moveTo>
                <a:cubicBezTo>
                  <a:pt x="301" y="0"/>
                  <a:pt x="34" y="267"/>
                  <a:pt x="34" y="601"/>
                </a:cubicBezTo>
                <a:cubicBezTo>
                  <a:pt x="1" y="901"/>
                  <a:pt x="268" y="1168"/>
                  <a:pt x="601" y="1168"/>
                </a:cubicBezTo>
                <a:lnTo>
                  <a:pt x="35993" y="1168"/>
                </a:lnTo>
                <a:cubicBezTo>
                  <a:pt x="36327" y="1168"/>
                  <a:pt x="36594" y="901"/>
                  <a:pt x="36594" y="601"/>
                </a:cubicBezTo>
                <a:cubicBezTo>
                  <a:pt x="36594" y="267"/>
                  <a:pt x="36327" y="0"/>
                  <a:pt x="3602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1887998" y="3757515"/>
            <a:ext cx="880269" cy="24420"/>
          </a:xfrm>
          <a:custGeom>
            <a:avLst/>
            <a:gdLst/>
            <a:ahLst/>
            <a:cxnLst/>
            <a:rect l="l" t="t" r="r" b="b"/>
            <a:pathLst>
              <a:path w="42098" h="1168" extrusionOk="0">
                <a:moveTo>
                  <a:pt x="501" y="0"/>
                </a:moveTo>
                <a:cubicBezTo>
                  <a:pt x="234" y="0"/>
                  <a:pt x="1" y="201"/>
                  <a:pt x="1" y="467"/>
                </a:cubicBezTo>
                <a:lnTo>
                  <a:pt x="1" y="668"/>
                </a:lnTo>
                <a:cubicBezTo>
                  <a:pt x="1" y="968"/>
                  <a:pt x="234" y="1168"/>
                  <a:pt x="501" y="1168"/>
                </a:cubicBezTo>
                <a:lnTo>
                  <a:pt x="41597" y="1168"/>
                </a:lnTo>
                <a:cubicBezTo>
                  <a:pt x="41897" y="1168"/>
                  <a:pt x="42098" y="968"/>
                  <a:pt x="42098" y="668"/>
                </a:cubicBezTo>
                <a:lnTo>
                  <a:pt x="42098" y="467"/>
                </a:lnTo>
                <a:cubicBezTo>
                  <a:pt x="42098" y="201"/>
                  <a:pt x="41897" y="0"/>
                  <a:pt x="4159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>
            <a:off x="2934941" y="3533638"/>
            <a:ext cx="126275" cy="25131"/>
          </a:xfrm>
          <a:custGeom>
            <a:avLst/>
            <a:gdLst/>
            <a:ahLst/>
            <a:cxnLst/>
            <a:rect l="l" t="t" r="r" b="b"/>
            <a:pathLst>
              <a:path w="6039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5538" y="1202"/>
                </a:lnTo>
                <a:cubicBezTo>
                  <a:pt x="5838" y="1202"/>
                  <a:pt x="6039" y="968"/>
                  <a:pt x="6039" y="701"/>
                </a:cubicBezTo>
                <a:lnTo>
                  <a:pt x="6039" y="501"/>
                </a:lnTo>
                <a:cubicBezTo>
                  <a:pt x="6039" y="234"/>
                  <a:pt x="5838" y="1"/>
                  <a:pt x="553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2955872" y="3608277"/>
            <a:ext cx="105345" cy="25110"/>
          </a:xfrm>
          <a:custGeom>
            <a:avLst/>
            <a:gdLst/>
            <a:ahLst/>
            <a:cxnLst/>
            <a:rect l="l" t="t" r="r" b="b"/>
            <a:pathLst>
              <a:path w="5038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4571" y="1201"/>
                </a:lnTo>
                <a:cubicBezTo>
                  <a:pt x="4837" y="1201"/>
                  <a:pt x="5038" y="967"/>
                  <a:pt x="5038" y="701"/>
                </a:cubicBezTo>
                <a:lnTo>
                  <a:pt x="5038" y="500"/>
                </a:lnTo>
                <a:cubicBezTo>
                  <a:pt x="5038" y="234"/>
                  <a:pt x="4837" y="0"/>
                  <a:pt x="457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2924486" y="3682896"/>
            <a:ext cx="136730" cy="24420"/>
          </a:xfrm>
          <a:custGeom>
            <a:avLst/>
            <a:gdLst/>
            <a:ahLst/>
            <a:cxnLst/>
            <a:rect l="l" t="t" r="r" b="b"/>
            <a:pathLst>
              <a:path w="6539" h="1168" extrusionOk="0">
                <a:moveTo>
                  <a:pt x="501" y="0"/>
                </a:moveTo>
                <a:cubicBezTo>
                  <a:pt x="234" y="0"/>
                  <a:pt x="1" y="200"/>
                  <a:pt x="1" y="501"/>
                </a:cubicBezTo>
                <a:lnTo>
                  <a:pt x="1" y="667"/>
                </a:lnTo>
                <a:cubicBezTo>
                  <a:pt x="1" y="968"/>
                  <a:pt x="234" y="1168"/>
                  <a:pt x="501" y="1168"/>
                </a:cubicBezTo>
                <a:lnTo>
                  <a:pt x="6038" y="1168"/>
                </a:lnTo>
                <a:cubicBezTo>
                  <a:pt x="6338" y="1168"/>
                  <a:pt x="6539" y="968"/>
                  <a:pt x="6539" y="667"/>
                </a:cubicBezTo>
                <a:lnTo>
                  <a:pt x="6539" y="501"/>
                </a:lnTo>
                <a:cubicBezTo>
                  <a:pt x="6539" y="200"/>
                  <a:pt x="6338" y="0"/>
                  <a:pt x="603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3008189" y="3757515"/>
            <a:ext cx="53028" cy="24420"/>
          </a:xfrm>
          <a:custGeom>
            <a:avLst/>
            <a:gdLst/>
            <a:ahLst/>
            <a:cxnLst/>
            <a:rect l="l" t="t" r="r" b="b"/>
            <a:pathLst>
              <a:path w="2536" h="1168" extrusionOk="0">
                <a:moveTo>
                  <a:pt x="501" y="0"/>
                </a:moveTo>
                <a:cubicBezTo>
                  <a:pt x="234" y="0"/>
                  <a:pt x="0" y="201"/>
                  <a:pt x="0" y="467"/>
                </a:cubicBezTo>
                <a:lnTo>
                  <a:pt x="0" y="668"/>
                </a:lnTo>
                <a:cubicBezTo>
                  <a:pt x="0" y="968"/>
                  <a:pt x="234" y="1168"/>
                  <a:pt x="501" y="1168"/>
                </a:cubicBezTo>
                <a:lnTo>
                  <a:pt x="2069" y="1168"/>
                </a:lnTo>
                <a:cubicBezTo>
                  <a:pt x="2335" y="1168"/>
                  <a:pt x="2536" y="968"/>
                  <a:pt x="2536" y="668"/>
                </a:cubicBezTo>
                <a:lnTo>
                  <a:pt x="2536" y="467"/>
                </a:lnTo>
                <a:cubicBezTo>
                  <a:pt x="2536" y="201"/>
                  <a:pt x="2335" y="0"/>
                  <a:pt x="20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 flipH="1">
            <a:off x="1947457" y="1472785"/>
            <a:ext cx="1067874" cy="79511"/>
          </a:xfrm>
          <a:custGeom>
            <a:avLst/>
            <a:gdLst/>
            <a:ahLst/>
            <a:cxnLst/>
            <a:rect l="l" t="t" r="r" b="b"/>
            <a:pathLst>
              <a:path w="51070" h="3803" extrusionOk="0">
                <a:moveTo>
                  <a:pt x="1601" y="0"/>
                </a:moveTo>
                <a:cubicBezTo>
                  <a:pt x="701" y="0"/>
                  <a:pt x="0" y="701"/>
                  <a:pt x="0" y="1568"/>
                </a:cubicBezTo>
                <a:lnTo>
                  <a:pt x="0" y="2202"/>
                </a:lnTo>
                <a:cubicBezTo>
                  <a:pt x="0" y="3102"/>
                  <a:pt x="701" y="3803"/>
                  <a:pt x="1601" y="3803"/>
                </a:cubicBezTo>
                <a:lnTo>
                  <a:pt x="49469" y="3803"/>
                </a:lnTo>
                <a:cubicBezTo>
                  <a:pt x="50336" y="3803"/>
                  <a:pt x="51070" y="3102"/>
                  <a:pt x="51070" y="2202"/>
                </a:cubicBezTo>
                <a:lnTo>
                  <a:pt x="51070" y="1568"/>
                </a:lnTo>
                <a:cubicBezTo>
                  <a:pt x="51070" y="701"/>
                  <a:pt x="50336" y="0"/>
                  <a:pt x="494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2829638" y="3150069"/>
            <a:ext cx="155549" cy="155531"/>
          </a:xfrm>
          <a:custGeom>
            <a:avLst/>
            <a:gdLst/>
            <a:ahLst/>
            <a:cxnLst/>
            <a:rect l="l" t="t" r="r" b="b"/>
            <a:pathLst>
              <a:path w="7439" h="7439" extrusionOk="0">
                <a:moveTo>
                  <a:pt x="0" y="0"/>
                </a:moveTo>
                <a:lnTo>
                  <a:pt x="2935" y="7439"/>
                </a:lnTo>
                <a:lnTo>
                  <a:pt x="4103" y="4837"/>
                </a:lnTo>
                <a:lnTo>
                  <a:pt x="5371" y="6105"/>
                </a:lnTo>
                <a:lnTo>
                  <a:pt x="6104" y="5371"/>
                </a:lnTo>
                <a:lnTo>
                  <a:pt x="4837" y="4070"/>
                </a:lnTo>
                <a:lnTo>
                  <a:pt x="7439" y="293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01EAE-F7F9-8786-DDF7-35B981EC534D}"/>
              </a:ext>
            </a:extLst>
          </p:cNvPr>
          <p:cNvSpPr txBox="1"/>
          <p:nvPr/>
        </p:nvSpPr>
        <p:spPr>
          <a:xfrm>
            <a:off x="3825100" y="3447477"/>
            <a:ext cx="495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Họ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20SE4 MSV: 20IT311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Tạ</a:t>
            </a:r>
            <a:r>
              <a:rPr lang="en-US" dirty="0">
                <a:solidFill>
                  <a:schemeClr val="bg1"/>
                </a:solidFill>
              </a:rPr>
              <a:t> Ngô </a:t>
            </a:r>
            <a:r>
              <a:rPr lang="en-US" dirty="0" err="1">
                <a:solidFill>
                  <a:schemeClr val="bg1"/>
                </a:solidFill>
              </a:rPr>
              <a:t>Quốc</a:t>
            </a:r>
            <a:r>
              <a:rPr lang="en-US" dirty="0">
                <a:solidFill>
                  <a:schemeClr val="bg1"/>
                </a:solidFill>
              </a:rPr>
              <a:t> Quân 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20DA  MSV: 20IT015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2260987" y="1259594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3940011" y="167974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5619085" y="210700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606188" y="106024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Montserrat ExtraBold"/>
                <a:cs typeface="Montserrat ExtraBold"/>
              </a:rPr>
              <a:t>TABLE</a:t>
            </a:r>
            <a:r>
              <a:rPr lang="vi-VN" dirty="0">
                <a:ea typeface="Montserrat ExtraBold"/>
                <a:cs typeface="Montserrat ExtraBold"/>
              </a:rPr>
              <a:t> </a:t>
            </a:r>
            <a:r>
              <a:rPr lang="en-US" dirty="0">
                <a:solidFill>
                  <a:schemeClr val="dk2"/>
                </a:solidFill>
                <a:latin typeface="Montserrat Medium"/>
                <a:ea typeface="Montserrat ExtraBold"/>
                <a:cs typeface="Montserrat ExtraBold"/>
                <a:sym typeface="Montserrat Medium"/>
              </a:rPr>
              <a:t>OF CONTENT</a:t>
            </a:r>
            <a:endParaRPr lang="vi-VN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5105935" y="2837903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functions of the app</a:t>
            </a:r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1747787" y="1990981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App development language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120068" y="178413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the topic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3426861" y="241675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analysis and design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1884887" y="129498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3563961" y="171514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475090" y="109563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5243035" y="214240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918840" y="809135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41;p44">
            <a:extLst>
              <a:ext uri="{FF2B5EF4-FFF2-40B4-BE49-F238E27FC236}">
                <a16:creationId xmlns:a16="http://schemas.microsoft.com/office/drawing/2014/main" id="{F856ACB3-097D-14FB-AAEB-DAA0FBD9BB05}"/>
              </a:ext>
            </a:extLst>
          </p:cNvPr>
          <p:cNvSpPr/>
          <p:nvPr/>
        </p:nvSpPr>
        <p:spPr>
          <a:xfrm>
            <a:off x="7127785" y="2466928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45;p44">
            <a:extLst>
              <a:ext uri="{FF2B5EF4-FFF2-40B4-BE49-F238E27FC236}">
                <a16:creationId xmlns:a16="http://schemas.microsoft.com/office/drawing/2014/main" id="{4A4F6AEA-7C5B-1E4A-3A9D-98CB4DD898A1}"/>
              </a:ext>
            </a:extLst>
          </p:cNvPr>
          <p:cNvSpPr txBox="1">
            <a:spLocks/>
          </p:cNvSpPr>
          <p:nvPr/>
        </p:nvSpPr>
        <p:spPr>
          <a:xfrm>
            <a:off x="6614635" y="3197826"/>
            <a:ext cx="164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the app has and hasn't done</a:t>
            </a:r>
          </a:p>
        </p:txBody>
      </p:sp>
      <p:sp>
        <p:nvSpPr>
          <p:cNvPr id="20" name="Google Shape;852;p44">
            <a:extLst>
              <a:ext uri="{FF2B5EF4-FFF2-40B4-BE49-F238E27FC236}">
                <a16:creationId xmlns:a16="http://schemas.microsoft.com/office/drawing/2014/main" id="{AA990787-DC53-1B11-E66D-D42687DCCC32}"/>
              </a:ext>
            </a:extLst>
          </p:cNvPr>
          <p:cNvSpPr txBox="1">
            <a:spLocks/>
          </p:cNvSpPr>
          <p:nvPr/>
        </p:nvSpPr>
        <p:spPr>
          <a:xfrm>
            <a:off x="6751735" y="2502328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66"/>
          <p:cNvSpPr txBox="1">
            <a:spLocks noGrp="1"/>
          </p:cNvSpPr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Reasons for choosing  the topic</a:t>
            </a:r>
          </a:p>
        </p:txBody>
      </p:sp>
      <p:sp>
        <p:nvSpPr>
          <p:cNvPr id="1876" name="Google Shape;1876;p66"/>
          <p:cNvSpPr txBox="1">
            <a:spLocks noGrp="1"/>
          </p:cNvSpPr>
          <p:nvPr>
            <p:ph type="subTitle" idx="3"/>
          </p:nvPr>
        </p:nvSpPr>
        <p:spPr>
          <a:xfrm>
            <a:off x="926887" y="1361663"/>
            <a:ext cx="4480197" cy="249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Money note was born with the purpose of helping people to manage their income and expenses and the fastest way to reach the first level of financial freedom, called “Clearness”.</a:t>
            </a:r>
          </a:p>
        </p:txBody>
      </p:sp>
      <p:grpSp>
        <p:nvGrpSpPr>
          <p:cNvPr id="1878" name="Google Shape;1878;p66"/>
          <p:cNvGrpSpPr/>
          <p:nvPr/>
        </p:nvGrpSpPr>
        <p:grpSpPr>
          <a:xfrm>
            <a:off x="5690443" y="1360919"/>
            <a:ext cx="2688731" cy="3871458"/>
            <a:chOff x="2949741" y="1578225"/>
            <a:chExt cx="3244516" cy="4671724"/>
          </a:xfrm>
        </p:grpSpPr>
        <p:sp>
          <p:nvSpPr>
            <p:cNvPr id="1879" name="Google Shape;1879;p66"/>
            <p:cNvSpPr/>
            <p:nvPr/>
          </p:nvSpPr>
          <p:spPr>
            <a:xfrm>
              <a:off x="4378140" y="1578225"/>
              <a:ext cx="87470" cy="832469"/>
            </a:xfrm>
            <a:custGeom>
              <a:avLst/>
              <a:gdLst/>
              <a:ahLst/>
              <a:cxnLst/>
              <a:rect l="l" t="t" r="r" b="b"/>
              <a:pathLst>
                <a:path w="5205" h="49537" fill="none" extrusionOk="0">
                  <a:moveTo>
                    <a:pt x="0" y="1"/>
                  </a:moveTo>
                  <a:lnTo>
                    <a:pt x="5204" y="495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6"/>
            <p:cNvSpPr/>
            <p:nvPr/>
          </p:nvSpPr>
          <p:spPr>
            <a:xfrm>
              <a:off x="4418503" y="1755356"/>
              <a:ext cx="401942" cy="262376"/>
            </a:xfrm>
            <a:custGeom>
              <a:avLst/>
              <a:gdLst/>
              <a:ahLst/>
              <a:cxnLst/>
              <a:rect l="l" t="t" r="r" b="b"/>
              <a:pathLst>
                <a:path w="23918" h="15613" extrusionOk="0">
                  <a:moveTo>
                    <a:pt x="13243" y="1"/>
                  </a:moveTo>
                  <a:lnTo>
                    <a:pt x="9340" y="868"/>
                  </a:lnTo>
                  <a:lnTo>
                    <a:pt x="5804" y="7906"/>
                  </a:lnTo>
                  <a:lnTo>
                    <a:pt x="167" y="6305"/>
                  </a:lnTo>
                  <a:lnTo>
                    <a:pt x="0" y="7840"/>
                  </a:lnTo>
                  <a:lnTo>
                    <a:pt x="7005" y="10742"/>
                  </a:lnTo>
                  <a:lnTo>
                    <a:pt x="9507" y="7273"/>
                  </a:lnTo>
                  <a:lnTo>
                    <a:pt x="9507" y="13344"/>
                  </a:lnTo>
                  <a:lnTo>
                    <a:pt x="17046" y="13644"/>
                  </a:lnTo>
                  <a:lnTo>
                    <a:pt x="18580" y="6772"/>
                  </a:lnTo>
                  <a:lnTo>
                    <a:pt x="21315" y="9207"/>
                  </a:lnTo>
                  <a:lnTo>
                    <a:pt x="21315" y="15612"/>
                  </a:lnTo>
                  <a:lnTo>
                    <a:pt x="22950" y="15612"/>
                  </a:lnTo>
                  <a:lnTo>
                    <a:pt x="23917" y="7606"/>
                  </a:lnTo>
                  <a:lnTo>
                    <a:pt x="19614" y="635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6"/>
            <p:cNvSpPr/>
            <p:nvPr/>
          </p:nvSpPr>
          <p:spPr>
            <a:xfrm>
              <a:off x="4577133" y="1819816"/>
              <a:ext cx="1126" cy="57759"/>
            </a:xfrm>
            <a:custGeom>
              <a:avLst/>
              <a:gdLst/>
              <a:ahLst/>
              <a:cxnLst/>
              <a:rect l="l" t="t" r="r" b="b"/>
              <a:pathLst>
                <a:path w="67" h="3437" fill="none" extrusionOk="0">
                  <a:moveTo>
                    <a:pt x="67" y="3437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6"/>
            <p:cNvSpPr/>
            <p:nvPr/>
          </p:nvSpPr>
          <p:spPr>
            <a:xfrm>
              <a:off x="4639341" y="1726772"/>
              <a:ext cx="54398" cy="81790"/>
            </a:xfrm>
            <a:custGeom>
              <a:avLst/>
              <a:gdLst/>
              <a:ahLst/>
              <a:cxnLst/>
              <a:rect l="l" t="t" r="r" b="b"/>
              <a:pathLst>
                <a:path w="3237" h="48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8" y="2269"/>
                    <a:pt x="334" y="3069"/>
                  </a:cubicBezTo>
                  <a:cubicBezTo>
                    <a:pt x="426" y="3801"/>
                    <a:pt x="824" y="4867"/>
                    <a:pt x="1146" y="4867"/>
                  </a:cubicBezTo>
                  <a:cubicBezTo>
                    <a:pt x="1177" y="4867"/>
                    <a:pt x="1206" y="4858"/>
                    <a:pt x="1235" y="4837"/>
                  </a:cubicBezTo>
                  <a:cubicBezTo>
                    <a:pt x="1535" y="4604"/>
                    <a:pt x="2669" y="2336"/>
                    <a:pt x="2669" y="2336"/>
                  </a:cubicBezTo>
                  <a:lnTo>
                    <a:pt x="3237" y="8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6"/>
            <p:cNvSpPr/>
            <p:nvPr/>
          </p:nvSpPr>
          <p:spPr>
            <a:xfrm>
              <a:off x="4628133" y="1671269"/>
              <a:ext cx="11797" cy="38702"/>
            </a:xfrm>
            <a:custGeom>
              <a:avLst/>
              <a:gdLst/>
              <a:ahLst/>
              <a:cxnLst/>
              <a:rect l="l" t="t" r="r" b="b"/>
              <a:pathLst>
                <a:path w="702" h="2303" extrusionOk="0">
                  <a:moveTo>
                    <a:pt x="680" y="1"/>
                  </a:moveTo>
                  <a:cubicBezTo>
                    <a:pt x="562" y="1"/>
                    <a:pt x="1" y="54"/>
                    <a:pt x="1" y="1069"/>
                  </a:cubicBezTo>
                  <a:cubicBezTo>
                    <a:pt x="1" y="2236"/>
                    <a:pt x="501" y="2303"/>
                    <a:pt x="501" y="2303"/>
                  </a:cubicBezTo>
                  <a:lnTo>
                    <a:pt x="701" y="1"/>
                  </a:lnTo>
                  <a:cubicBezTo>
                    <a:pt x="701" y="1"/>
                    <a:pt x="693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6"/>
            <p:cNvSpPr/>
            <p:nvPr/>
          </p:nvSpPr>
          <p:spPr>
            <a:xfrm>
              <a:off x="4706607" y="1687535"/>
              <a:ext cx="24132" cy="40937"/>
            </a:xfrm>
            <a:custGeom>
              <a:avLst/>
              <a:gdLst/>
              <a:ahLst/>
              <a:cxnLst/>
              <a:rect l="l" t="t" r="r" b="b"/>
              <a:pathLst>
                <a:path w="1436" h="2436" extrusionOk="0">
                  <a:moveTo>
                    <a:pt x="768" y="1"/>
                  </a:moveTo>
                  <a:lnTo>
                    <a:pt x="1" y="2436"/>
                  </a:lnTo>
                  <a:cubicBezTo>
                    <a:pt x="1" y="2436"/>
                    <a:pt x="1235" y="1468"/>
                    <a:pt x="1368" y="768"/>
                  </a:cubicBezTo>
                  <a:cubicBezTo>
                    <a:pt x="1435" y="368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6"/>
            <p:cNvSpPr/>
            <p:nvPr/>
          </p:nvSpPr>
          <p:spPr>
            <a:xfrm>
              <a:off x="4634300" y="1631527"/>
              <a:ext cx="91957" cy="121063"/>
            </a:xfrm>
            <a:custGeom>
              <a:avLst/>
              <a:gdLst/>
              <a:ahLst/>
              <a:cxnLst/>
              <a:rect l="l" t="t" r="r" b="b"/>
              <a:pathLst>
                <a:path w="5472" h="7204" extrusionOk="0">
                  <a:moveTo>
                    <a:pt x="2430" y="1"/>
                  </a:moveTo>
                  <a:cubicBezTo>
                    <a:pt x="2000" y="1"/>
                    <a:pt x="1213" y="163"/>
                    <a:pt x="701" y="1232"/>
                  </a:cubicBezTo>
                  <a:cubicBezTo>
                    <a:pt x="1" y="2767"/>
                    <a:pt x="134" y="4635"/>
                    <a:pt x="301" y="5669"/>
                  </a:cubicBezTo>
                  <a:cubicBezTo>
                    <a:pt x="434" y="6736"/>
                    <a:pt x="1435" y="7203"/>
                    <a:pt x="2402" y="7203"/>
                  </a:cubicBezTo>
                  <a:cubicBezTo>
                    <a:pt x="3370" y="7203"/>
                    <a:pt x="4837" y="5202"/>
                    <a:pt x="5138" y="3667"/>
                  </a:cubicBezTo>
                  <a:cubicBezTo>
                    <a:pt x="5471" y="2099"/>
                    <a:pt x="5238" y="31"/>
                    <a:pt x="2736" y="31"/>
                  </a:cubicBezTo>
                  <a:cubicBezTo>
                    <a:pt x="2736" y="31"/>
                    <a:pt x="2617" y="1"/>
                    <a:pt x="243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6"/>
            <p:cNvSpPr/>
            <p:nvPr/>
          </p:nvSpPr>
          <p:spPr>
            <a:xfrm>
              <a:off x="4394961" y="1843358"/>
              <a:ext cx="29728" cy="46550"/>
            </a:xfrm>
            <a:custGeom>
              <a:avLst/>
              <a:gdLst/>
              <a:ahLst/>
              <a:cxnLst/>
              <a:rect l="l" t="t" r="r" b="b"/>
              <a:pathLst>
                <a:path w="1769" h="2770" extrusionOk="0">
                  <a:moveTo>
                    <a:pt x="1535" y="1"/>
                  </a:moveTo>
                  <a:lnTo>
                    <a:pt x="0" y="168"/>
                  </a:lnTo>
                  <a:lnTo>
                    <a:pt x="334" y="2603"/>
                  </a:lnTo>
                  <a:lnTo>
                    <a:pt x="1768" y="277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6"/>
            <p:cNvSpPr/>
            <p:nvPr/>
          </p:nvSpPr>
          <p:spPr>
            <a:xfrm>
              <a:off x="4421293" y="1843929"/>
              <a:ext cx="11797" cy="23561"/>
            </a:xfrm>
            <a:custGeom>
              <a:avLst/>
              <a:gdLst/>
              <a:ahLst/>
              <a:cxnLst/>
              <a:rect l="l" t="t" r="r" b="b"/>
              <a:pathLst>
                <a:path w="702" h="1402" extrusionOk="0">
                  <a:moveTo>
                    <a:pt x="568" y="0"/>
                  </a:moveTo>
                  <a:lnTo>
                    <a:pt x="1" y="100"/>
                  </a:lnTo>
                  <a:lnTo>
                    <a:pt x="101" y="1401"/>
                  </a:lnTo>
                  <a:lnTo>
                    <a:pt x="701" y="13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6"/>
            <p:cNvSpPr/>
            <p:nvPr/>
          </p:nvSpPr>
          <p:spPr>
            <a:xfrm>
              <a:off x="4762111" y="2017699"/>
              <a:ext cx="42046" cy="46533"/>
            </a:xfrm>
            <a:custGeom>
              <a:avLst/>
              <a:gdLst/>
              <a:ahLst/>
              <a:cxnLst/>
              <a:rect l="l" t="t" r="r" b="b"/>
              <a:pathLst>
                <a:path w="2502" h="2769" extrusionOk="0">
                  <a:moveTo>
                    <a:pt x="867" y="0"/>
                  </a:moveTo>
                  <a:lnTo>
                    <a:pt x="0" y="1368"/>
                  </a:lnTo>
                  <a:lnTo>
                    <a:pt x="200" y="2769"/>
                  </a:lnTo>
                  <a:lnTo>
                    <a:pt x="1001" y="2669"/>
                  </a:lnTo>
                  <a:lnTo>
                    <a:pt x="2302" y="223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4462227" y="1979571"/>
              <a:ext cx="292071" cy="382885"/>
            </a:xfrm>
            <a:custGeom>
              <a:avLst/>
              <a:gdLst/>
              <a:ahLst/>
              <a:cxnLst/>
              <a:rect l="l" t="t" r="r" b="b"/>
              <a:pathLst>
                <a:path w="17380" h="22784" extrusionOk="0">
                  <a:moveTo>
                    <a:pt x="6905" y="1"/>
                  </a:moveTo>
                  <a:lnTo>
                    <a:pt x="6338" y="2469"/>
                  </a:lnTo>
                  <a:lnTo>
                    <a:pt x="0" y="10808"/>
                  </a:lnTo>
                  <a:lnTo>
                    <a:pt x="4270" y="22784"/>
                  </a:lnTo>
                  <a:lnTo>
                    <a:pt x="5337" y="22550"/>
                  </a:lnTo>
                  <a:lnTo>
                    <a:pt x="4403" y="11109"/>
                  </a:lnTo>
                  <a:lnTo>
                    <a:pt x="9574" y="5638"/>
                  </a:lnTo>
                  <a:lnTo>
                    <a:pt x="10207" y="6038"/>
                  </a:lnTo>
                  <a:lnTo>
                    <a:pt x="10207" y="12143"/>
                  </a:lnTo>
                  <a:lnTo>
                    <a:pt x="16145" y="22150"/>
                  </a:lnTo>
                  <a:lnTo>
                    <a:pt x="17379" y="21850"/>
                  </a:lnTo>
                  <a:lnTo>
                    <a:pt x="14610" y="12209"/>
                  </a:lnTo>
                  <a:lnTo>
                    <a:pt x="14744" y="1935"/>
                  </a:lnTo>
                  <a:lnTo>
                    <a:pt x="14444" y="301"/>
                  </a:lnTo>
                  <a:lnTo>
                    <a:pt x="690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4486744" y="2358500"/>
              <a:ext cx="82563" cy="49407"/>
            </a:xfrm>
            <a:custGeom>
              <a:avLst/>
              <a:gdLst/>
              <a:ahLst/>
              <a:cxnLst/>
              <a:rect l="l" t="t" r="r" b="b"/>
              <a:pathLst>
                <a:path w="4913" h="2940" extrusionOk="0">
                  <a:moveTo>
                    <a:pt x="3878" y="0"/>
                  </a:moveTo>
                  <a:lnTo>
                    <a:pt x="2811" y="234"/>
                  </a:lnTo>
                  <a:lnTo>
                    <a:pt x="1877" y="1535"/>
                  </a:lnTo>
                  <a:cubicBezTo>
                    <a:pt x="1877" y="1535"/>
                    <a:pt x="409" y="2235"/>
                    <a:pt x="176" y="2602"/>
                  </a:cubicBezTo>
                  <a:cubicBezTo>
                    <a:pt x="0" y="2902"/>
                    <a:pt x="782" y="2940"/>
                    <a:pt x="1184" y="2940"/>
                  </a:cubicBezTo>
                  <a:cubicBezTo>
                    <a:pt x="1318" y="2940"/>
                    <a:pt x="1410" y="2936"/>
                    <a:pt x="1410" y="2936"/>
                  </a:cubicBezTo>
                  <a:lnTo>
                    <a:pt x="3111" y="2769"/>
                  </a:lnTo>
                  <a:lnTo>
                    <a:pt x="4912" y="1601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4120300" y="1607934"/>
              <a:ext cx="276930" cy="253957"/>
            </a:xfrm>
            <a:custGeom>
              <a:avLst/>
              <a:gdLst/>
              <a:ahLst/>
              <a:cxnLst/>
              <a:rect l="l" t="t" r="r" b="b"/>
              <a:pathLst>
                <a:path w="16479" h="15112" extrusionOk="0">
                  <a:moveTo>
                    <a:pt x="15578" y="1"/>
                  </a:moveTo>
                  <a:cubicBezTo>
                    <a:pt x="15578" y="1"/>
                    <a:pt x="14811" y="1769"/>
                    <a:pt x="11608" y="2970"/>
                  </a:cubicBezTo>
                  <a:cubicBezTo>
                    <a:pt x="8406" y="4204"/>
                    <a:pt x="3770" y="4871"/>
                    <a:pt x="2535" y="7406"/>
                  </a:cubicBezTo>
                  <a:cubicBezTo>
                    <a:pt x="1334" y="9941"/>
                    <a:pt x="1334" y="9708"/>
                    <a:pt x="1101" y="11142"/>
                  </a:cubicBezTo>
                  <a:cubicBezTo>
                    <a:pt x="1001" y="11976"/>
                    <a:pt x="601" y="12743"/>
                    <a:pt x="0" y="13344"/>
                  </a:cubicBezTo>
                  <a:cubicBezTo>
                    <a:pt x="0" y="13344"/>
                    <a:pt x="73" y="13353"/>
                    <a:pt x="192" y="13353"/>
                  </a:cubicBezTo>
                  <a:cubicBezTo>
                    <a:pt x="533" y="13353"/>
                    <a:pt x="1247" y="13279"/>
                    <a:pt x="1668" y="12710"/>
                  </a:cubicBezTo>
                  <a:cubicBezTo>
                    <a:pt x="2235" y="11909"/>
                    <a:pt x="2435" y="9708"/>
                    <a:pt x="3336" y="9374"/>
                  </a:cubicBezTo>
                  <a:cubicBezTo>
                    <a:pt x="4236" y="9041"/>
                    <a:pt x="5837" y="8507"/>
                    <a:pt x="5838" y="8507"/>
                  </a:cubicBezTo>
                  <a:lnTo>
                    <a:pt x="5838" y="8507"/>
                  </a:lnTo>
                  <a:cubicBezTo>
                    <a:pt x="5838" y="8507"/>
                    <a:pt x="4303" y="9841"/>
                    <a:pt x="4170" y="10508"/>
                  </a:cubicBezTo>
                  <a:cubicBezTo>
                    <a:pt x="4070" y="11142"/>
                    <a:pt x="3970" y="12710"/>
                    <a:pt x="3736" y="13711"/>
                  </a:cubicBezTo>
                  <a:cubicBezTo>
                    <a:pt x="3636" y="14244"/>
                    <a:pt x="3369" y="14745"/>
                    <a:pt x="3002" y="15112"/>
                  </a:cubicBezTo>
                  <a:cubicBezTo>
                    <a:pt x="3002" y="15112"/>
                    <a:pt x="4437" y="15112"/>
                    <a:pt x="4870" y="14144"/>
                  </a:cubicBezTo>
                  <a:cubicBezTo>
                    <a:pt x="5304" y="13144"/>
                    <a:pt x="4870" y="11809"/>
                    <a:pt x="6305" y="10809"/>
                  </a:cubicBezTo>
                  <a:cubicBezTo>
                    <a:pt x="7011" y="10316"/>
                    <a:pt x="7742" y="10179"/>
                    <a:pt x="8592" y="10179"/>
                  </a:cubicBezTo>
                  <a:cubicBezTo>
                    <a:pt x="9469" y="10179"/>
                    <a:pt x="10473" y="10324"/>
                    <a:pt x="11709" y="10375"/>
                  </a:cubicBezTo>
                  <a:cubicBezTo>
                    <a:pt x="11791" y="10378"/>
                    <a:pt x="11873" y="10380"/>
                    <a:pt x="11954" y="10380"/>
                  </a:cubicBezTo>
                  <a:cubicBezTo>
                    <a:pt x="14298" y="10380"/>
                    <a:pt x="16479" y="9041"/>
                    <a:pt x="16479" y="9041"/>
                  </a:cubicBezTo>
                  <a:lnTo>
                    <a:pt x="1557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6"/>
            <p:cNvSpPr/>
            <p:nvPr/>
          </p:nvSpPr>
          <p:spPr>
            <a:xfrm>
              <a:off x="4715581" y="2346721"/>
              <a:ext cx="44298" cy="64481"/>
            </a:xfrm>
            <a:custGeom>
              <a:avLst/>
              <a:gdLst/>
              <a:ahLst/>
              <a:cxnLst/>
              <a:rect l="l" t="t" r="r" b="b"/>
              <a:pathLst>
                <a:path w="2636" h="3837" extrusionOk="0">
                  <a:moveTo>
                    <a:pt x="2302" y="1"/>
                  </a:moveTo>
                  <a:lnTo>
                    <a:pt x="1068" y="301"/>
                  </a:lnTo>
                  <a:lnTo>
                    <a:pt x="0" y="3837"/>
                  </a:lnTo>
                  <a:lnTo>
                    <a:pt x="2636" y="3737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6"/>
            <p:cNvSpPr/>
            <p:nvPr/>
          </p:nvSpPr>
          <p:spPr>
            <a:xfrm>
              <a:off x="4635426" y="1614286"/>
              <a:ext cx="103720" cy="90646"/>
            </a:xfrm>
            <a:custGeom>
              <a:avLst/>
              <a:gdLst/>
              <a:ahLst/>
              <a:cxnLst/>
              <a:rect l="l" t="t" r="r" b="b"/>
              <a:pathLst>
                <a:path w="6172" h="5394" extrusionOk="0">
                  <a:moveTo>
                    <a:pt x="2909" y="1"/>
                  </a:moveTo>
                  <a:cubicBezTo>
                    <a:pt x="2796" y="1"/>
                    <a:pt x="2683" y="8"/>
                    <a:pt x="2569" y="23"/>
                  </a:cubicBezTo>
                  <a:cubicBezTo>
                    <a:pt x="768" y="223"/>
                    <a:pt x="0" y="1124"/>
                    <a:pt x="0" y="1824"/>
                  </a:cubicBezTo>
                  <a:lnTo>
                    <a:pt x="0" y="2859"/>
                  </a:lnTo>
                  <a:lnTo>
                    <a:pt x="4637" y="2291"/>
                  </a:lnTo>
                  <a:lnTo>
                    <a:pt x="4637" y="2291"/>
                  </a:lnTo>
                  <a:cubicBezTo>
                    <a:pt x="4637" y="2292"/>
                    <a:pt x="4437" y="3059"/>
                    <a:pt x="4704" y="3259"/>
                  </a:cubicBezTo>
                  <a:cubicBezTo>
                    <a:pt x="4937" y="3459"/>
                    <a:pt x="5004" y="4360"/>
                    <a:pt x="5004" y="4360"/>
                  </a:cubicBezTo>
                  <a:lnTo>
                    <a:pt x="4804" y="5394"/>
                  </a:lnTo>
                  <a:lnTo>
                    <a:pt x="5838" y="3592"/>
                  </a:lnTo>
                  <a:cubicBezTo>
                    <a:pt x="5838" y="3592"/>
                    <a:pt x="6171" y="2158"/>
                    <a:pt x="5905" y="1724"/>
                  </a:cubicBezTo>
                  <a:cubicBezTo>
                    <a:pt x="5738" y="1424"/>
                    <a:pt x="5471" y="1257"/>
                    <a:pt x="5137" y="1191"/>
                  </a:cubicBezTo>
                  <a:cubicBezTo>
                    <a:pt x="4635" y="452"/>
                    <a:pt x="3791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6"/>
            <p:cNvSpPr/>
            <p:nvPr/>
          </p:nvSpPr>
          <p:spPr>
            <a:xfrm>
              <a:off x="3184202" y="2699301"/>
              <a:ext cx="1530936" cy="1904830"/>
            </a:xfrm>
            <a:custGeom>
              <a:avLst/>
              <a:gdLst/>
              <a:ahLst/>
              <a:cxnLst/>
              <a:rect l="l" t="t" r="r" b="b"/>
              <a:pathLst>
                <a:path w="91100" h="113349" extrusionOk="0">
                  <a:moveTo>
                    <a:pt x="71452" y="0"/>
                  </a:moveTo>
                  <a:lnTo>
                    <a:pt x="59477" y="267"/>
                  </a:lnTo>
                  <a:lnTo>
                    <a:pt x="54406" y="4804"/>
                  </a:lnTo>
                  <a:lnTo>
                    <a:pt x="43832" y="4537"/>
                  </a:lnTo>
                  <a:lnTo>
                    <a:pt x="42398" y="9707"/>
                  </a:lnTo>
                  <a:lnTo>
                    <a:pt x="39496" y="9340"/>
                  </a:lnTo>
                  <a:lnTo>
                    <a:pt x="38495" y="11142"/>
                  </a:lnTo>
                  <a:lnTo>
                    <a:pt x="33558" y="21015"/>
                  </a:lnTo>
                  <a:lnTo>
                    <a:pt x="30990" y="30889"/>
                  </a:lnTo>
                  <a:lnTo>
                    <a:pt x="21383" y="42898"/>
                  </a:lnTo>
                  <a:lnTo>
                    <a:pt x="20349" y="71185"/>
                  </a:lnTo>
                  <a:lnTo>
                    <a:pt x="4871" y="93501"/>
                  </a:lnTo>
                  <a:lnTo>
                    <a:pt x="1" y="113348"/>
                  </a:lnTo>
                  <a:lnTo>
                    <a:pt x="82927" y="113348"/>
                  </a:lnTo>
                  <a:lnTo>
                    <a:pt x="91099" y="66448"/>
                  </a:lnTo>
                  <a:lnTo>
                    <a:pt x="60244" y="38128"/>
                  </a:lnTo>
                  <a:lnTo>
                    <a:pt x="714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6"/>
            <p:cNvSpPr/>
            <p:nvPr/>
          </p:nvSpPr>
          <p:spPr>
            <a:xfrm>
              <a:off x="3679163" y="2699856"/>
              <a:ext cx="2176684" cy="1904275"/>
            </a:xfrm>
            <a:custGeom>
              <a:avLst/>
              <a:gdLst/>
              <a:ahLst/>
              <a:cxnLst/>
              <a:rect l="l" t="t" r="r" b="b"/>
              <a:pathLst>
                <a:path w="129526" h="113316" extrusionOk="0">
                  <a:moveTo>
                    <a:pt x="55873" y="1"/>
                  </a:moveTo>
                  <a:lnTo>
                    <a:pt x="45866" y="24218"/>
                  </a:lnTo>
                  <a:lnTo>
                    <a:pt x="36626" y="28288"/>
                  </a:lnTo>
                  <a:lnTo>
                    <a:pt x="43131" y="37194"/>
                  </a:lnTo>
                  <a:lnTo>
                    <a:pt x="42063" y="44266"/>
                  </a:lnTo>
                  <a:lnTo>
                    <a:pt x="44265" y="55174"/>
                  </a:lnTo>
                  <a:lnTo>
                    <a:pt x="7972" y="63146"/>
                  </a:lnTo>
                  <a:cubicBezTo>
                    <a:pt x="7972" y="63146"/>
                    <a:pt x="7606" y="80558"/>
                    <a:pt x="7606" y="82026"/>
                  </a:cubicBezTo>
                  <a:cubicBezTo>
                    <a:pt x="7606" y="83460"/>
                    <a:pt x="367" y="91833"/>
                    <a:pt x="367" y="91833"/>
                  </a:cubicBezTo>
                  <a:lnTo>
                    <a:pt x="0" y="113315"/>
                  </a:lnTo>
                  <a:lnTo>
                    <a:pt x="123088" y="113315"/>
                  </a:lnTo>
                  <a:lnTo>
                    <a:pt x="112847" y="90866"/>
                  </a:lnTo>
                  <a:lnTo>
                    <a:pt x="129526" y="101974"/>
                  </a:lnTo>
                  <a:lnTo>
                    <a:pt x="129526" y="84194"/>
                  </a:lnTo>
                  <a:lnTo>
                    <a:pt x="119719" y="72586"/>
                  </a:lnTo>
                  <a:lnTo>
                    <a:pt x="121187" y="59510"/>
                  </a:lnTo>
                  <a:lnTo>
                    <a:pt x="106276" y="31223"/>
                  </a:lnTo>
                  <a:lnTo>
                    <a:pt x="105542" y="21416"/>
                  </a:lnTo>
                  <a:lnTo>
                    <a:pt x="100472" y="16713"/>
                  </a:lnTo>
                  <a:lnTo>
                    <a:pt x="74387" y="18581"/>
                  </a:lnTo>
                  <a:lnTo>
                    <a:pt x="72552" y="9441"/>
                  </a:lnTo>
                  <a:lnTo>
                    <a:pt x="5587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6"/>
            <p:cNvSpPr/>
            <p:nvPr/>
          </p:nvSpPr>
          <p:spPr>
            <a:xfrm>
              <a:off x="5454367" y="3963295"/>
              <a:ext cx="632339" cy="640758"/>
            </a:xfrm>
            <a:custGeom>
              <a:avLst/>
              <a:gdLst/>
              <a:ahLst/>
              <a:cxnLst/>
              <a:rect l="l" t="t" r="r" b="b"/>
              <a:pathLst>
                <a:path w="37628" h="38129" extrusionOk="0">
                  <a:moveTo>
                    <a:pt x="0" y="1"/>
                  </a:moveTo>
                  <a:lnTo>
                    <a:pt x="2435" y="38128"/>
                  </a:lnTo>
                  <a:lnTo>
                    <a:pt x="37627" y="38128"/>
                  </a:lnTo>
                  <a:lnTo>
                    <a:pt x="33324" y="36227"/>
                  </a:lnTo>
                  <a:lnTo>
                    <a:pt x="27853" y="24619"/>
                  </a:lnTo>
                  <a:lnTo>
                    <a:pt x="21315" y="19915"/>
                  </a:lnTo>
                  <a:lnTo>
                    <a:pt x="18413" y="13010"/>
                  </a:lnTo>
                  <a:lnTo>
                    <a:pt x="15511" y="7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6"/>
            <p:cNvSpPr/>
            <p:nvPr/>
          </p:nvSpPr>
          <p:spPr>
            <a:xfrm>
              <a:off x="3216718" y="3999172"/>
              <a:ext cx="473699" cy="604879"/>
            </a:xfrm>
            <a:custGeom>
              <a:avLst/>
              <a:gdLst/>
              <a:ahLst/>
              <a:cxnLst/>
              <a:rect l="l" t="t" r="r" b="b"/>
              <a:pathLst>
                <a:path w="28188" h="35994" extrusionOk="0">
                  <a:moveTo>
                    <a:pt x="22016" y="1"/>
                  </a:moveTo>
                  <a:lnTo>
                    <a:pt x="18414" y="3970"/>
                  </a:lnTo>
                  <a:lnTo>
                    <a:pt x="12609" y="7239"/>
                  </a:lnTo>
                  <a:lnTo>
                    <a:pt x="0" y="35993"/>
                  </a:lnTo>
                  <a:lnTo>
                    <a:pt x="8440" y="35993"/>
                  </a:lnTo>
                  <a:lnTo>
                    <a:pt x="8440" y="35960"/>
                  </a:lnTo>
                  <a:lnTo>
                    <a:pt x="27854" y="35960"/>
                  </a:lnTo>
                  <a:lnTo>
                    <a:pt x="28187" y="24652"/>
                  </a:lnTo>
                  <a:lnTo>
                    <a:pt x="26386" y="18147"/>
                  </a:lnTo>
                  <a:lnTo>
                    <a:pt x="26386" y="701"/>
                  </a:lnTo>
                  <a:lnTo>
                    <a:pt x="2201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6"/>
            <p:cNvSpPr/>
            <p:nvPr/>
          </p:nvSpPr>
          <p:spPr>
            <a:xfrm>
              <a:off x="3358526" y="4304113"/>
              <a:ext cx="108779" cy="299919"/>
            </a:xfrm>
            <a:custGeom>
              <a:avLst/>
              <a:gdLst/>
              <a:ahLst/>
              <a:cxnLst/>
              <a:rect l="l" t="t" r="r" b="b"/>
              <a:pathLst>
                <a:path w="6473" h="17847" fill="none" extrusionOk="0">
                  <a:moveTo>
                    <a:pt x="1" y="17846"/>
                  </a:moveTo>
                  <a:lnTo>
                    <a:pt x="2603" y="7639"/>
                  </a:lnTo>
                  <a:lnTo>
                    <a:pt x="5038" y="6071"/>
                  </a:lnTo>
                  <a:lnTo>
                    <a:pt x="6472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6"/>
            <p:cNvSpPr/>
            <p:nvPr/>
          </p:nvSpPr>
          <p:spPr>
            <a:xfrm>
              <a:off x="3288471" y="4410045"/>
              <a:ext cx="68968" cy="195661"/>
            </a:xfrm>
            <a:custGeom>
              <a:avLst/>
              <a:gdLst/>
              <a:ahLst/>
              <a:cxnLst/>
              <a:rect l="l" t="t" r="r" b="b"/>
              <a:pathLst>
                <a:path w="4104" h="11643" fill="none" extrusionOk="0">
                  <a:moveTo>
                    <a:pt x="0" y="11642"/>
                  </a:moveTo>
                  <a:lnTo>
                    <a:pt x="4103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6"/>
            <p:cNvSpPr/>
            <p:nvPr/>
          </p:nvSpPr>
          <p:spPr>
            <a:xfrm>
              <a:off x="3514366" y="4010951"/>
              <a:ext cx="176032" cy="592527"/>
            </a:xfrm>
            <a:custGeom>
              <a:avLst/>
              <a:gdLst/>
              <a:ahLst/>
              <a:cxnLst/>
              <a:rect l="l" t="t" r="r" b="b"/>
              <a:pathLst>
                <a:path w="10475" h="35259" extrusionOk="0">
                  <a:moveTo>
                    <a:pt x="8673" y="0"/>
                  </a:moveTo>
                  <a:lnTo>
                    <a:pt x="5037" y="23250"/>
                  </a:lnTo>
                  <a:lnTo>
                    <a:pt x="1768" y="24318"/>
                  </a:lnTo>
                  <a:lnTo>
                    <a:pt x="701" y="30856"/>
                  </a:lnTo>
                  <a:lnTo>
                    <a:pt x="0" y="35259"/>
                  </a:lnTo>
                  <a:lnTo>
                    <a:pt x="10141" y="35259"/>
                  </a:lnTo>
                  <a:lnTo>
                    <a:pt x="10474" y="23951"/>
                  </a:lnTo>
                  <a:lnTo>
                    <a:pt x="8673" y="17446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4563673" y="3859598"/>
              <a:ext cx="336923" cy="535928"/>
            </a:xfrm>
            <a:custGeom>
              <a:avLst/>
              <a:gdLst/>
              <a:ahLst/>
              <a:cxnLst/>
              <a:rect l="l" t="t" r="r" b="b"/>
              <a:pathLst>
                <a:path w="20049" h="31891" extrusionOk="0">
                  <a:moveTo>
                    <a:pt x="5171" y="1"/>
                  </a:moveTo>
                  <a:lnTo>
                    <a:pt x="3303" y="6606"/>
                  </a:lnTo>
                  <a:lnTo>
                    <a:pt x="234" y="10809"/>
                  </a:lnTo>
                  <a:lnTo>
                    <a:pt x="1" y="26320"/>
                  </a:lnTo>
                  <a:lnTo>
                    <a:pt x="2936" y="31890"/>
                  </a:lnTo>
                  <a:cubicBezTo>
                    <a:pt x="5238" y="31890"/>
                    <a:pt x="7506" y="31724"/>
                    <a:pt x="9808" y="31390"/>
                  </a:cubicBezTo>
                  <a:cubicBezTo>
                    <a:pt x="11842" y="31090"/>
                    <a:pt x="13877" y="30556"/>
                    <a:pt x="15812" y="29755"/>
                  </a:cubicBezTo>
                  <a:cubicBezTo>
                    <a:pt x="17313" y="29122"/>
                    <a:pt x="18681" y="28121"/>
                    <a:pt x="19715" y="26820"/>
                  </a:cubicBezTo>
                  <a:cubicBezTo>
                    <a:pt x="19848" y="26653"/>
                    <a:pt x="19948" y="26486"/>
                    <a:pt x="20048" y="26320"/>
                  </a:cubicBezTo>
                  <a:lnTo>
                    <a:pt x="17180" y="13410"/>
                  </a:lnTo>
                  <a:lnTo>
                    <a:pt x="11542" y="8474"/>
                  </a:lnTo>
                  <a:lnTo>
                    <a:pt x="10608" y="423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4786208" y="4140426"/>
              <a:ext cx="49339" cy="199576"/>
            </a:xfrm>
            <a:custGeom>
              <a:avLst/>
              <a:gdLst/>
              <a:ahLst/>
              <a:cxnLst/>
              <a:rect l="l" t="t" r="r" b="b"/>
              <a:pathLst>
                <a:path w="2936" h="11876" fill="none" extrusionOk="0">
                  <a:moveTo>
                    <a:pt x="0" y="1"/>
                  </a:moveTo>
                  <a:lnTo>
                    <a:pt x="901" y="5104"/>
                  </a:lnTo>
                  <a:lnTo>
                    <a:pt x="2602" y="5438"/>
                  </a:lnTo>
                  <a:lnTo>
                    <a:pt x="2235" y="9674"/>
                  </a:lnTo>
                  <a:lnTo>
                    <a:pt x="2936" y="11876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4775554" y="4081007"/>
              <a:ext cx="5058" cy="28619"/>
            </a:xfrm>
            <a:custGeom>
              <a:avLst/>
              <a:gdLst/>
              <a:ahLst/>
              <a:cxnLst/>
              <a:rect l="l" t="t" r="r" b="b"/>
              <a:pathLst>
                <a:path w="301" h="1703" fill="none" extrusionOk="0">
                  <a:moveTo>
                    <a:pt x="1" y="1"/>
                  </a:moveTo>
                  <a:lnTo>
                    <a:pt x="301" y="17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4681385" y="3898835"/>
              <a:ext cx="23006" cy="233220"/>
            </a:xfrm>
            <a:custGeom>
              <a:avLst/>
              <a:gdLst/>
              <a:ahLst/>
              <a:cxnLst/>
              <a:rect l="l" t="t" r="r" b="b"/>
              <a:pathLst>
                <a:path w="1369" h="13878" fill="none" extrusionOk="0">
                  <a:moveTo>
                    <a:pt x="1" y="1"/>
                  </a:moveTo>
                  <a:lnTo>
                    <a:pt x="1368" y="13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4317041" y="3860169"/>
              <a:ext cx="338033" cy="535911"/>
            </a:xfrm>
            <a:custGeom>
              <a:avLst/>
              <a:gdLst/>
              <a:ahLst/>
              <a:cxnLst/>
              <a:rect l="l" t="t" r="r" b="b"/>
              <a:pathLst>
                <a:path w="20115" h="31890" extrusionOk="0">
                  <a:moveTo>
                    <a:pt x="19881" y="0"/>
                  </a:moveTo>
                  <a:lnTo>
                    <a:pt x="17046" y="5171"/>
                  </a:lnTo>
                  <a:lnTo>
                    <a:pt x="13310" y="8440"/>
                  </a:lnTo>
                  <a:lnTo>
                    <a:pt x="10942" y="15244"/>
                  </a:lnTo>
                  <a:lnTo>
                    <a:pt x="7206" y="19714"/>
                  </a:lnTo>
                  <a:lnTo>
                    <a:pt x="6272" y="24418"/>
                  </a:lnTo>
                  <a:lnTo>
                    <a:pt x="1802" y="28154"/>
                  </a:lnTo>
                  <a:lnTo>
                    <a:pt x="1" y="30055"/>
                  </a:lnTo>
                  <a:cubicBezTo>
                    <a:pt x="1702" y="30422"/>
                    <a:pt x="3403" y="30722"/>
                    <a:pt x="5138" y="30989"/>
                  </a:cubicBezTo>
                  <a:cubicBezTo>
                    <a:pt x="9040" y="31589"/>
                    <a:pt x="12976" y="31890"/>
                    <a:pt x="16913" y="31890"/>
                  </a:cubicBezTo>
                  <a:cubicBezTo>
                    <a:pt x="17713" y="31890"/>
                    <a:pt x="18480" y="31856"/>
                    <a:pt x="19248" y="31823"/>
                  </a:cubicBezTo>
                  <a:lnTo>
                    <a:pt x="19181" y="27453"/>
                  </a:lnTo>
                  <a:lnTo>
                    <a:pt x="17747" y="25585"/>
                  </a:lnTo>
                  <a:lnTo>
                    <a:pt x="17747" y="12209"/>
                  </a:lnTo>
                  <a:lnTo>
                    <a:pt x="20115" y="9841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5038452" y="3986837"/>
              <a:ext cx="836939" cy="617214"/>
            </a:xfrm>
            <a:custGeom>
              <a:avLst/>
              <a:gdLst/>
              <a:ahLst/>
              <a:cxnLst/>
              <a:rect l="l" t="t" r="r" b="b"/>
              <a:pathLst>
                <a:path w="49803" h="36728" extrusionOk="0">
                  <a:moveTo>
                    <a:pt x="8706" y="1"/>
                  </a:moveTo>
                  <a:lnTo>
                    <a:pt x="6538" y="2169"/>
                  </a:lnTo>
                  <a:lnTo>
                    <a:pt x="7973" y="14878"/>
                  </a:lnTo>
                  <a:lnTo>
                    <a:pt x="2535" y="23951"/>
                  </a:lnTo>
                  <a:lnTo>
                    <a:pt x="2535" y="29756"/>
                  </a:lnTo>
                  <a:lnTo>
                    <a:pt x="0" y="36294"/>
                  </a:lnTo>
                  <a:lnTo>
                    <a:pt x="12276" y="36727"/>
                  </a:lnTo>
                  <a:lnTo>
                    <a:pt x="30122" y="36727"/>
                  </a:lnTo>
                  <a:lnTo>
                    <a:pt x="49802" y="36694"/>
                  </a:lnTo>
                  <a:lnTo>
                    <a:pt x="24318" y="21416"/>
                  </a:lnTo>
                  <a:lnTo>
                    <a:pt x="18146" y="6539"/>
                  </a:lnTo>
                  <a:lnTo>
                    <a:pt x="13043" y="5805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5362987" y="4364086"/>
              <a:ext cx="174369" cy="239370"/>
            </a:xfrm>
            <a:custGeom>
              <a:avLst/>
              <a:gdLst/>
              <a:ahLst/>
              <a:cxnLst/>
              <a:rect l="l" t="t" r="r" b="b"/>
              <a:pathLst>
                <a:path w="10376" h="14244" extrusionOk="0">
                  <a:moveTo>
                    <a:pt x="1068" y="0"/>
                  </a:moveTo>
                  <a:lnTo>
                    <a:pt x="1469" y="6005"/>
                  </a:lnTo>
                  <a:lnTo>
                    <a:pt x="1" y="9073"/>
                  </a:lnTo>
                  <a:lnTo>
                    <a:pt x="935" y="14244"/>
                  </a:lnTo>
                  <a:lnTo>
                    <a:pt x="10375" y="14244"/>
                  </a:lnTo>
                  <a:lnTo>
                    <a:pt x="2269" y="120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5035091" y="4023285"/>
              <a:ext cx="210785" cy="581319"/>
            </a:xfrm>
            <a:custGeom>
              <a:avLst/>
              <a:gdLst/>
              <a:ahLst/>
              <a:cxnLst/>
              <a:rect l="l" t="t" r="r" b="b"/>
              <a:pathLst>
                <a:path w="12543" h="34592" extrusionOk="0">
                  <a:moveTo>
                    <a:pt x="6738" y="0"/>
                  </a:moveTo>
                  <a:lnTo>
                    <a:pt x="8173" y="12709"/>
                  </a:lnTo>
                  <a:lnTo>
                    <a:pt x="2735" y="21782"/>
                  </a:lnTo>
                  <a:lnTo>
                    <a:pt x="2735" y="27587"/>
                  </a:lnTo>
                  <a:lnTo>
                    <a:pt x="0" y="34458"/>
                  </a:lnTo>
                  <a:lnTo>
                    <a:pt x="10374" y="34592"/>
                  </a:lnTo>
                  <a:lnTo>
                    <a:pt x="10374" y="34592"/>
                  </a:lnTo>
                  <a:lnTo>
                    <a:pt x="8173" y="22149"/>
                  </a:lnTo>
                  <a:lnTo>
                    <a:pt x="12542" y="18146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5257609" y="4084384"/>
              <a:ext cx="116055" cy="207424"/>
            </a:xfrm>
            <a:custGeom>
              <a:avLst/>
              <a:gdLst/>
              <a:ahLst/>
              <a:cxnLst/>
              <a:rect l="l" t="t" r="r" b="b"/>
              <a:pathLst>
                <a:path w="6906" h="12343" fill="none" extrusionOk="0">
                  <a:moveTo>
                    <a:pt x="1" y="0"/>
                  </a:moveTo>
                  <a:lnTo>
                    <a:pt x="3837" y="8106"/>
                  </a:lnTo>
                  <a:lnTo>
                    <a:pt x="5538" y="8273"/>
                  </a:lnTo>
                  <a:lnTo>
                    <a:pt x="6906" y="1234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5300779" y="4495813"/>
              <a:ext cx="10100" cy="31963"/>
            </a:xfrm>
            <a:custGeom>
              <a:avLst/>
              <a:gdLst/>
              <a:ahLst/>
              <a:cxnLst/>
              <a:rect l="l" t="t" r="r" b="b"/>
              <a:pathLst>
                <a:path w="601" h="1902" fill="none" extrusionOk="0">
                  <a:moveTo>
                    <a:pt x="0" y="0"/>
                  </a:moveTo>
                  <a:lnTo>
                    <a:pt x="601" y="19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5262667" y="4248610"/>
              <a:ext cx="53826" cy="224246"/>
            </a:xfrm>
            <a:custGeom>
              <a:avLst/>
              <a:gdLst/>
              <a:ahLst/>
              <a:cxnLst/>
              <a:rect l="l" t="t" r="r" b="b"/>
              <a:pathLst>
                <a:path w="3203" h="13344" fill="none" extrusionOk="0">
                  <a:moveTo>
                    <a:pt x="0" y="1"/>
                  </a:moveTo>
                  <a:lnTo>
                    <a:pt x="1168" y="4604"/>
                  </a:lnTo>
                  <a:lnTo>
                    <a:pt x="3202" y="7973"/>
                  </a:lnTo>
                  <a:lnTo>
                    <a:pt x="834" y="10008"/>
                  </a:lnTo>
                  <a:lnTo>
                    <a:pt x="1868" y="13344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4301346" y="2381471"/>
              <a:ext cx="147447" cy="459684"/>
            </a:xfrm>
            <a:custGeom>
              <a:avLst/>
              <a:gdLst/>
              <a:ahLst/>
              <a:cxnLst/>
              <a:rect l="l" t="t" r="r" b="b"/>
              <a:pathLst>
                <a:path w="8774" h="27354" extrusionOk="0">
                  <a:moveTo>
                    <a:pt x="8440" y="1"/>
                  </a:moveTo>
                  <a:lnTo>
                    <a:pt x="1" y="10275"/>
                  </a:lnTo>
                  <a:lnTo>
                    <a:pt x="267" y="27354"/>
                  </a:lnTo>
                  <a:lnTo>
                    <a:pt x="8773" y="18047"/>
                  </a:lnTo>
                  <a:lnTo>
                    <a:pt x="84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4349557" y="3126844"/>
              <a:ext cx="966422" cy="260830"/>
            </a:xfrm>
            <a:custGeom>
              <a:avLst/>
              <a:gdLst/>
              <a:ahLst/>
              <a:cxnLst/>
              <a:rect l="l" t="t" r="r" b="b"/>
              <a:pathLst>
                <a:path w="57508" h="15521" extrusionOk="0">
                  <a:moveTo>
                    <a:pt x="21782" y="1"/>
                  </a:moveTo>
                  <a:cubicBezTo>
                    <a:pt x="20393" y="1"/>
                    <a:pt x="19003" y="70"/>
                    <a:pt x="17613" y="209"/>
                  </a:cubicBezTo>
                  <a:cubicBezTo>
                    <a:pt x="16279" y="309"/>
                    <a:pt x="14978" y="543"/>
                    <a:pt x="13677" y="843"/>
                  </a:cubicBezTo>
                  <a:cubicBezTo>
                    <a:pt x="12676" y="1110"/>
                    <a:pt x="11709" y="1443"/>
                    <a:pt x="10775" y="1877"/>
                  </a:cubicBezTo>
                  <a:cubicBezTo>
                    <a:pt x="10041" y="2244"/>
                    <a:pt x="9340" y="2711"/>
                    <a:pt x="8706" y="3245"/>
                  </a:cubicBezTo>
                  <a:lnTo>
                    <a:pt x="0" y="10917"/>
                  </a:lnTo>
                  <a:cubicBezTo>
                    <a:pt x="601" y="10416"/>
                    <a:pt x="1268" y="9983"/>
                    <a:pt x="1968" y="9616"/>
                  </a:cubicBezTo>
                  <a:cubicBezTo>
                    <a:pt x="2869" y="9216"/>
                    <a:pt x="3803" y="8882"/>
                    <a:pt x="4737" y="8648"/>
                  </a:cubicBezTo>
                  <a:cubicBezTo>
                    <a:pt x="5971" y="8348"/>
                    <a:pt x="7205" y="8115"/>
                    <a:pt x="8440" y="8015"/>
                  </a:cubicBezTo>
                  <a:cubicBezTo>
                    <a:pt x="10041" y="7848"/>
                    <a:pt x="11609" y="7815"/>
                    <a:pt x="13210" y="7815"/>
                  </a:cubicBezTo>
                  <a:cubicBezTo>
                    <a:pt x="17012" y="7881"/>
                    <a:pt x="20848" y="8181"/>
                    <a:pt x="24618" y="8815"/>
                  </a:cubicBezTo>
                  <a:cubicBezTo>
                    <a:pt x="27753" y="9316"/>
                    <a:pt x="30822" y="10016"/>
                    <a:pt x="33891" y="10950"/>
                  </a:cubicBezTo>
                  <a:cubicBezTo>
                    <a:pt x="36626" y="11784"/>
                    <a:pt x="39028" y="12618"/>
                    <a:pt x="41063" y="13452"/>
                  </a:cubicBezTo>
                  <a:cubicBezTo>
                    <a:pt x="43131" y="14252"/>
                    <a:pt x="44832" y="14986"/>
                    <a:pt x="46233" y="15520"/>
                  </a:cubicBezTo>
                  <a:lnTo>
                    <a:pt x="57508" y="8215"/>
                  </a:lnTo>
                  <a:cubicBezTo>
                    <a:pt x="56040" y="7614"/>
                    <a:pt x="54239" y="6847"/>
                    <a:pt x="52071" y="5980"/>
                  </a:cubicBezTo>
                  <a:cubicBezTo>
                    <a:pt x="49869" y="5146"/>
                    <a:pt x="47367" y="4212"/>
                    <a:pt x="44465" y="3345"/>
                  </a:cubicBezTo>
                  <a:cubicBezTo>
                    <a:pt x="41263" y="2377"/>
                    <a:pt x="37961" y="1643"/>
                    <a:pt x="34658" y="1076"/>
                  </a:cubicBezTo>
                  <a:cubicBezTo>
                    <a:pt x="30689" y="443"/>
                    <a:pt x="26653" y="76"/>
                    <a:pt x="22616" y="9"/>
                  </a:cubicBezTo>
                  <a:cubicBezTo>
                    <a:pt x="22338" y="3"/>
                    <a:pt x="22060" y="1"/>
                    <a:pt x="2178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3677482" y="2957141"/>
              <a:ext cx="1240545" cy="1470958"/>
            </a:xfrm>
            <a:custGeom>
              <a:avLst/>
              <a:gdLst/>
              <a:ahLst/>
              <a:cxnLst/>
              <a:rect l="l" t="t" r="r" b="b"/>
              <a:pathLst>
                <a:path w="73820" h="87531" extrusionOk="0">
                  <a:moveTo>
                    <a:pt x="13910" y="1"/>
                  </a:moveTo>
                  <a:cubicBezTo>
                    <a:pt x="13783" y="156"/>
                    <a:pt x="13658" y="312"/>
                    <a:pt x="13535" y="470"/>
                  </a:cubicBezTo>
                  <a:lnTo>
                    <a:pt x="13535" y="470"/>
                  </a:lnTo>
                  <a:lnTo>
                    <a:pt x="13910" y="1"/>
                  </a:lnTo>
                  <a:close/>
                  <a:moveTo>
                    <a:pt x="13535" y="470"/>
                  </a:moveTo>
                  <a:lnTo>
                    <a:pt x="7138" y="8473"/>
                  </a:lnTo>
                  <a:cubicBezTo>
                    <a:pt x="5971" y="9941"/>
                    <a:pt x="4937" y="11509"/>
                    <a:pt x="4036" y="13143"/>
                  </a:cubicBezTo>
                  <a:cubicBezTo>
                    <a:pt x="3136" y="14778"/>
                    <a:pt x="2368" y="16513"/>
                    <a:pt x="1801" y="18280"/>
                  </a:cubicBezTo>
                  <a:cubicBezTo>
                    <a:pt x="1201" y="20115"/>
                    <a:pt x="734" y="21983"/>
                    <a:pt x="467" y="23851"/>
                  </a:cubicBezTo>
                  <a:cubicBezTo>
                    <a:pt x="167" y="25819"/>
                    <a:pt x="0" y="27821"/>
                    <a:pt x="33" y="29822"/>
                  </a:cubicBezTo>
                  <a:cubicBezTo>
                    <a:pt x="33" y="34692"/>
                    <a:pt x="1168" y="39529"/>
                    <a:pt x="3369" y="43932"/>
                  </a:cubicBezTo>
                  <a:cubicBezTo>
                    <a:pt x="5537" y="48035"/>
                    <a:pt x="8573" y="51638"/>
                    <a:pt x="12242" y="54506"/>
                  </a:cubicBezTo>
                  <a:cubicBezTo>
                    <a:pt x="16245" y="57642"/>
                    <a:pt x="20648" y="60210"/>
                    <a:pt x="25351" y="62112"/>
                  </a:cubicBezTo>
                  <a:cubicBezTo>
                    <a:pt x="30522" y="64280"/>
                    <a:pt x="35892" y="65981"/>
                    <a:pt x="41396" y="67282"/>
                  </a:cubicBezTo>
                  <a:cubicBezTo>
                    <a:pt x="45399" y="68250"/>
                    <a:pt x="48835" y="69184"/>
                    <a:pt x="51670" y="70151"/>
                  </a:cubicBezTo>
                  <a:cubicBezTo>
                    <a:pt x="54039" y="70885"/>
                    <a:pt x="56340" y="71885"/>
                    <a:pt x="58542" y="73086"/>
                  </a:cubicBezTo>
                  <a:cubicBezTo>
                    <a:pt x="60043" y="73887"/>
                    <a:pt x="61377" y="75021"/>
                    <a:pt x="62411" y="76389"/>
                  </a:cubicBezTo>
                  <a:cubicBezTo>
                    <a:pt x="63212" y="77556"/>
                    <a:pt x="63645" y="78924"/>
                    <a:pt x="63645" y="80358"/>
                  </a:cubicBezTo>
                  <a:cubicBezTo>
                    <a:pt x="63679" y="81159"/>
                    <a:pt x="63545" y="81993"/>
                    <a:pt x="63312" y="82760"/>
                  </a:cubicBezTo>
                  <a:cubicBezTo>
                    <a:pt x="63045" y="83494"/>
                    <a:pt x="62645" y="84161"/>
                    <a:pt x="62178" y="84728"/>
                  </a:cubicBezTo>
                  <a:cubicBezTo>
                    <a:pt x="61644" y="85362"/>
                    <a:pt x="61010" y="85896"/>
                    <a:pt x="60343" y="86329"/>
                  </a:cubicBezTo>
                  <a:cubicBezTo>
                    <a:pt x="59772" y="86702"/>
                    <a:pt x="59163" y="87019"/>
                    <a:pt x="58532" y="87280"/>
                  </a:cubicBezTo>
                  <a:lnTo>
                    <a:pt x="58532" y="87280"/>
                  </a:lnTo>
                  <a:lnTo>
                    <a:pt x="67715" y="83794"/>
                  </a:lnTo>
                  <a:cubicBezTo>
                    <a:pt x="68616" y="83460"/>
                    <a:pt x="69483" y="82993"/>
                    <a:pt x="70284" y="82493"/>
                  </a:cubicBezTo>
                  <a:cubicBezTo>
                    <a:pt x="71017" y="82026"/>
                    <a:pt x="71651" y="81459"/>
                    <a:pt x="72218" y="80825"/>
                  </a:cubicBezTo>
                  <a:cubicBezTo>
                    <a:pt x="72752" y="80191"/>
                    <a:pt x="73152" y="79491"/>
                    <a:pt x="73419" y="78724"/>
                  </a:cubicBezTo>
                  <a:cubicBezTo>
                    <a:pt x="73686" y="77923"/>
                    <a:pt x="73819" y="77056"/>
                    <a:pt x="73786" y="76189"/>
                  </a:cubicBezTo>
                  <a:cubicBezTo>
                    <a:pt x="73786" y="74687"/>
                    <a:pt x="73319" y="73220"/>
                    <a:pt x="72452" y="71986"/>
                  </a:cubicBezTo>
                  <a:cubicBezTo>
                    <a:pt x="71551" y="70718"/>
                    <a:pt x="70217" y="69550"/>
                    <a:pt x="68349" y="68483"/>
                  </a:cubicBezTo>
                  <a:cubicBezTo>
                    <a:pt x="66047" y="67182"/>
                    <a:pt x="63612" y="66148"/>
                    <a:pt x="61110" y="65347"/>
                  </a:cubicBezTo>
                  <a:cubicBezTo>
                    <a:pt x="58108" y="64347"/>
                    <a:pt x="54506" y="63346"/>
                    <a:pt x="50236" y="62279"/>
                  </a:cubicBezTo>
                  <a:cubicBezTo>
                    <a:pt x="44432" y="60944"/>
                    <a:pt x="38761" y="59110"/>
                    <a:pt x="33257" y="56808"/>
                  </a:cubicBezTo>
                  <a:cubicBezTo>
                    <a:pt x="28020" y="54606"/>
                    <a:pt x="23317" y="51938"/>
                    <a:pt x="19381" y="48769"/>
                  </a:cubicBezTo>
                  <a:cubicBezTo>
                    <a:pt x="15478" y="45700"/>
                    <a:pt x="12275" y="41897"/>
                    <a:pt x="9974" y="37528"/>
                  </a:cubicBezTo>
                  <a:cubicBezTo>
                    <a:pt x="7639" y="32891"/>
                    <a:pt x="6405" y="27754"/>
                    <a:pt x="6405" y="22584"/>
                  </a:cubicBezTo>
                  <a:cubicBezTo>
                    <a:pt x="6371" y="20449"/>
                    <a:pt x="6505" y="18347"/>
                    <a:pt x="6838" y="16279"/>
                  </a:cubicBezTo>
                  <a:cubicBezTo>
                    <a:pt x="7138" y="14278"/>
                    <a:pt x="7605" y="12310"/>
                    <a:pt x="8239" y="10375"/>
                  </a:cubicBezTo>
                  <a:cubicBezTo>
                    <a:pt x="9443" y="6796"/>
                    <a:pt x="11217" y="3428"/>
                    <a:pt x="13535" y="470"/>
                  </a:cubicBezTo>
                  <a:close/>
                  <a:moveTo>
                    <a:pt x="58532" y="87280"/>
                  </a:moveTo>
                  <a:lnTo>
                    <a:pt x="57875" y="87530"/>
                  </a:lnTo>
                  <a:cubicBezTo>
                    <a:pt x="58096" y="87453"/>
                    <a:pt x="58315" y="87370"/>
                    <a:pt x="58532" y="8728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3783415" y="2381471"/>
              <a:ext cx="1794387" cy="2221554"/>
            </a:xfrm>
            <a:custGeom>
              <a:avLst/>
              <a:gdLst/>
              <a:ahLst/>
              <a:cxnLst/>
              <a:rect l="l" t="t" r="r" b="b"/>
              <a:pathLst>
                <a:path w="106777" h="132196" extrusionOk="0">
                  <a:moveTo>
                    <a:pt x="39295" y="1"/>
                  </a:moveTo>
                  <a:lnTo>
                    <a:pt x="39629" y="18047"/>
                  </a:lnTo>
                  <a:cubicBezTo>
                    <a:pt x="33791" y="18848"/>
                    <a:pt x="28121" y="20449"/>
                    <a:pt x="22750" y="22851"/>
                  </a:cubicBezTo>
                  <a:cubicBezTo>
                    <a:pt x="18113" y="24885"/>
                    <a:pt x="13877" y="27754"/>
                    <a:pt x="10275" y="31290"/>
                  </a:cubicBezTo>
                  <a:cubicBezTo>
                    <a:pt x="6939" y="34559"/>
                    <a:pt x="4337" y="38462"/>
                    <a:pt x="2602" y="42798"/>
                  </a:cubicBezTo>
                  <a:cubicBezTo>
                    <a:pt x="868" y="47268"/>
                    <a:pt x="1" y="52038"/>
                    <a:pt x="101" y="56842"/>
                  </a:cubicBezTo>
                  <a:cubicBezTo>
                    <a:pt x="101" y="62012"/>
                    <a:pt x="1335" y="67149"/>
                    <a:pt x="3670" y="71786"/>
                  </a:cubicBezTo>
                  <a:cubicBezTo>
                    <a:pt x="5971" y="76155"/>
                    <a:pt x="9174" y="79958"/>
                    <a:pt x="13077" y="83027"/>
                  </a:cubicBezTo>
                  <a:cubicBezTo>
                    <a:pt x="17013" y="86196"/>
                    <a:pt x="21716" y="88864"/>
                    <a:pt x="26953" y="91066"/>
                  </a:cubicBezTo>
                  <a:cubicBezTo>
                    <a:pt x="32457" y="93368"/>
                    <a:pt x="38128" y="95202"/>
                    <a:pt x="43932" y="96537"/>
                  </a:cubicBezTo>
                  <a:cubicBezTo>
                    <a:pt x="48202" y="97604"/>
                    <a:pt x="51804" y="98605"/>
                    <a:pt x="54806" y="99605"/>
                  </a:cubicBezTo>
                  <a:cubicBezTo>
                    <a:pt x="57308" y="100406"/>
                    <a:pt x="59743" y="101440"/>
                    <a:pt x="62045" y="102741"/>
                  </a:cubicBezTo>
                  <a:cubicBezTo>
                    <a:pt x="63913" y="103808"/>
                    <a:pt x="65247" y="104976"/>
                    <a:pt x="66148" y="106244"/>
                  </a:cubicBezTo>
                  <a:cubicBezTo>
                    <a:pt x="67015" y="107478"/>
                    <a:pt x="67482" y="108945"/>
                    <a:pt x="67482" y="110447"/>
                  </a:cubicBezTo>
                  <a:cubicBezTo>
                    <a:pt x="67549" y="112014"/>
                    <a:pt x="67082" y="113549"/>
                    <a:pt x="66148" y="114783"/>
                  </a:cubicBezTo>
                  <a:cubicBezTo>
                    <a:pt x="65114" y="116084"/>
                    <a:pt x="63746" y="117085"/>
                    <a:pt x="62212" y="117718"/>
                  </a:cubicBezTo>
                  <a:cubicBezTo>
                    <a:pt x="60310" y="118519"/>
                    <a:pt x="58275" y="119086"/>
                    <a:pt x="56241" y="119353"/>
                  </a:cubicBezTo>
                  <a:cubicBezTo>
                    <a:pt x="53739" y="119720"/>
                    <a:pt x="51204" y="119887"/>
                    <a:pt x="48669" y="119887"/>
                  </a:cubicBezTo>
                  <a:cubicBezTo>
                    <a:pt x="44732" y="119887"/>
                    <a:pt x="40796" y="119586"/>
                    <a:pt x="36894" y="119019"/>
                  </a:cubicBezTo>
                  <a:cubicBezTo>
                    <a:pt x="33158" y="118452"/>
                    <a:pt x="29455" y="117652"/>
                    <a:pt x="25786" y="116618"/>
                  </a:cubicBezTo>
                  <a:cubicBezTo>
                    <a:pt x="22250" y="115650"/>
                    <a:pt x="18881" y="114483"/>
                    <a:pt x="15745" y="113282"/>
                  </a:cubicBezTo>
                  <a:cubicBezTo>
                    <a:pt x="12610" y="112081"/>
                    <a:pt x="9674" y="110780"/>
                    <a:pt x="7039" y="109546"/>
                  </a:cubicBezTo>
                  <a:lnTo>
                    <a:pt x="1735" y="132195"/>
                  </a:lnTo>
                  <a:lnTo>
                    <a:pt x="97503" y="132195"/>
                  </a:lnTo>
                  <a:cubicBezTo>
                    <a:pt x="100472" y="128860"/>
                    <a:pt x="102807" y="124990"/>
                    <a:pt x="104375" y="120821"/>
                  </a:cubicBezTo>
                  <a:cubicBezTo>
                    <a:pt x="106010" y="116351"/>
                    <a:pt x="106777" y="111614"/>
                    <a:pt x="106610" y="106877"/>
                  </a:cubicBezTo>
                  <a:cubicBezTo>
                    <a:pt x="106477" y="101807"/>
                    <a:pt x="105709" y="97304"/>
                    <a:pt x="104208" y="93234"/>
                  </a:cubicBezTo>
                  <a:cubicBezTo>
                    <a:pt x="102674" y="89198"/>
                    <a:pt x="100339" y="85495"/>
                    <a:pt x="97303" y="82427"/>
                  </a:cubicBezTo>
                  <a:cubicBezTo>
                    <a:pt x="94201" y="79224"/>
                    <a:pt x="90232" y="76422"/>
                    <a:pt x="85295" y="73920"/>
                  </a:cubicBezTo>
                  <a:cubicBezTo>
                    <a:pt x="80325" y="71419"/>
                    <a:pt x="74387" y="69184"/>
                    <a:pt x="67349" y="67182"/>
                  </a:cubicBezTo>
                  <a:cubicBezTo>
                    <a:pt x="62812" y="65848"/>
                    <a:pt x="58876" y="64580"/>
                    <a:pt x="55473" y="63380"/>
                  </a:cubicBezTo>
                  <a:cubicBezTo>
                    <a:pt x="52571" y="62379"/>
                    <a:pt x="49769" y="61178"/>
                    <a:pt x="47034" y="59810"/>
                  </a:cubicBezTo>
                  <a:cubicBezTo>
                    <a:pt x="44766" y="58609"/>
                    <a:pt x="43098" y="57442"/>
                    <a:pt x="41964" y="56241"/>
                  </a:cubicBezTo>
                  <a:cubicBezTo>
                    <a:pt x="40830" y="55040"/>
                    <a:pt x="40263" y="53839"/>
                    <a:pt x="40229" y="52538"/>
                  </a:cubicBezTo>
                  <a:cubicBezTo>
                    <a:pt x="40196" y="51504"/>
                    <a:pt x="40429" y="50437"/>
                    <a:pt x="40896" y="49503"/>
                  </a:cubicBezTo>
                  <a:cubicBezTo>
                    <a:pt x="41463" y="48402"/>
                    <a:pt x="42331" y="47502"/>
                    <a:pt x="43398" y="46834"/>
                  </a:cubicBezTo>
                  <a:cubicBezTo>
                    <a:pt x="44933" y="45934"/>
                    <a:pt x="46600" y="45300"/>
                    <a:pt x="48335" y="45000"/>
                  </a:cubicBezTo>
                  <a:cubicBezTo>
                    <a:pt x="50643" y="44561"/>
                    <a:pt x="53003" y="44353"/>
                    <a:pt x="55346" y="44353"/>
                  </a:cubicBezTo>
                  <a:cubicBezTo>
                    <a:pt x="55678" y="44353"/>
                    <a:pt x="56010" y="44358"/>
                    <a:pt x="56341" y="44366"/>
                  </a:cubicBezTo>
                  <a:cubicBezTo>
                    <a:pt x="60377" y="44433"/>
                    <a:pt x="64413" y="44766"/>
                    <a:pt x="68383" y="45433"/>
                  </a:cubicBezTo>
                  <a:cubicBezTo>
                    <a:pt x="71685" y="45967"/>
                    <a:pt x="74987" y="46734"/>
                    <a:pt x="78190" y="47702"/>
                  </a:cubicBezTo>
                  <a:cubicBezTo>
                    <a:pt x="81092" y="48569"/>
                    <a:pt x="83627" y="49503"/>
                    <a:pt x="85795" y="50337"/>
                  </a:cubicBezTo>
                  <a:cubicBezTo>
                    <a:pt x="87963" y="51204"/>
                    <a:pt x="89765" y="51971"/>
                    <a:pt x="91232" y="52572"/>
                  </a:cubicBezTo>
                  <a:lnTo>
                    <a:pt x="97437" y="24618"/>
                  </a:lnTo>
                  <a:cubicBezTo>
                    <a:pt x="95502" y="23785"/>
                    <a:pt x="93401" y="22951"/>
                    <a:pt x="91099" y="22150"/>
                  </a:cubicBezTo>
                  <a:cubicBezTo>
                    <a:pt x="88797" y="21383"/>
                    <a:pt x="86295" y="20616"/>
                    <a:pt x="83560" y="19948"/>
                  </a:cubicBezTo>
                  <a:cubicBezTo>
                    <a:pt x="80792" y="19281"/>
                    <a:pt x="77789" y="18714"/>
                    <a:pt x="74487" y="18214"/>
                  </a:cubicBezTo>
                  <a:cubicBezTo>
                    <a:pt x="71185" y="17680"/>
                    <a:pt x="67582" y="17347"/>
                    <a:pt x="63613" y="17113"/>
                  </a:cubicBezTo>
                  <a:lnTo>
                    <a:pt x="63246" y="568"/>
                  </a:lnTo>
                  <a:lnTo>
                    <a:pt x="392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713913" y="4221706"/>
              <a:ext cx="187796" cy="381205"/>
            </a:xfrm>
            <a:custGeom>
              <a:avLst/>
              <a:gdLst/>
              <a:ahLst/>
              <a:cxnLst/>
              <a:rect l="l" t="t" r="r" b="b"/>
              <a:pathLst>
                <a:path w="11175" h="22684" extrusionOk="0">
                  <a:moveTo>
                    <a:pt x="11175" y="1"/>
                  </a:moveTo>
                  <a:lnTo>
                    <a:pt x="4370" y="4270"/>
                  </a:lnTo>
                  <a:lnTo>
                    <a:pt x="0" y="22683"/>
                  </a:lnTo>
                  <a:lnTo>
                    <a:pt x="5871" y="22683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5709972" y="4603425"/>
              <a:ext cx="15141" cy="5075"/>
            </a:xfrm>
            <a:custGeom>
              <a:avLst/>
              <a:gdLst/>
              <a:ahLst/>
              <a:cxnLst/>
              <a:rect l="l" t="t" r="r" b="b"/>
              <a:pathLst>
                <a:path w="901" h="302" extrusionOk="0">
                  <a:moveTo>
                    <a:pt x="901" y="1"/>
                  </a:moveTo>
                  <a:lnTo>
                    <a:pt x="0" y="34"/>
                  </a:lnTo>
                  <a:lnTo>
                    <a:pt x="467" y="301"/>
                  </a:lnTo>
                  <a:lnTo>
                    <a:pt x="767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extrusionOk="0">
                  <a:moveTo>
                    <a:pt x="1502" y="0"/>
                  </a:moveTo>
                  <a:lnTo>
                    <a:pt x="1" y="1168"/>
                  </a:lnTo>
                  <a:lnTo>
                    <a:pt x="1669" y="3236"/>
                  </a:lnTo>
                  <a:lnTo>
                    <a:pt x="1869" y="3102"/>
                  </a:lnTo>
                  <a:lnTo>
                    <a:pt x="2436" y="2669"/>
                  </a:lnTo>
                  <a:lnTo>
                    <a:pt x="2169" y="2035"/>
                  </a:lnTo>
                  <a:lnTo>
                    <a:pt x="2503" y="12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fill="none" extrusionOk="0">
                  <a:moveTo>
                    <a:pt x="1669" y="3236"/>
                  </a:moveTo>
                  <a:lnTo>
                    <a:pt x="1" y="1168"/>
                  </a:lnTo>
                  <a:lnTo>
                    <a:pt x="1502" y="0"/>
                  </a:lnTo>
                  <a:lnTo>
                    <a:pt x="2503" y="1234"/>
                  </a:lnTo>
                  <a:lnTo>
                    <a:pt x="2169" y="2035"/>
                  </a:lnTo>
                  <a:lnTo>
                    <a:pt x="2436" y="2669"/>
                  </a:lnTo>
                  <a:lnTo>
                    <a:pt x="1869" y="31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5513214" y="3339986"/>
              <a:ext cx="337478" cy="347006"/>
            </a:xfrm>
            <a:custGeom>
              <a:avLst/>
              <a:gdLst/>
              <a:ahLst/>
              <a:cxnLst/>
              <a:rect l="l" t="t" r="r" b="b"/>
              <a:pathLst>
                <a:path w="20082" h="20649" extrusionOk="0">
                  <a:moveTo>
                    <a:pt x="801" y="1"/>
                  </a:moveTo>
                  <a:lnTo>
                    <a:pt x="1" y="568"/>
                  </a:lnTo>
                  <a:lnTo>
                    <a:pt x="4938" y="6739"/>
                  </a:lnTo>
                  <a:lnTo>
                    <a:pt x="10275" y="6405"/>
                  </a:lnTo>
                  <a:lnTo>
                    <a:pt x="9107" y="12243"/>
                  </a:lnTo>
                  <a:lnTo>
                    <a:pt x="4270" y="15945"/>
                  </a:lnTo>
                  <a:lnTo>
                    <a:pt x="12176" y="20649"/>
                  </a:lnTo>
                  <a:lnTo>
                    <a:pt x="13777" y="15612"/>
                  </a:lnTo>
                  <a:lnTo>
                    <a:pt x="20082" y="9407"/>
                  </a:lnTo>
                  <a:lnTo>
                    <a:pt x="17647" y="6339"/>
                  </a:lnTo>
                  <a:lnTo>
                    <a:pt x="13510" y="4137"/>
                  </a:lnTo>
                  <a:cubicBezTo>
                    <a:pt x="13510" y="4137"/>
                    <a:pt x="12417" y="3200"/>
                    <a:pt x="11984" y="3200"/>
                  </a:cubicBezTo>
                  <a:cubicBezTo>
                    <a:pt x="11969" y="3200"/>
                    <a:pt x="11955" y="3201"/>
                    <a:pt x="11943" y="3203"/>
                  </a:cubicBezTo>
                  <a:cubicBezTo>
                    <a:pt x="11509" y="3270"/>
                    <a:pt x="5938" y="4204"/>
                    <a:pt x="5938" y="4204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5736304" y="3387071"/>
              <a:ext cx="73455" cy="103720"/>
            </a:xfrm>
            <a:custGeom>
              <a:avLst/>
              <a:gdLst/>
              <a:ahLst/>
              <a:cxnLst/>
              <a:rect l="l" t="t" r="r" b="b"/>
              <a:pathLst>
                <a:path w="4371" h="6172" extrusionOk="0">
                  <a:moveTo>
                    <a:pt x="1835" y="1"/>
                  </a:moveTo>
                  <a:lnTo>
                    <a:pt x="935" y="1902"/>
                  </a:lnTo>
                  <a:lnTo>
                    <a:pt x="635" y="1602"/>
                  </a:lnTo>
                  <a:lnTo>
                    <a:pt x="1" y="6172"/>
                  </a:lnTo>
                  <a:lnTo>
                    <a:pt x="1" y="6172"/>
                  </a:lnTo>
                  <a:lnTo>
                    <a:pt x="4371" y="3503"/>
                  </a:lnTo>
                  <a:lnTo>
                    <a:pt x="3937" y="2836"/>
                  </a:lnTo>
                  <a:lnTo>
                    <a:pt x="4037" y="140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5736304" y="3439196"/>
              <a:ext cx="42617" cy="51591"/>
            </a:xfrm>
            <a:custGeom>
              <a:avLst/>
              <a:gdLst/>
              <a:ahLst/>
              <a:cxnLst/>
              <a:rect l="l" t="t" r="r" b="b"/>
              <a:pathLst>
                <a:path w="2536" h="3070" extrusionOk="0">
                  <a:moveTo>
                    <a:pt x="401" y="1"/>
                  </a:moveTo>
                  <a:lnTo>
                    <a:pt x="1" y="3070"/>
                  </a:lnTo>
                  <a:lnTo>
                    <a:pt x="2536" y="150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5851780" y="3289624"/>
              <a:ext cx="234329" cy="158757"/>
            </a:xfrm>
            <a:custGeom>
              <a:avLst/>
              <a:gdLst/>
              <a:ahLst/>
              <a:cxnLst/>
              <a:rect l="l" t="t" r="r" b="b"/>
              <a:pathLst>
                <a:path w="13944" h="9447" extrusionOk="0">
                  <a:moveTo>
                    <a:pt x="2531" y="1"/>
                  </a:moveTo>
                  <a:cubicBezTo>
                    <a:pt x="1136" y="1"/>
                    <a:pt x="34" y="1296"/>
                    <a:pt x="34" y="1296"/>
                  </a:cubicBezTo>
                  <a:lnTo>
                    <a:pt x="0" y="1964"/>
                  </a:lnTo>
                  <a:cubicBezTo>
                    <a:pt x="934" y="2497"/>
                    <a:pt x="1501" y="3498"/>
                    <a:pt x="1501" y="4565"/>
                  </a:cubicBezTo>
                  <a:cubicBezTo>
                    <a:pt x="1468" y="6300"/>
                    <a:pt x="1935" y="9269"/>
                    <a:pt x="4337" y="9436"/>
                  </a:cubicBezTo>
                  <a:cubicBezTo>
                    <a:pt x="4447" y="9443"/>
                    <a:pt x="4556" y="9447"/>
                    <a:pt x="4664" y="9447"/>
                  </a:cubicBezTo>
                  <a:cubicBezTo>
                    <a:pt x="6941" y="9447"/>
                    <a:pt x="8690" y="7817"/>
                    <a:pt x="9040" y="6734"/>
                  </a:cubicBezTo>
                  <a:cubicBezTo>
                    <a:pt x="9184" y="6290"/>
                    <a:pt x="9521" y="6127"/>
                    <a:pt x="9877" y="6127"/>
                  </a:cubicBezTo>
                  <a:cubicBezTo>
                    <a:pt x="10431" y="6127"/>
                    <a:pt x="11029" y="6522"/>
                    <a:pt x="11008" y="6867"/>
                  </a:cubicBezTo>
                  <a:cubicBezTo>
                    <a:pt x="10982" y="7294"/>
                    <a:pt x="10805" y="8105"/>
                    <a:pt x="11248" y="8105"/>
                  </a:cubicBezTo>
                  <a:cubicBezTo>
                    <a:pt x="11359" y="8105"/>
                    <a:pt x="11509" y="8055"/>
                    <a:pt x="11709" y="7935"/>
                  </a:cubicBezTo>
                  <a:cubicBezTo>
                    <a:pt x="12710" y="7367"/>
                    <a:pt x="13944" y="4766"/>
                    <a:pt x="12343" y="2297"/>
                  </a:cubicBezTo>
                  <a:cubicBezTo>
                    <a:pt x="11772" y="1398"/>
                    <a:pt x="11059" y="1083"/>
                    <a:pt x="10316" y="1083"/>
                  </a:cubicBezTo>
                  <a:cubicBezTo>
                    <a:pt x="9019" y="1083"/>
                    <a:pt x="7629" y="2043"/>
                    <a:pt x="6739" y="2531"/>
                  </a:cubicBezTo>
                  <a:cubicBezTo>
                    <a:pt x="6464" y="2681"/>
                    <a:pt x="6264" y="2748"/>
                    <a:pt x="6105" y="2748"/>
                  </a:cubicBezTo>
                  <a:cubicBezTo>
                    <a:pt x="5451" y="2748"/>
                    <a:pt x="5486" y="1616"/>
                    <a:pt x="3903" y="463"/>
                  </a:cubicBezTo>
                  <a:cubicBezTo>
                    <a:pt x="3434" y="128"/>
                    <a:pt x="2968" y="1"/>
                    <a:pt x="253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5754250" y="3281811"/>
              <a:ext cx="112123" cy="146943"/>
            </a:xfrm>
            <a:custGeom>
              <a:avLst/>
              <a:gdLst/>
              <a:ahLst/>
              <a:cxnLst/>
              <a:rect l="l" t="t" r="r" b="b"/>
              <a:pathLst>
                <a:path w="6672" h="8744" extrusionOk="0">
                  <a:moveTo>
                    <a:pt x="3567" y="0"/>
                  </a:moveTo>
                  <a:cubicBezTo>
                    <a:pt x="2789" y="0"/>
                    <a:pt x="1955" y="355"/>
                    <a:pt x="1201" y="1294"/>
                  </a:cubicBezTo>
                  <a:cubicBezTo>
                    <a:pt x="1201" y="1294"/>
                    <a:pt x="0" y="3996"/>
                    <a:pt x="234" y="5598"/>
                  </a:cubicBezTo>
                  <a:cubicBezTo>
                    <a:pt x="467" y="7165"/>
                    <a:pt x="334" y="8400"/>
                    <a:pt x="1168" y="8700"/>
                  </a:cubicBezTo>
                  <a:cubicBezTo>
                    <a:pt x="1240" y="8730"/>
                    <a:pt x="1327" y="8744"/>
                    <a:pt x="1426" y="8744"/>
                  </a:cubicBezTo>
                  <a:cubicBezTo>
                    <a:pt x="2432" y="8744"/>
                    <a:pt x="4691" y="7303"/>
                    <a:pt x="5237" y="6331"/>
                  </a:cubicBezTo>
                  <a:cubicBezTo>
                    <a:pt x="5838" y="5264"/>
                    <a:pt x="6672" y="3696"/>
                    <a:pt x="6438" y="2228"/>
                  </a:cubicBezTo>
                  <a:cubicBezTo>
                    <a:pt x="6286" y="1249"/>
                    <a:pt x="5026" y="0"/>
                    <a:pt x="356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5774432" y="3344388"/>
              <a:ext cx="8419" cy="12503"/>
            </a:xfrm>
            <a:custGeom>
              <a:avLst/>
              <a:gdLst/>
              <a:ahLst/>
              <a:cxnLst/>
              <a:rect l="l" t="t" r="r" b="b"/>
              <a:pathLst>
                <a:path w="501" h="744" extrusionOk="0">
                  <a:moveTo>
                    <a:pt x="335" y="0"/>
                  </a:moveTo>
                  <a:cubicBezTo>
                    <a:pt x="240" y="0"/>
                    <a:pt x="127" y="126"/>
                    <a:pt x="67" y="306"/>
                  </a:cubicBezTo>
                  <a:cubicBezTo>
                    <a:pt x="0" y="506"/>
                    <a:pt x="33" y="706"/>
                    <a:pt x="167" y="739"/>
                  </a:cubicBezTo>
                  <a:cubicBezTo>
                    <a:pt x="176" y="742"/>
                    <a:pt x="184" y="744"/>
                    <a:pt x="194" y="744"/>
                  </a:cubicBezTo>
                  <a:cubicBezTo>
                    <a:pt x="290" y="744"/>
                    <a:pt x="406" y="589"/>
                    <a:pt x="467" y="406"/>
                  </a:cubicBezTo>
                  <a:cubicBezTo>
                    <a:pt x="500" y="206"/>
                    <a:pt x="467" y="39"/>
                    <a:pt x="367" y="6"/>
                  </a:cubicBezTo>
                  <a:cubicBezTo>
                    <a:pt x="357" y="2"/>
                    <a:pt x="346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5806931" y="3357848"/>
              <a:ext cx="8436" cy="12503"/>
            </a:xfrm>
            <a:custGeom>
              <a:avLst/>
              <a:gdLst/>
              <a:ahLst/>
              <a:cxnLst/>
              <a:rect l="l" t="t" r="r" b="b"/>
              <a:pathLst>
                <a:path w="502" h="744" extrusionOk="0">
                  <a:moveTo>
                    <a:pt x="341" y="1"/>
                  </a:moveTo>
                  <a:cubicBezTo>
                    <a:pt x="245" y="1"/>
                    <a:pt x="128" y="153"/>
                    <a:pt x="68" y="305"/>
                  </a:cubicBezTo>
                  <a:cubicBezTo>
                    <a:pt x="1" y="505"/>
                    <a:pt x="34" y="706"/>
                    <a:pt x="134" y="739"/>
                  </a:cubicBezTo>
                  <a:cubicBezTo>
                    <a:pt x="143" y="742"/>
                    <a:pt x="152" y="743"/>
                    <a:pt x="161" y="743"/>
                  </a:cubicBezTo>
                  <a:cubicBezTo>
                    <a:pt x="257" y="743"/>
                    <a:pt x="374" y="588"/>
                    <a:pt x="434" y="405"/>
                  </a:cubicBezTo>
                  <a:cubicBezTo>
                    <a:pt x="501" y="205"/>
                    <a:pt x="468" y="5"/>
                    <a:pt x="368" y="5"/>
                  </a:cubicBezTo>
                  <a:cubicBezTo>
                    <a:pt x="359" y="2"/>
                    <a:pt x="350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5779473" y="3357361"/>
              <a:ext cx="12906" cy="21880"/>
            </a:xfrm>
            <a:custGeom>
              <a:avLst/>
              <a:gdLst/>
              <a:ahLst/>
              <a:cxnLst/>
              <a:rect l="l" t="t" r="r" b="b"/>
              <a:pathLst>
                <a:path w="768" h="1302" fill="none" extrusionOk="0">
                  <a:moveTo>
                    <a:pt x="634" y="1"/>
                  </a:moveTo>
                  <a:cubicBezTo>
                    <a:pt x="634" y="1"/>
                    <a:pt x="768" y="67"/>
                    <a:pt x="601" y="401"/>
                  </a:cubicBezTo>
                  <a:cubicBezTo>
                    <a:pt x="401" y="735"/>
                    <a:pt x="0" y="601"/>
                    <a:pt x="34" y="901"/>
                  </a:cubicBezTo>
                  <a:cubicBezTo>
                    <a:pt x="100" y="1168"/>
                    <a:pt x="601" y="1302"/>
                    <a:pt x="601" y="13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5773860" y="3387642"/>
              <a:ext cx="21326" cy="10654"/>
            </a:xfrm>
            <a:custGeom>
              <a:avLst/>
              <a:gdLst/>
              <a:ahLst/>
              <a:cxnLst/>
              <a:rect l="l" t="t" r="r" b="b"/>
              <a:pathLst>
                <a:path w="1269" h="634" fill="none" extrusionOk="0">
                  <a:moveTo>
                    <a:pt x="1" y="0"/>
                  </a:moveTo>
                  <a:cubicBezTo>
                    <a:pt x="1" y="0"/>
                    <a:pt x="668" y="634"/>
                    <a:pt x="1268" y="46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5804141" y="3348405"/>
              <a:ext cx="20754" cy="5058"/>
            </a:xfrm>
            <a:custGeom>
              <a:avLst/>
              <a:gdLst/>
              <a:ahLst/>
              <a:cxnLst/>
              <a:rect l="l" t="t" r="r" b="b"/>
              <a:pathLst>
                <a:path w="1235" h="301" fill="none" extrusionOk="0">
                  <a:moveTo>
                    <a:pt x="1234" y="30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5777221" y="3331013"/>
              <a:ext cx="10117" cy="8991"/>
            </a:xfrm>
            <a:custGeom>
              <a:avLst/>
              <a:gdLst/>
              <a:ahLst/>
              <a:cxnLst/>
              <a:rect l="l" t="t" r="r" b="b"/>
              <a:pathLst>
                <a:path w="602" h="535" fill="none" extrusionOk="0">
                  <a:moveTo>
                    <a:pt x="601" y="53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5767693" y="3281811"/>
              <a:ext cx="97553" cy="91268"/>
            </a:xfrm>
            <a:custGeom>
              <a:avLst/>
              <a:gdLst/>
              <a:ahLst/>
              <a:cxnLst/>
              <a:rect l="l" t="t" r="r" b="b"/>
              <a:pathLst>
                <a:path w="5805" h="5431" extrusionOk="0">
                  <a:moveTo>
                    <a:pt x="2767" y="0"/>
                  </a:moveTo>
                  <a:cubicBezTo>
                    <a:pt x="1989" y="0"/>
                    <a:pt x="1155" y="355"/>
                    <a:pt x="401" y="1294"/>
                  </a:cubicBezTo>
                  <a:cubicBezTo>
                    <a:pt x="401" y="1294"/>
                    <a:pt x="201" y="1728"/>
                    <a:pt x="1" y="2295"/>
                  </a:cubicBezTo>
                  <a:cubicBezTo>
                    <a:pt x="427" y="2072"/>
                    <a:pt x="1051" y="1836"/>
                    <a:pt x="1722" y="1836"/>
                  </a:cubicBezTo>
                  <a:cubicBezTo>
                    <a:pt x="2154" y="1836"/>
                    <a:pt x="2605" y="1934"/>
                    <a:pt x="3036" y="2195"/>
                  </a:cubicBezTo>
                  <a:cubicBezTo>
                    <a:pt x="4137" y="2896"/>
                    <a:pt x="4704" y="4463"/>
                    <a:pt x="4938" y="5431"/>
                  </a:cubicBezTo>
                  <a:cubicBezTo>
                    <a:pt x="5405" y="4463"/>
                    <a:pt x="5805" y="3329"/>
                    <a:pt x="5638" y="2228"/>
                  </a:cubicBezTo>
                  <a:cubicBezTo>
                    <a:pt x="5486" y="1249"/>
                    <a:pt x="4226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5834960" y="3365612"/>
              <a:ext cx="24855" cy="25460"/>
            </a:xfrm>
            <a:custGeom>
              <a:avLst/>
              <a:gdLst/>
              <a:ahLst/>
              <a:cxnLst/>
              <a:rect l="l" t="t" r="r" b="b"/>
              <a:pathLst>
                <a:path w="1479" h="1515" extrusionOk="0">
                  <a:moveTo>
                    <a:pt x="1288" y="1"/>
                  </a:moveTo>
                  <a:cubicBezTo>
                    <a:pt x="1042" y="1"/>
                    <a:pt x="634" y="377"/>
                    <a:pt x="634" y="377"/>
                  </a:cubicBezTo>
                  <a:lnTo>
                    <a:pt x="1" y="1278"/>
                  </a:lnTo>
                  <a:cubicBezTo>
                    <a:pt x="1" y="1278"/>
                    <a:pt x="1" y="1514"/>
                    <a:pt x="195" y="1514"/>
                  </a:cubicBezTo>
                  <a:cubicBezTo>
                    <a:pt x="208" y="1514"/>
                    <a:pt x="220" y="1513"/>
                    <a:pt x="234" y="1511"/>
                  </a:cubicBezTo>
                  <a:cubicBezTo>
                    <a:pt x="434" y="1478"/>
                    <a:pt x="1435" y="1044"/>
                    <a:pt x="1468" y="310"/>
                  </a:cubicBezTo>
                  <a:cubicBezTo>
                    <a:pt x="1479" y="80"/>
                    <a:pt x="140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5834960" y="3358487"/>
              <a:ext cx="25241" cy="33089"/>
            </a:xfrm>
            <a:custGeom>
              <a:avLst/>
              <a:gdLst/>
              <a:ahLst/>
              <a:cxnLst/>
              <a:rect l="l" t="t" r="r" b="b"/>
              <a:pathLst>
                <a:path w="1502" h="1969" fill="none" extrusionOk="0">
                  <a:moveTo>
                    <a:pt x="634" y="801"/>
                  </a:moveTo>
                  <a:cubicBezTo>
                    <a:pt x="634" y="801"/>
                    <a:pt x="1502" y="0"/>
                    <a:pt x="1468" y="734"/>
                  </a:cubicBezTo>
                  <a:cubicBezTo>
                    <a:pt x="1435" y="1468"/>
                    <a:pt x="434" y="1902"/>
                    <a:pt x="234" y="1935"/>
                  </a:cubicBezTo>
                  <a:cubicBezTo>
                    <a:pt x="1" y="1969"/>
                    <a:pt x="1" y="1702"/>
                    <a:pt x="1" y="17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5785640" y="3498061"/>
              <a:ext cx="65035" cy="172671"/>
            </a:xfrm>
            <a:custGeom>
              <a:avLst/>
              <a:gdLst/>
              <a:ahLst/>
              <a:cxnLst/>
              <a:rect l="l" t="t" r="r" b="b"/>
              <a:pathLst>
                <a:path w="3870" h="10275" extrusionOk="0">
                  <a:moveTo>
                    <a:pt x="3870" y="0"/>
                  </a:moveTo>
                  <a:lnTo>
                    <a:pt x="0" y="3770"/>
                  </a:lnTo>
                  <a:lnTo>
                    <a:pt x="501" y="9474"/>
                  </a:lnTo>
                  <a:cubicBezTo>
                    <a:pt x="567" y="9941"/>
                    <a:pt x="934" y="10274"/>
                    <a:pt x="1401" y="10274"/>
                  </a:cubicBezTo>
                  <a:lnTo>
                    <a:pt x="1701" y="10274"/>
                  </a:lnTo>
                  <a:cubicBezTo>
                    <a:pt x="2135" y="10241"/>
                    <a:pt x="2469" y="9941"/>
                    <a:pt x="2535" y="9507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5721735" y="3572603"/>
              <a:ext cx="102595" cy="98225"/>
            </a:xfrm>
            <a:custGeom>
              <a:avLst/>
              <a:gdLst/>
              <a:ahLst/>
              <a:cxnLst/>
              <a:rect l="l" t="t" r="r" b="b"/>
              <a:pathLst>
                <a:path w="6105" h="5845" extrusionOk="0">
                  <a:moveTo>
                    <a:pt x="968" y="1"/>
                  </a:moveTo>
                  <a:lnTo>
                    <a:pt x="1" y="801"/>
                  </a:lnTo>
                  <a:lnTo>
                    <a:pt x="4137" y="5572"/>
                  </a:lnTo>
                  <a:cubicBezTo>
                    <a:pt x="4282" y="5746"/>
                    <a:pt x="4504" y="5845"/>
                    <a:pt x="4736" y="5845"/>
                  </a:cubicBezTo>
                  <a:cubicBezTo>
                    <a:pt x="4770" y="5845"/>
                    <a:pt x="4803" y="5843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271" y="377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5721735" y="3572603"/>
              <a:ext cx="102595" cy="98679"/>
            </a:xfrm>
            <a:custGeom>
              <a:avLst/>
              <a:gdLst/>
              <a:ahLst/>
              <a:cxnLst/>
              <a:rect l="l" t="t" r="r" b="b"/>
              <a:pathLst>
                <a:path w="6105" h="5872" fill="none" extrusionOk="0">
                  <a:moveTo>
                    <a:pt x="5271" y="3770"/>
                  </a:moveTo>
                  <a:lnTo>
                    <a:pt x="968" y="1"/>
                  </a:lnTo>
                  <a:lnTo>
                    <a:pt x="1" y="801"/>
                  </a:lnTo>
                  <a:lnTo>
                    <a:pt x="4137" y="5572"/>
                  </a:lnTo>
                  <a:cubicBezTo>
                    <a:pt x="4304" y="5772"/>
                    <a:pt x="4570" y="5872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971" y="4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5683052" y="3541213"/>
              <a:ext cx="54952" cy="44869"/>
            </a:xfrm>
            <a:custGeom>
              <a:avLst/>
              <a:gdLst/>
              <a:ahLst/>
              <a:cxnLst/>
              <a:rect l="l" t="t" r="r" b="b"/>
              <a:pathLst>
                <a:path w="3270" h="2670" extrusionOk="0">
                  <a:moveTo>
                    <a:pt x="1" y="1"/>
                  </a:moveTo>
                  <a:lnTo>
                    <a:pt x="34" y="1369"/>
                  </a:lnTo>
                  <a:lnTo>
                    <a:pt x="1102" y="2269"/>
                  </a:lnTo>
                  <a:lnTo>
                    <a:pt x="1802" y="2369"/>
                  </a:lnTo>
                  <a:lnTo>
                    <a:pt x="2303" y="2669"/>
                  </a:lnTo>
                  <a:lnTo>
                    <a:pt x="3270" y="1869"/>
                  </a:lnTo>
                  <a:lnTo>
                    <a:pt x="2269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5455476" y="3656690"/>
              <a:ext cx="205189" cy="318421"/>
            </a:xfrm>
            <a:custGeom>
              <a:avLst/>
              <a:gdLst/>
              <a:ahLst/>
              <a:cxnLst/>
              <a:rect l="l" t="t" r="r" b="b"/>
              <a:pathLst>
                <a:path w="12210" h="18948" extrusionOk="0">
                  <a:moveTo>
                    <a:pt x="4704" y="1"/>
                  </a:moveTo>
                  <a:cubicBezTo>
                    <a:pt x="4704" y="1"/>
                    <a:pt x="1" y="6138"/>
                    <a:pt x="268" y="7172"/>
                  </a:cubicBezTo>
                  <a:cubicBezTo>
                    <a:pt x="501" y="8173"/>
                    <a:pt x="7406" y="18947"/>
                    <a:pt x="7406" y="18947"/>
                  </a:cubicBezTo>
                  <a:lnTo>
                    <a:pt x="8374" y="18314"/>
                  </a:lnTo>
                  <a:lnTo>
                    <a:pt x="4571" y="6472"/>
                  </a:lnTo>
                  <a:lnTo>
                    <a:pt x="12210" y="3436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5598410" y="3694801"/>
              <a:ext cx="52163" cy="41508"/>
            </a:xfrm>
            <a:custGeom>
              <a:avLst/>
              <a:gdLst/>
              <a:ahLst/>
              <a:cxnLst/>
              <a:rect l="l" t="t" r="r" b="b"/>
              <a:pathLst>
                <a:path w="3104" h="2470" extrusionOk="0">
                  <a:moveTo>
                    <a:pt x="1" y="1"/>
                  </a:moveTo>
                  <a:lnTo>
                    <a:pt x="568" y="2469"/>
                  </a:lnTo>
                  <a:lnTo>
                    <a:pt x="3103" y="1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5542369" y="3963866"/>
              <a:ext cx="88579" cy="72866"/>
            </a:xfrm>
            <a:custGeom>
              <a:avLst/>
              <a:gdLst/>
              <a:ahLst/>
              <a:cxnLst/>
              <a:rect l="l" t="t" r="r" b="b"/>
              <a:pathLst>
                <a:path w="5271" h="4336" extrusionOk="0">
                  <a:moveTo>
                    <a:pt x="3203" y="0"/>
                  </a:moveTo>
                  <a:lnTo>
                    <a:pt x="2235" y="634"/>
                  </a:lnTo>
                  <a:lnTo>
                    <a:pt x="1001" y="2736"/>
                  </a:lnTo>
                  <a:cubicBezTo>
                    <a:pt x="1001" y="2736"/>
                    <a:pt x="0" y="4237"/>
                    <a:pt x="300" y="4303"/>
                  </a:cubicBezTo>
                  <a:cubicBezTo>
                    <a:pt x="360" y="4325"/>
                    <a:pt x="429" y="4336"/>
                    <a:pt x="505" y="4336"/>
                  </a:cubicBezTo>
                  <a:cubicBezTo>
                    <a:pt x="1233" y="4336"/>
                    <a:pt x="2613" y="3405"/>
                    <a:pt x="3036" y="3102"/>
                  </a:cubicBezTo>
                  <a:cubicBezTo>
                    <a:pt x="3503" y="2769"/>
                    <a:pt x="4036" y="2535"/>
                    <a:pt x="4337" y="2335"/>
                  </a:cubicBezTo>
                  <a:cubicBezTo>
                    <a:pt x="4637" y="2102"/>
                    <a:pt x="5271" y="1968"/>
                    <a:pt x="4403" y="1168"/>
                  </a:cubicBezTo>
                  <a:cubicBezTo>
                    <a:pt x="4137" y="934"/>
                    <a:pt x="3203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5490445" y="3565411"/>
              <a:ext cx="243101" cy="281887"/>
            </a:xfrm>
            <a:custGeom>
              <a:avLst/>
              <a:gdLst/>
              <a:ahLst/>
              <a:cxnLst/>
              <a:rect l="l" t="t" r="r" b="b"/>
              <a:pathLst>
                <a:path w="14466" h="16774" extrusionOk="0">
                  <a:moveTo>
                    <a:pt x="747" y="1"/>
                  </a:moveTo>
                  <a:cubicBezTo>
                    <a:pt x="262" y="1"/>
                    <a:pt x="1" y="127"/>
                    <a:pt x="21" y="429"/>
                  </a:cubicBezTo>
                  <a:cubicBezTo>
                    <a:pt x="88" y="1396"/>
                    <a:pt x="7026" y="16774"/>
                    <a:pt x="7026" y="16774"/>
                  </a:cubicBezTo>
                  <a:lnTo>
                    <a:pt x="8227" y="16374"/>
                  </a:lnTo>
                  <a:lnTo>
                    <a:pt x="6393" y="7901"/>
                  </a:lnTo>
                  <a:lnTo>
                    <a:pt x="6393" y="7901"/>
                  </a:lnTo>
                  <a:cubicBezTo>
                    <a:pt x="6393" y="7901"/>
                    <a:pt x="8284" y="9212"/>
                    <a:pt x="10134" y="9212"/>
                  </a:cubicBezTo>
                  <a:cubicBezTo>
                    <a:pt x="10589" y="9212"/>
                    <a:pt x="11042" y="9133"/>
                    <a:pt x="11463" y="8935"/>
                  </a:cubicBezTo>
                  <a:cubicBezTo>
                    <a:pt x="13631" y="7934"/>
                    <a:pt x="14465" y="5199"/>
                    <a:pt x="14298" y="4265"/>
                  </a:cubicBezTo>
                  <a:lnTo>
                    <a:pt x="13131" y="3464"/>
                  </a:lnTo>
                  <a:cubicBezTo>
                    <a:pt x="10996" y="2630"/>
                    <a:pt x="8828" y="1897"/>
                    <a:pt x="6626" y="1330"/>
                  </a:cubicBezTo>
                  <a:cubicBezTo>
                    <a:pt x="3986" y="618"/>
                    <a:pt x="181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5489672" y="3556354"/>
              <a:ext cx="243874" cy="290945"/>
            </a:xfrm>
            <a:custGeom>
              <a:avLst/>
              <a:gdLst/>
              <a:ahLst/>
              <a:cxnLst/>
              <a:rect l="l" t="t" r="r" b="b"/>
              <a:pathLst>
                <a:path w="14512" h="17313" fill="none" extrusionOk="0">
                  <a:moveTo>
                    <a:pt x="13177" y="4003"/>
                  </a:moveTo>
                  <a:cubicBezTo>
                    <a:pt x="11042" y="3169"/>
                    <a:pt x="8874" y="2436"/>
                    <a:pt x="6672" y="1869"/>
                  </a:cubicBezTo>
                  <a:cubicBezTo>
                    <a:pt x="2836" y="834"/>
                    <a:pt x="1" y="1"/>
                    <a:pt x="67" y="968"/>
                  </a:cubicBezTo>
                  <a:cubicBezTo>
                    <a:pt x="134" y="1935"/>
                    <a:pt x="7072" y="17313"/>
                    <a:pt x="7072" y="17313"/>
                  </a:cubicBezTo>
                  <a:lnTo>
                    <a:pt x="8273" y="16913"/>
                  </a:lnTo>
                  <a:lnTo>
                    <a:pt x="6439" y="8440"/>
                  </a:lnTo>
                  <a:cubicBezTo>
                    <a:pt x="6439" y="8440"/>
                    <a:pt x="9374" y="10475"/>
                    <a:pt x="11509" y="9474"/>
                  </a:cubicBezTo>
                  <a:cubicBezTo>
                    <a:pt x="13677" y="8473"/>
                    <a:pt x="14511" y="5738"/>
                    <a:pt x="14344" y="48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5490411" y="3565293"/>
              <a:ext cx="138305" cy="282005"/>
            </a:xfrm>
            <a:custGeom>
              <a:avLst/>
              <a:gdLst/>
              <a:ahLst/>
              <a:cxnLst/>
              <a:rect l="l" t="t" r="r" b="b"/>
              <a:pathLst>
                <a:path w="8230" h="16781" extrusionOk="0">
                  <a:moveTo>
                    <a:pt x="762" y="1"/>
                  </a:moveTo>
                  <a:cubicBezTo>
                    <a:pt x="267" y="1"/>
                    <a:pt x="1" y="130"/>
                    <a:pt x="23" y="436"/>
                  </a:cubicBezTo>
                  <a:cubicBezTo>
                    <a:pt x="90" y="1403"/>
                    <a:pt x="7028" y="16781"/>
                    <a:pt x="7028" y="16781"/>
                  </a:cubicBezTo>
                  <a:lnTo>
                    <a:pt x="8229" y="16381"/>
                  </a:lnTo>
                  <a:lnTo>
                    <a:pt x="6395" y="7908"/>
                  </a:lnTo>
                  <a:cubicBezTo>
                    <a:pt x="7028" y="6407"/>
                    <a:pt x="6361" y="3205"/>
                    <a:pt x="5794" y="1103"/>
                  </a:cubicBezTo>
                  <a:cubicBezTo>
                    <a:pt x="3548" y="487"/>
                    <a:pt x="1724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fill="none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5551897" y="3840542"/>
              <a:ext cx="98679" cy="80815"/>
            </a:xfrm>
            <a:custGeom>
              <a:avLst/>
              <a:gdLst/>
              <a:ahLst/>
              <a:cxnLst/>
              <a:rect l="l" t="t" r="r" b="b"/>
              <a:pathLst>
                <a:path w="5872" h="4809" extrusionOk="0">
                  <a:moveTo>
                    <a:pt x="4570" y="1"/>
                  </a:moveTo>
                  <a:lnTo>
                    <a:pt x="3369" y="401"/>
                  </a:lnTo>
                  <a:lnTo>
                    <a:pt x="2269" y="2502"/>
                  </a:lnTo>
                  <a:cubicBezTo>
                    <a:pt x="2269" y="2502"/>
                    <a:pt x="0" y="4671"/>
                    <a:pt x="501" y="4804"/>
                  </a:cubicBezTo>
                  <a:cubicBezTo>
                    <a:pt x="514" y="4807"/>
                    <a:pt x="530" y="4808"/>
                    <a:pt x="549" y="4808"/>
                  </a:cubicBezTo>
                  <a:cubicBezTo>
                    <a:pt x="1226" y="4808"/>
                    <a:pt x="5246" y="3091"/>
                    <a:pt x="5571" y="2669"/>
                  </a:cubicBezTo>
                  <a:cubicBezTo>
                    <a:pt x="5871" y="2236"/>
                    <a:pt x="4570" y="1"/>
                    <a:pt x="45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5521062" y="3332710"/>
              <a:ext cx="177158" cy="210214"/>
            </a:xfrm>
            <a:custGeom>
              <a:avLst/>
              <a:gdLst/>
              <a:ahLst/>
              <a:cxnLst/>
              <a:rect l="l" t="t" r="r" b="b"/>
              <a:pathLst>
                <a:path w="10542" h="12509" fill="none" extrusionOk="0">
                  <a:moveTo>
                    <a:pt x="1" y="0"/>
                  </a:moveTo>
                  <a:lnTo>
                    <a:pt x="10542" y="1250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977907" y="2680800"/>
              <a:ext cx="518535" cy="620575"/>
            </a:xfrm>
            <a:custGeom>
              <a:avLst/>
              <a:gdLst/>
              <a:ahLst/>
              <a:cxnLst/>
              <a:rect l="l" t="t" r="r" b="b"/>
              <a:pathLst>
                <a:path w="30856" h="36928" fill="none" extrusionOk="0">
                  <a:moveTo>
                    <a:pt x="1" y="1"/>
                  </a:moveTo>
                  <a:lnTo>
                    <a:pt x="30856" y="3692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5713333" y="3581022"/>
              <a:ext cx="17" cy="1023055"/>
            </a:xfrm>
            <a:custGeom>
              <a:avLst/>
              <a:gdLst/>
              <a:ahLst/>
              <a:cxnLst/>
              <a:rect l="l" t="t" r="r" b="b"/>
              <a:pathLst>
                <a:path w="1" h="60878" fill="none" extrusionOk="0">
                  <a:moveTo>
                    <a:pt x="0" y="0"/>
                  </a:moveTo>
                  <a:lnTo>
                    <a:pt x="0" y="60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3880390" y="3296262"/>
              <a:ext cx="182754" cy="1300539"/>
            </a:xfrm>
            <a:custGeom>
              <a:avLst/>
              <a:gdLst/>
              <a:ahLst/>
              <a:cxnLst/>
              <a:rect l="l" t="t" r="r" b="b"/>
              <a:pathLst>
                <a:path w="10875" h="77390" fill="none" extrusionOk="0">
                  <a:moveTo>
                    <a:pt x="8640" y="1"/>
                  </a:moveTo>
                  <a:cubicBezTo>
                    <a:pt x="8640" y="1"/>
                    <a:pt x="10875" y="12977"/>
                    <a:pt x="8440" y="17113"/>
                  </a:cubicBezTo>
                  <a:cubicBezTo>
                    <a:pt x="6038" y="21216"/>
                    <a:pt x="0" y="18247"/>
                    <a:pt x="0" y="18247"/>
                  </a:cubicBezTo>
                  <a:lnTo>
                    <a:pt x="0" y="7739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3756226" y="3377123"/>
              <a:ext cx="100074" cy="113669"/>
            </a:xfrm>
            <a:custGeom>
              <a:avLst/>
              <a:gdLst/>
              <a:ahLst/>
              <a:cxnLst/>
              <a:rect l="l" t="t" r="r" b="b"/>
              <a:pathLst>
                <a:path w="5955" h="6764" extrusionOk="0">
                  <a:moveTo>
                    <a:pt x="3720" y="1"/>
                  </a:moveTo>
                  <a:cubicBezTo>
                    <a:pt x="3211" y="1"/>
                    <a:pt x="2719" y="59"/>
                    <a:pt x="2719" y="59"/>
                  </a:cubicBezTo>
                  <a:cubicBezTo>
                    <a:pt x="2699" y="58"/>
                    <a:pt x="2679" y="58"/>
                    <a:pt x="2659" y="58"/>
                  </a:cubicBezTo>
                  <a:cubicBezTo>
                    <a:pt x="1" y="58"/>
                    <a:pt x="1118" y="4429"/>
                    <a:pt x="1118" y="4429"/>
                  </a:cubicBezTo>
                  <a:lnTo>
                    <a:pt x="1518" y="6764"/>
                  </a:lnTo>
                  <a:lnTo>
                    <a:pt x="4521" y="6630"/>
                  </a:lnTo>
                  <a:lnTo>
                    <a:pt x="4754" y="4662"/>
                  </a:lnTo>
                  <a:cubicBezTo>
                    <a:pt x="4754" y="4662"/>
                    <a:pt x="5955" y="4295"/>
                    <a:pt x="5955" y="3461"/>
                  </a:cubicBezTo>
                  <a:cubicBezTo>
                    <a:pt x="5955" y="2627"/>
                    <a:pt x="4821" y="1427"/>
                    <a:pt x="4821" y="1427"/>
                  </a:cubicBezTo>
                  <a:cubicBezTo>
                    <a:pt x="4921" y="1060"/>
                    <a:pt x="4921" y="659"/>
                    <a:pt x="4821" y="292"/>
                  </a:cubicBezTo>
                  <a:cubicBezTo>
                    <a:pt x="4754" y="59"/>
                    <a:pt x="4229" y="1"/>
                    <a:pt x="372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3715325" y="3347279"/>
              <a:ext cx="111837" cy="139196"/>
            </a:xfrm>
            <a:custGeom>
              <a:avLst/>
              <a:gdLst/>
              <a:ahLst/>
              <a:cxnLst/>
              <a:rect l="l" t="t" r="r" b="b"/>
              <a:pathLst>
                <a:path w="6655" h="8283" extrusionOk="0">
                  <a:moveTo>
                    <a:pt x="3552" y="0"/>
                  </a:moveTo>
                  <a:cubicBezTo>
                    <a:pt x="1818" y="0"/>
                    <a:pt x="683" y="1368"/>
                    <a:pt x="317" y="4303"/>
                  </a:cubicBezTo>
                  <a:cubicBezTo>
                    <a:pt x="0" y="6863"/>
                    <a:pt x="1246" y="8282"/>
                    <a:pt x="3178" y="8282"/>
                  </a:cubicBezTo>
                  <a:cubicBezTo>
                    <a:pt x="3487" y="8282"/>
                    <a:pt x="3813" y="8246"/>
                    <a:pt x="4153" y="8173"/>
                  </a:cubicBezTo>
                  <a:cubicBezTo>
                    <a:pt x="6654" y="7639"/>
                    <a:pt x="5754" y="5071"/>
                    <a:pt x="5754" y="5071"/>
                  </a:cubicBezTo>
                  <a:lnTo>
                    <a:pt x="4920" y="3870"/>
                  </a:lnTo>
                  <a:cubicBezTo>
                    <a:pt x="5187" y="3403"/>
                    <a:pt x="5353" y="2902"/>
                    <a:pt x="5387" y="2369"/>
                  </a:cubicBezTo>
                  <a:cubicBezTo>
                    <a:pt x="5387" y="1535"/>
                    <a:pt x="5287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3789447" y="3423888"/>
              <a:ext cx="32669" cy="30014"/>
            </a:xfrm>
            <a:custGeom>
              <a:avLst/>
              <a:gdLst/>
              <a:ahLst/>
              <a:cxnLst/>
              <a:rect l="l" t="t" r="r" b="b"/>
              <a:pathLst>
                <a:path w="1944" h="1786" extrusionOk="0">
                  <a:moveTo>
                    <a:pt x="1074" y="1"/>
                  </a:moveTo>
                  <a:cubicBezTo>
                    <a:pt x="713" y="1"/>
                    <a:pt x="0" y="95"/>
                    <a:pt x="75" y="845"/>
                  </a:cubicBezTo>
                  <a:cubicBezTo>
                    <a:pt x="117" y="1424"/>
                    <a:pt x="607" y="1785"/>
                    <a:pt x="1108" y="1785"/>
                  </a:cubicBezTo>
                  <a:cubicBezTo>
                    <a:pt x="1416" y="1785"/>
                    <a:pt x="1728" y="1650"/>
                    <a:pt x="1943" y="1346"/>
                  </a:cubicBezTo>
                  <a:lnTo>
                    <a:pt x="1276" y="11"/>
                  </a:lnTo>
                  <a:cubicBezTo>
                    <a:pt x="1276" y="11"/>
                    <a:pt x="119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789027" y="3421267"/>
              <a:ext cx="33089" cy="38702"/>
            </a:xfrm>
            <a:custGeom>
              <a:avLst/>
              <a:gdLst/>
              <a:ahLst/>
              <a:cxnLst/>
              <a:rect l="l" t="t" r="r" b="b"/>
              <a:pathLst>
                <a:path w="1969" h="2303" fill="none" extrusionOk="0">
                  <a:moveTo>
                    <a:pt x="1301" y="167"/>
                  </a:moveTo>
                  <a:cubicBezTo>
                    <a:pt x="1301" y="167"/>
                    <a:pt x="0" y="0"/>
                    <a:pt x="100" y="1001"/>
                  </a:cubicBezTo>
                  <a:cubicBezTo>
                    <a:pt x="167" y="1935"/>
                    <a:pt x="1401" y="2302"/>
                    <a:pt x="1968" y="15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3762678" y="3476703"/>
              <a:ext cx="92512" cy="37072"/>
            </a:xfrm>
            <a:custGeom>
              <a:avLst/>
              <a:gdLst/>
              <a:ahLst/>
              <a:cxnLst/>
              <a:rect l="l" t="t" r="r" b="b"/>
              <a:pathLst>
                <a:path w="5505" h="2206" extrusionOk="0">
                  <a:moveTo>
                    <a:pt x="2213" y="1"/>
                  </a:moveTo>
                  <a:cubicBezTo>
                    <a:pt x="2027" y="1"/>
                    <a:pt x="1844" y="12"/>
                    <a:pt x="1668" y="37"/>
                  </a:cubicBezTo>
                  <a:cubicBezTo>
                    <a:pt x="0" y="237"/>
                    <a:pt x="134" y="1071"/>
                    <a:pt x="134" y="1071"/>
                  </a:cubicBezTo>
                  <a:lnTo>
                    <a:pt x="234" y="2205"/>
                  </a:lnTo>
                  <a:cubicBezTo>
                    <a:pt x="234" y="2205"/>
                    <a:pt x="3002" y="1371"/>
                    <a:pt x="5504" y="771"/>
                  </a:cubicBezTo>
                  <a:cubicBezTo>
                    <a:pt x="5504" y="771"/>
                    <a:pt x="3751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729608" y="3582131"/>
              <a:ext cx="98679" cy="129869"/>
            </a:xfrm>
            <a:custGeom>
              <a:avLst/>
              <a:gdLst/>
              <a:ahLst/>
              <a:cxnLst/>
              <a:rect l="l" t="t" r="r" b="b"/>
              <a:pathLst>
                <a:path w="5872" h="7728" extrusionOk="0">
                  <a:moveTo>
                    <a:pt x="0" y="1"/>
                  </a:moveTo>
                  <a:lnTo>
                    <a:pt x="1568" y="7240"/>
                  </a:lnTo>
                  <a:cubicBezTo>
                    <a:pt x="1594" y="7524"/>
                    <a:pt x="1840" y="7728"/>
                    <a:pt x="2120" y="7728"/>
                  </a:cubicBezTo>
                  <a:cubicBezTo>
                    <a:pt x="2202" y="7728"/>
                    <a:pt x="2286" y="7711"/>
                    <a:pt x="2369" y="7673"/>
                  </a:cubicBezTo>
                  <a:lnTo>
                    <a:pt x="5871" y="59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18502" y="3719470"/>
              <a:ext cx="140154" cy="348687"/>
            </a:xfrm>
            <a:custGeom>
              <a:avLst/>
              <a:gdLst/>
              <a:ahLst/>
              <a:cxnLst/>
              <a:rect l="l" t="t" r="r" b="b"/>
              <a:pathLst>
                <a:path w="8340" h="20749" extrusionOk="0">
                  <a:moveTo>
                    <a:pt x="5138" y="1"/>
                  </a:moveTo>
                  <a:lnTo>
                    <a:pt x="1" y="3003"/>
                  </a:lnTo>
                  <a:lnTo>
                    <a:pt x="4571" y="10541"/>
                  </a:lnTo>
                  <a:lnTo>
                    <a:pt x="3970" y="20749"/>
                  </a:lnTo>
                  <a:lnTo>
                    <a:pt x="6138" y="20682"/>
                  </a:lnTo>
                  <a:lnTo>
                    <a:pt x="8340" y="8507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29608" y="3305235"/>
              <a:ext cx="290390" cy="420444"/>
            </a:xfrm>
            <a:custGeom>
              <a:avLst/>
              <a:gdLst/>
              <a:ahLst/>
              <a:cxnLst/>
              <a:rect l="l" t="t" r="r" b="b"/>
              <a:pathLst>
                <a:path w="17280" h="25019" extrusionOk="0">
                  <a:moveTo>
                    <a:pt x="16212" y="1"/>
                  </a:moveTo>
                  <a:lnTo>
                    <a:pt x="14310" y="5671"/>
                  </a:lnTo>
                  <a:lnTo>
                    <a:pt x="8073" y="10608"/>
                  </a:lnTo>
                  <a:lnTo>
                    <a:pt x="2202" y="12409"/>
                  </a:lnTo>
                  <a:cubicBezTo>
                    <a:pt x="2202" y="12409"/>
                    <a:pt x="0" y="16179"/>
                    <a:pt x="0" y="16479"/>
                  </a:cubicBezTo>
                  <a:cubicBezTo>
                    <a:pt x="0" y="16779"/>
                    <a:pt x="8540" y="25018"/>
                    <a:pt x="8540" y="25018"/>
                  </a:cubicBezTo>
                  <a:lnTo>
                    <a:pt x="15011" y="20715"/>
                  </a:lnTo>
                  <a:lnTo>
                    <a:pt x="10941" y="13644"/>
                  </a:lnTo>
                  <a:lnTo>
                    <a:pt x="16812" y="7873"/>
                  </a:lnTo>
                  <a:lnTo>
                    <a:pt x="17279" y="101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4002017" y="3251983"/>
              <a:ext cx="36467" cy="54952"/>
            </a:xfrm>
            <a:custGeom>
              <a:avLst/>
              <a:gdLst/>
              <a:ahLst/>
              <a:cxnLst/>
              <a:rect l="l" t="t" r="r" b="b"/>
              <a:pathLst>
                <a:path w="2170" h="3270" extrusionOk="0">
                  <a:moveTo>
                    <a:pt x="1969" y="1"/>
                  </a:moveTo>
                  <a:lnTo>
                    <a:pt x="68" y="1435"/>
                  </a:lnTo>
                  <a:lnTo>
                    <a:pt x="1" y="3170"/>
                  </a:lnTo>
                  <a:lnTo>
                    <a:pt x="1035" y="3270"/>
                  </a:lnTo>
                  <a:lnTo>
                    <a:pt x="2169" y="2436"/>
                  </a:lnTo>
                  <a:lnTo>
                    <a:pt x="2102" y="1535"/>
                  </a:lnTo>
                  <a:lnTo>
                    <a:pt x="2102" y="4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873097" y="3570435"/>
              <a:ext cx="276375" cy="301532"/>
            </a:xfrm>
            <a:custGeom>
              <a:avLst/>
              <a:gdLst/>
              <a:ahLst/>
              <a:cxnLst/>
              <a:rect l="l" t="t" r="r" b="b"/>
              <a:pathLst>
                <a:path w="16446" h="17943" extrusionOk="0">
                  <a:moveTo>
                    <a:pt x="14771" y="1"/>
                  </a:moveTo>
                  <a:cubicBezTo>
                    <a:pt x="13670" y="1"/>
                    <a:pt x="6172" y="4867"/>
                    <a:pt x="6172" y="4867"/>
                  </a:cubicBezTo>
                  <a:lnTo>
                    <a:pt x="1" y="9236"/>
                  </a:lnTo>
                  <a:cubicBezTo>
                    <a:pt x="1" y="9236"/>
                    <a:pt x="1435" y="11638"/>
                    <a:pt x="2502" y="12405"/>
                  </a:cubicBezTo>
                  <a:cubicBezTo>
                    <a:pt x="2650" y="12511"/>
                    <a:pt x="2840" y="12558"/>
                    <a:pt x="3061" y="12558"/>
                  </a:cubicBezTo>
                  <a:cubicBezTo>
                    <a:pt x="4436" y="12558"/>
                    <a:pt x="6988" y="10741"/>
                    <a:pt x="7706" y="10137"/>
                  </a:cubicBezTo>
                  <a:cubicBezTo>
                    <a:pt x="8540" y="9470"/>
                    <a:pt x="11709" y="5400"/>
                    <a:pt x="11709" y="5400"/>
                  </a:cubicBezTo>
                  <a:lnTo>
                    <a:pt x="14644" y="17943"/>
                  </a:lnTo>
                  <a:lnTo>
                    <a:pt x="16446" y="17175"/>
                  </a:lnTo>
                  <a:cubicBezTo>
                    <a:pt x="16446" y="17175"/>
                    <a:pt x="15378" y="497"/>
                    <a:pt x="14878" y="30"/>
                  </a:cubicBezTo>
                  <a:cubicBezTo>
                    <a:pt x="14855" y="10"/>
                    <a:pt x="14819" y="1"/>
                    <a:pt x="1477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4119174" y="3853330"/>
              <a:ext cx="102595" cy="55053"/>
            </a:xfrm>
            <a:custGeom>
              <a:avLst/>
              <a:gdLst/>
              <a:ahLst/>
              <a:cxnLst/>
              <a:rect l="l" t="t" r="r" b="b"/>
              <a:pathLst>
                <a:path w="6105" h="3276" extrusionOk="0">
                  <a:moveTo>
                    <a:pt x="5745" y="0"/>
                  </a:moveTo>
                  <a:cubicBezTo>
                    <a:pt x="5361" y="0"/>
                    <a:pt x="4704" y="340"/>
                    <a:pt x="4370" y="340"/>
                  </a:cubicBezTo>
                  <a:lnTo>
                    <a:pt x="1802" y="340"/>
                  </a:lnTo>
                  <a:lnTo>
                    <a:pt x="0" y="1108"/>
                  </a:lnTo>
                  <a:lnTo>
                    <a:pt x="234" y="3276"/>
                  </a:lnTo>
                  <a:cubicBezTo>
                    <a:pt x="1135" y="3176"/>
                    <a:pt x="2069" y="2942"/>
                    <a:pt x="2936" y="2609"/>
                  </a:cubicBezTo>
                  <a:cubicBezTo>
                    <a:pt x="3837" y="2142"/>
                    <a:pt x="6105" y="707"/>
                    <a:pt x="6038" y="207"/>
                  </a:cubicBezTo>
                  <a:cubicBezTo>
                    <a:pt x="6010" y="55"/>
                    <a:pt x="5899" y="0"/>
                    <a:pt x="574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76240" y="4066992"/>
              <a:ext cx="93637" cy="58818"/>
            </a:xfrm>
            <a:custGeom>
              <a:avLst/>
              <a:gdLst/>
              <a:ahLst/>
              <a:cxnLst/>
              <a:rect l="l" t="t" r="r" b="b"/>
              <a:pathLst>
                <a:path w="5572" h="3500" extrusionOk="0">
                  <a:moveTo>
                    <a:pt x="2702" y="1"/>
                  </a:moveTo>
                  <a:lnTo>
                    <a:pt x="534" y="68"/>
                  </a:lnTo>
                  <a:lnTo>
                    <a:pt x="0" y="968"/>
                  </a:lnTo>
                  <a:cubicBezTo>
                    <a:pt x="0" y="968"/>
                    <a:pt x="2569" y="3470"/>
                    <a:pt x="2769" y="3470"/>
                  </a:cubicBezTo>
                  <a:cubicBezTo>
                    <a:pt x="2879" y="3470"/>
                    <a:pt x="3506" y="3500"/>
                    <a:pt x="4139" y="3500"/>
                  </a:cubicBezTo>
                  <a:cubicBezTo>
                    <a:pt x="4851" y="3500"/>
                    <a:pt x="5571" y="3462"/>
                    <a:pt x="5571" y="3303"/>
                  </a:cubicBezTo>
                  <a:cubicBezTo>
                    <a:pt x="5571" y="3003"/>
                    <a:pt x="4003" y="2336"/>
                    <a:pt x="4003" y="2336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4035087" y="2684732"/>
              <a:ext cx="413722" cy="567303"/>
            </a:xfrm>
            <a:custGeom>
              <a:avLst/>
              <a:gdLst/>
              <a:ahLst/>
              <a:cxnLst/>
              <a:rect l="l" t="t" r="r" b="b"/>
              <a:pathLst>
                <a:path w="24619" h="33758" fill="none" extrusionOk="0">
                  <a:moveTo>
                    <a:pt x="1" y="33758"/>
                  </a:moveTo>
                  <a:lnTo>
                    <a:pt x="24618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 rot="8099943" flipH="1">
              <a:off x="3405202" y="3500177"/>
              <a:ext cx="2333594" cy="2254921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756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66"/>
          <p:cNvSpPr txBox="1">
            <a:spLocks noGrp="1"/>
          </p:cNvSpPr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System analysis and design </a:t>
            </a:r>
          </a:p>
        </p:txBody>
      </p:sp>
      <p:grpSp>
        <p:nvGrpSpPr>
          <p:cNvPr id="1878" name="Google Shape;1878;p66"/>
          <p:cNvGrpSpPr/>
          <p:nvPr/>
        </p:nvGrpSpPr>
        <p:grpSpPr>
          <a:xfrm>
            <a:off x="5690443" y="1360919"/>
            <a:ext cx="2688731" cy="3871458"/>
            <a:chOff x="2949741" y="1578225"/>
            <a:chExt cx="3244516" cy="4671724"/>
          </a:xfrm>
        </p:grpSpPr>
        <p:sp>
          <p:nvSpPr>
            <p:cNvPr id="1879" name="Google Shape;1879;p66"/>
            <p:cNvSpPr/>
            <p:nvPr/>
          </p:nvSpPr>
          <p:spPr>
            <a:xfrm>
              <a:off x="4378140" y="1578225"/>
              <a:ext cx="87470" cy="832469"/>
            </a:xfrm>
            <a:custGeom>
              <a:avLst/>
              <a:gdLst/>
              <a:ahLst/>
              <a:cxnLst/>
              <a:rect l="l" t="t" r="r" b="b"/>
              <a:pathLst>
                <a:path w="5205" h="49537" fill="none" extrusionOk="0">
                  <a:moveTo>
                    <a:pt x="0" y="1"/>
                  </a:moveTo>
                  <a:lnTo>
                    <a:pt x="5204" y="495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6"/>
            <p:cNvSpPr/>
            <p:nvPr/>
          </p:nvSpPr>
          <p:spPr>
            <a:xfrm>
              <a:off x="4418503" y="1755356"/>
              <a:ext cx="401942" cy="262376"/>
            </a:xfrm>
            <a:custGeom>
              <a:avLst/>
              <a:gdLst/>
              <a:ahLst/>
              <a:cxnLst/>
              <a:rect l="l" t="t" r="r" b="b"/>
              <a:pathLst>
                <a:path w="23918" h="15613" extrusionOk="0">
                  <a:moveTo>
                    <a:pt x="13243" y="1"/>
                  </a:moveTo>
                  <a:lnTo>
                    <a:pt x="9340" y="868"/>
                  </a:lnTo>
                  <a:lnTo>
                    <a:pt x="5804" y="7906"/>
                  </a:lnTo>
                  <a:lnTo>
                    <a:pt x="167" y="6305"/>
                  </a:lnTo>
                  <a:lnTo>
                    <a:pt x="0" y="7840"/>
                  </a:lnTo>
                  <a:lnTo>
                    <a:pt x="7005" y="10742"/>
                  </a:lnTo>
                  <a:lnTo>
                    <a:pt x="9507" y="7273"/>
                  </a:lnTo>
                  <a:lnTo>
                    <a:pt x="9507" y="13344"/>
                  </a:lnTo>
                  <a:lnTo>
                    <a:pt x="17046" y="13644"/>
                  </a:lnTo>
                  <a:lnTo>
                    <a:pt x="18580" y="6772"/>
                  </a:lnTo>
                  <a:lnTo>
                    <a:pt x="21315" y="9207"/>
                  </a:lnTo>
                  <a:lnTo>
                    <a:pt x="21315" y="15612"/>
                  </a:lnTo>
                  <a:lnTo>
                    <a:pt x="22950" y="15612"/>
                  </a:lnTo>
                  <a:lnTo>
                    <a:pt x="23917" y="7606"/>
                  </a:lnTo>
                  <a:lnTo>
                    <a:pt x="19614" y="635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6"/>
            <p:cNvSpPr/>
            <p:nvPr/>
          </p:nvSpPr>
          <p:spPr>
            <a:xfrm>
              <a:off x="4577133" y="1819816"/>
              <a:ext cx="1126" cy="57759"/>
            </a:xfrm>
            <a:custGeom>
              <a:avLst/>
              <a:gdLst/>
              <a:ahLst/>
              <a:cxnLst/>
              <a:rect l="l" t="t" r="r" b="b"/>
              <a:pathLst>
                <a:path w="67" h="3437" fill="none" extrusionOk="0">
                  <a:moveTo>
                    <a:pt x="67" y="3437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6"/>
            <p:cNvSpPr/>
            <p:nvPr/>
          </p:nvSpPr>
          <p:spPr>
            <a:xfrm>
              <a:off x="4639341" y="1726772"/>
              <a:ext cx="54398" cy="81790"/>
            </a:xfrm>
            <a:custGeom>
              <a:avLst/>
              <a:gdLst/>
              <a:ahLst/>
              <a:cxnLst/>
              <a:rect l="l" t="t" r="r" b="b"/>
              <a:pathLst>
                <a:path w="3237" h="48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8" y="2269"/>
                    <a:pt x="334" y="3069"/>
                  </a:cubicBezTo>
                  <a:cubicBezTo>
                    <a:pt x="426" y="3801"/>
                    <a:pt x="824" y="4867"/>
                    <a:pt x="1146" y="4867"/>
                  </a:cubicBezTo>
                  <a:cubicBezTo>
                    <a:pt x="1177" y="4867"/>
                    <a:pt x="1206" y="4858"/>
                    <a:pt x="1235" y="4837"/>
                  </a:cubicBezTo>
                  <a:cubicBezTo>
                    <a:pt x="1535" y="4604"/>
                    <a:pt x="2669" y="2336"/>
                    <a:pt x="2669" y="2336"/>
                  </a:cubicBezTo>
                  <a:lnTo>
                    <a:pt x="3237" y="8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6"/>
            <p:cNvSpPr/>
            <p:nvPr/>
          </p:nvSpPr>
          <p:spPr>
            <a:xfrm>
              <a:off x="4628133" y="1671269"/>
              <a:ext cx="11797" cy="38702"/>
            </a:xfrm>
            <a:custGeom>
              <a:avLst/>
              <a:gdLst/>
              <a:ahLst/>
              <a:cxnLst/>
              <a:rect l="l" t="t" r="r" b="b"/>
              <a:pathLst>
                <a:path w="702" h="2303" extrusionOk="0">
                  <a:moveTo>
                    <a:pt x="680" y="1"/>
                  </a:moveTo>
                  <a:cubicBezTo>
                    <a:pt x="562" y="1"/>
                    <a:pt x="1" y="54"/>
                    <a:pt x="1" y="1069"/>
                  </a:cubicBezTo>
                  <a:cubicBezTo>
                    <a:pt x="1" y="2236"/>
                    <a:pt x="501" y="2303"/>
                    <a:pt x="501" y="2303"/>
                  </a:cubicBezTo>
                  <a:lnTo>
                    <a:pt x="701" y="1"/>
                  </a:lnTo>
                  <a:cubicBezTo>
                    <a:pt x="701" y="1"/>
                    <a:pt x="693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6"/>
            <p:cNvSpPr/>
            <p:nvPr/>
          </p:nvSpPr>
          <p:spPr>
            <a:xfrm>
              <a:off x="4706607" y="1687535"/>
              <a:ext cx="24132" cy="40937"/>
            </a:xfrm>
            <a:custGeom>
              <a:avLst/>
              <a:gdLst/>
              <a:ahLst/>
              <a:cxnLst/>
              <a:rect l="l" t="t" r="r" b="b"/>
              <a:pathLst>
                <a:path w="1436" h="2436" extrusionOk="0">
                  <a:moveTo>
                    <a:pt x="768" y="1"/>
                  </a:moveTo>
                  <a:lnTo>
                    <a:pt x="1" y="2436"/>
                  </a:lnTo>
                  <a:cubicBezTo>
                    <a:pt x="1" y="2436"/>
                    <a:pt x="1235" y="1468"/>
                    <a:pt x="1368" y="768"/>
                  </a:cubicBezTo>
                  <a:cubicBezTo>
                    <a:pt x="1435" y="368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6"/>
            <p:cNvSpPr/>
            <p:nvPr/>
          </p:nvSpPr>
          <p:spPr>
            <a:xfrm>
              <a:off x="4634300" y="1631527"/>
              <a:ext cx="91957" cy="121063"/>
            </a:xfrm>
            <a:custGeom>
              <a:avLst/>
              <a:gdLst/>
              <a:ahLst/>
              <a:cxnLst/>
              <a:rect l="l" t="t" r="r" b="b"/>
              <a:pathLst>
                <a:path w="5472" h="7204" extrusionOk="0">
                  <a:moveTo>
                    <a:pt x="2430" y="1"/>
                  </a:moveTo>
                  <a:cubicBezTo>
                    <a:pt x="2000" y="1"/>
                    <a:pt x="1213" y="163"/>
                    <a:pt x="701" y="1232"/>
                  </a:cubicBezTo>
                  <a:cubicBezTo>
                    <a:pt x="1" y="2767"/>
                    <a:pt x="134" y="4635"/>
                    <a:pt x="301" y="5669"/>
                  </a:cubicBezTo>
                  <a:cubicBezTo>
                    <a:pt x="434" y="6736"/>
                    <a:pt x="1435" y="7203"/>
                    <a:pt x="2402" y="7203"/>
                  </a:cubicBezTo>
                  <a:cubicBezTo>
                    <a:pt x="3370" y="7203"/>
                    <a:pt x="4837" y="5202"/>
                    <a:pt x="5138" y="3667"/>
                  </a:cubicBezTo>
                  <a:cubicBezTo>
                    <a:pt x="5471" y="2099"/>
                    <a:pt x="5238" y="31"/>
                    <a:pt x="2736" y="31"/>
                  </a:cubicBezTo>
                  <a:cubicBezTo>
                    <a:pt x="2736" y="31"/>
                    <a:pt x="2617" y="1"/>
                    <a:pt x="243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6"/>
            <p:cNvSpPr/>
            <p:nvPr/>
          </p:nvSpPr>
          <p:spPr>
            <a:xfrm>
              <a:off x="4394961" y="1843358"/>
              <a:ext cx="29728" cy="46550"/>
            </a:xfrm>
            <a:custGeom>
              <a:avLst/>
              <a:gdLst/>
              <a:ahLst/>
              <a:cxnLst/>
              <a:rect l="l" t="t" r="r" b="b"/>
              <a:pathLst>
                <a:path w="1769" h="2770" extrusionOk="0">
                  <a:moveTo>
                    <a:pt x="1535" y="1"/>
                  </a:moveTo>
                  <a:lnTo>
                    <a:pt x="0" y="168"/>
                  </a:lnTo>
                  <a:lnTo>
                    <a:pt x="334" y="2603"/>
                  </a:lnTo>
                  <a:lnTo>
                    <a:pt x="1768" y="277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6"/>
            <p:cNvSpPr/>
            <p:nvPr/>
          </p:nvSpPr>
          <p:spPr>
            <a:xfrm>
              <a:off x="4421293" y="1843929"/>
              <a:ext cx="11797" cy="23561"/>
            </a:xfrm>
            <a:custGeom>
              <a:avLst/>
              <a:gdLst/>
              <a:ahLst/>
              <a:cxnLst/>
              <a:rect l="l" t="t" r="r" b="b"/>
              <a:pathLst>
                <a:path w="702" h="1402" extrusionOk="0">
                  <a:moveTo>
                    <a:pt x="568" y="0"/>
                  </a:moveTo>
                  <a:lnTo>
                    <a:pt x="1" y="100"/>
                  </a:lnTo>
                  <a:lnTo>
                    <a:pt x="101" y="1401"/>
                  </a:lnTo>
                  <a:lnTo>
                    <a:pt x="701" y="13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6"/>
            <p:cNvSpPr/>
            <p:nvPr/>
          </p:nvSpPr>
          <p:spPr>
            <a:xfrm>
              <a:off x="4762111" y="2017699"/>
              <a:ext cx="42046" cy="46533"/>
            </a:xfrm>
            <a:custGeom>
              <a:avLst/>
              <a:gdLst/>
              <a:ahLst/>
              <a:cxnLst/>
              <a:rect l="l" t="t" r="r" b="b"/>
              <a:pathLst>
                <a:path w="2502" h="2769" extrusionOk="0">
                  <a:moveTo>
                    <a:pt x="867" y="0"/>
                  </a:moveTo>
                  <a:lnTo>
                    <a:pt x="0" y="1368"/>
                  </a:lnTo>
                  <a:lnTo>
                    <a:pt x="200" y="2769"/>
                  </a:lnTo>
                  <a:lnTo>
                    <a:pt x="1001" y="2669"/>
                  </a:lnTo>
                  <a:lnTo>
                    <a:pt x="2302" y="223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4462227" y="1979571"/>
              <a:ext cx="292071" cy="382885"/>
            </a:xfrm>
            <a:custGeom>
              <a:avLst/>
              <a:gdLst/>
              <a:ahLst/>
              <a:cxnLst/>
              <a:rect l="l" t="t" r="r" b="b"/>
              <a:pathLst>
                <a:path w="17380" h="22784" extrusionOk="0">
                  <a:moveTo>
                    <a:pt x="6905" y="1"/>
                  </a:moveTo>
                  <a:lnTo>
                    <a:pt x="6338" y="2469"/>
                  </a:lnTo>
                  <a:lnTo>
                    <a:pt x="0" y="10808"/>
                  </a:lnTo>
                  <a:lnTo>
                    <a:pt x="4270" y="22784"/>
                  </a:lnTo>
                  <a:lnTo>
                    <a:pt x="5337" y="22550"/>
                  </a:lnTo>
                  <a:lnTo>
                    <a:pt x="4403" y="11109"/>
                  </a:lnTo>
                  <a:lnTo>
                    <a:pt x="9574" y="5638"/>
                  </a:lnTo>
                  <a:lnTo>
                    <a:pt x="10207" y="6038"/>
                  </a:lnTo>
                  <a:lnTo>
                    <a:pt x="10207" y="12143"/>
                  </a:lnTo>
                  <a:lnTo>
                    <a:pt x="16145" y="22150"/>
                  </a:lnTo>
                  <a:lnTo>
                    <a:pt x="17379" y="21850"/>
                  </a:lnTo>
                  <a:lnTo>
                    <a:pt x="14610" y="12209"/>
                  </a:lnTo>
                  <a:lnTo>
                    <a:pt x="14744" y="1935"/>
                  </a:lnTo>
                  <a:lnTo>
                    <a:pt x="14444" y="301"/>
                  </a:lnTo>
                  <a:lnTo>
                    <a:pt x="690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4486744" y="2358500"/>
              <a:ext cx="82563" cy="49407"/>
            </a:xfrm>
            <a:custGeom>
              <a:avLst/>
              <a:gdLst/>
              <a:ahLst/>
              <a:cxnLst/>
              <a:rect l="l" t="t" r="r" b="b"/>
              <a:pathLst>
                <a:path w="4913" h="2940" extrusionOk="0">
                  <a:moveTo>
                    <a:pt x="3878" y="0"/>
                  </a:moveTo>
                  <a:lnTo>
                    <a:pt x="2811" y="234"/>
                  </a:lnTo>
                  <a:lnTo>
                    <a:pt x="1877" y="1535"/>
                  </a:lnTo>
                  <a:cubicBezTo>
                    <a:pt x="1877" y="1535"/>
                    <a:pt x="409" y="2235"/>
                    <a:pt x="176" y="2602"/>
                  </a:cubicBezTo>
                  <a:cubicBezTo>
                    <a:pt x="0" y="2902"/>
                    <a:pt x="782" y="2940"/>
                    <a:pt x="1184" y="2940"/>
                  </a:cubicBezTo>
                  <a:cubicBezTo>
                    <a:pt x="1318" y="2940"/>
                    <a:pt x="1410" y="2936"/>
                    <a:pt x="1410" y="2936"/>
                  </a:cubicBezTo>
                  <a:lnTo>
                    <a:pt x="3111" y="2769"/>
                  </a:lnTo>
                  <a:lnTo>
                    <a:pt x="4912" y="1601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4120300" y="1607934"/>
              <a:ext cx="276930" cy="253957"/>
            </a:xfrm>
            <a:custGeom>
              <a:avLst/>
              <a:gdLst/>
              <a:ahLst/>
              <a:cxnLst/>
              <a:rect l="l" t="t" r="r" b="b"/>
              <a:pathLst>
                <a:path w="16479" h="15112" extrusionOk="0">
                  <a:moveTo>
                    <a:pt x="15578" y="1"/>
                  </a:moveTo>
                  <a:cubicBezTo>
                    <a:pt x="15578" y="1"/>
                    <a:pt x="14811" y="1769"/>
                    <a:pt x="11608" y="2970"/>
                  </a:cubicBezTo>
                  <a:cubicBezTo>
                    <a:pt x="8406" y="4204"/>
                    <a:pt x="3770" y="4871"/>
                    <a:pt x="2535" y="7406"/>
                  </a:cubicBezTo>
                  <a:cubicBezTo>
                    <a:pt x="1334" y="9941"/>
                    <a:pt x="1334" y="9708"/>
                    <a:pt x="1101" y="11142"/>
                  </a:cubicBezTo>
                  <a:cubicBezTo>
                    <a:pt x="1001" y="11976"/>
                    <a:pt x="601" y="12743"/>
                    <a:pt x="0" y="13344"/>
                  </a:cubicBezTo>
                  <a:cubicBezTo>
                    <a:pt x="0" y="13344"/>
                    <a:pt x="73" y="13353"/>
                    <a:pt x="192" y="13353"/>
                  </a:cubicBezTo>
                  <a:cubicBezTo>
                    <a:pt x="533" y="13353"/>
                    <a:pt x="1247" y="13279"/>
                    <a:pt x="1668" y="12710"/>
                  </a:cubicBezTo>
                  <a:cubicBezTo>
                    <a:pt x="2235" y="11909"/>
                    <a:pt x="2435" y="9708"/>
                    <a:pt x="3336" y="9374"/>
                  </a:cubicBezTo>
                  <a:cubicBezTo>
                    <a:pt x="4236" y="9041"/>
                    <a:pt x="5837" y="8507"/>
                    <a:pt x="5838" y="8507"/>
                  </a:cubicBezTo>
                  <a:lnTo>
                    <a:pt x="5838" y="8507"/>
                  </a:lnTo>
                  <a:cubicBezTo>
                    <a:pt x="5838" y="8507"/>
                    <a:pt x="4303" y="9841"/>
                    <a:pt x="4170" y="10508"/>
                  </a:cubicBezTo>
                  <a:cubicBezTo>
                    <a:pt x="4070" y="11142"/>
                    <a:pt x="3970" y="12710"/>
                    <a:pt x="3736" y="13711"/>
                  </a:cubicBezTo>
                  <a:cubicBezTo>
                    <a:pt x="3636" y="14244"/>
                    <a:pt x="3369" y="14745"/>
                    <a:pt x="3002" y="15112"/>
                  </a:cubicBezTo>
                  <a:cubicBezTo>
                    <a:pt x="3002" y="15112"/>
                    <a:pt x="4437" y="15112"/>
                    <a:pt x="4870" y="14144"/>
                  </a:cubicBezTo>
                  <a:cubicBezTo>
                    <a:pt x="5304" y="13144"/>
                    <a:pt x="4870" y="11809"/>
                    <a:pt x="6305" y="10809"/>
                  </a:cubicBezTo>
                  <a:cubicBezTo>
                    <a:pt x="7011" y="10316"/>
                    <a:pt x="7742" y="10179"/>
                    <a:pt x="8592" y="10179"/>
                  </a:cubicBezTo>
                  <a:cubicBezTo>
                    <a:pt x="9469" y="10179"/>
                    <a:pt x="10473" y="10324"/>
                    <a:pt x="11709" y="10375"/>
                  </a:cubicBezTo>
                  <a:cubicBezTo>
                    <a:pt x="11791" y="10378"/>
                    <a:pt x="11873" y="10380"/>
                    <a:pt x="11954" y="10380"/>
                  </a:cubicBezTo>
                  <a:cubicBezTo>
                    <a:pt x="14298" y="10380"/>
                    <a:pt x="16479" y="9041"/>
                    <a:pt x="16479" y="9041"/>
                  </a:cubicBezTo>
                  <a:lnTo>
                    <a:pt x="1557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6"/>
            <p:cNvSpPr/>
            <p:nvPr/>
          </p:nvSpPr>
          <p:spPr>
            <a:xfrm>
              <a:off x="4715581" y="2346721"/>
              <a:ext cx="44298" cy="64481"/>
            </a:xfrm>
            <a:custGeom>
              <a:avLst/>
              <a:gdLst/>
              <a:ahLst/>
              <a:cxnLst/>
              <a:rect l="l" t="t" r="r" b="b"/>
              <a:pathLst>
                <a:path w="2636" h="3837" extrusionOk="0">
                  <a:moveTo>
                    <a:pt x="2302" y="1"/>
                  </a:moveTo>
                  <a:lnTo>
                    <a:pt x="1068" y="301"/>
                  </a:lnTo>
                  <a:lnTo>
                    <a:pt x="0" y="3837"/>
                  </a:lnTo>
                  <a:lnTo>
                    <a:pt x="2636" y="3737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6"/>
            <p:cNvSpPr/>
            <p:nvPr/>
          </p:nvSpPr>
          <p:spPr>
            <a:xfrm>
              <a:off x="4635426" y="1614286"/>
              <a:ext cx="103720" cy="90646"/>
            </a:xfrm>
            <a:custGeom>
              <a:avLst/>
              <a:gdLst/>
              <a:ahLst/>
              <a:cxnLst/>
              <a:rect l="l" t="t" r="r" b="b"/>
              <a:pathLst>
                <a:path w="6172" h="5394" extrusionOk="0">
                  <a:moveTo>
                    <a:pt x="2909" y="1"/>
                  </a:moveTo>
                  <a:cubicBezTo>
                    <a:pt x="2796" y="1"/>
                    <a:pt x="2683" y="8"/>
                    <a:pt x="2569" y="23"/>
                  </a:cubicBezTo>
                  <a:cubicBezTo>
                    <a:pt x="768" y="223"/>
                    <a:pt x="0" y="1124"/>
                    <a:pt x="0" y="1824"/>
                  </a:cubicBezTo>
                  <a:lnTo>
                    <a:pt x="0" y="2859"/>
                  </a:lnTo>
                  <a:lnTo>
                    <a:pt x="4637" y="2291"/>
                  </a:lnTo>
                  <a:lnTo>
                    <a:pt x="4637" y="2291"/>
                  </a:lnTo>
                  <a:cubicBezTo>
                    <a:pt x="4637" y="2292"/>
                    <a:pt x="4437" y="3059"/>
                    <a:pt x="4704" y="3259"/>
                  </a:cubicBezTo>
                  <a:cubicBezTo>
                    <a:pt x="4937" y="3459"/>
                    <a:pt x="5004" y="4360"/>
                    <a:pt x="5004" y="4360"/>
                  </a:cubicBezTo>
                  <a:lnTo>
                    <a:pt x="4804" y="5394"/>
                  </a:lnTo>
                  <a:lnTo>
                    <a:pt x="5838" y="3592"/>
                  </a:lnTo>
                  <a:cubicBezTo>
                    <a:pt x="5838" y="3592"/>
                    <a:pt x="6171" y="2158"/>
                    <a:pt x="5905" y="1724"/>
                  </a:cubicBezTo>
                  <a:cubicBezTo>
                    <a:pt x="5738" y="1424"/>
                    <a:pt x="5471" y="1257"/>
                    <a:pt x="5137" y="1191"/>
                  </a:cubicBezTo>
                  <a:cubicBezTo>
                    <a:pt x="4635" y="452"/>
                    <a:pt x="3791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6"/>
            <p:cNvSpPr/>
            <p:nvPr/>
          </p:nvSpPr>
          <p:spPr>
            <a:xfrm>
              <a:off x="3184202" y="2699301"/>
              <a:ext cx="1530936" cy="1904830"/>
            </a:xfrm>
            <a:custGeom>
              <a:avLst/>
              <a:gdLst/>
              <a:ahLst/>
              <a:cxnLst/>
              <a:rect l="l" t="t" r="r" b="b"/>
              <a:pathLst>
                <a:path w="91100" h="113349" extrusionOk="0">
                  <a:moveTo>
                    <a:pt x="71452" y="0"/>
                  </a:moveTo>
                  <a:lnTo>
                    <a:pt x="59477" y="267"/>
                  </a:lnTo>
                  <a:lnTo>
                    <a:pt x="54406" y="4804"/>
                  </a:lnTo>
                  <a:lnTo>
                    <a:pt x="43832" y="4537"/>
                  </a:lnTo>
                  <a:lnTo>
                    <a:pt x="42398" y="9707"/>
                  </a:lnTo>
                  <a:lnTo>
                    <a:pt x="39496" y="9340"/>
                  </a:lnTo>
                  <a:lnTo>
                    <a:pt x="38495" y="11142"/>
                  </a:lnTo>
                  <a:lnTo>
                    <a:pt x="33558" y="21015"/>
                  </a:lnTo>
                  <a:lnTo>
                    <a:pt x="30990" y="30889"/>
                  </a:lnTo>
                  <a:lnTo>
                    <a:pt x="21383" y="42898"/>
                  </a:lnTo>
                  <a:lnTo>
                    <a:pt x="20349" y="71185"/>
                  </a:lnTo>
                  <a:lnTo>
                    <a:pt x="4871" y="93501"/>
                  </a:lnTo>
                  <a:lnTo>
                    <a:pt x="1" y="113348"/>
                  </a:lnTo>
                  <a:lnTo>
                    <a:pt x="82927" y="113348"/>
                  </a:lnTo>
                  <a:lnTo>
                    <a:pt x="91099" y="66448"/>
                  </a:lnTo>
                  <a:lnTo>
                    <a:pt x="60244" y="38128"/>
                  </a:lnTo>
                  <a:lnTo>
                    <a:pt x="714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6"/>
            <p:cNvSpPr/>
            <p:nvPr/>
          </p:nvSpPr>
          <p:spPr>
            <a:xfrm>
              <a:off x="3679163" y="2699856"/>
              <a:ext cx="2176684" cy="1904275"/>
            </a:xfrm>
            <a:custGeom>
              <a:avLst/>
              <a:gdLst/>
              <a:ahLst/>
              <a:cxnLst/>
              <a:rect l="l" t="t" r="r" b="b"/>
              <a:pathLst>
                <a:path w="129526" h="113316" extrusionOk="0">
                  <a:moveTo>
                    <a:pt x="55873" y="1"/>
                  </a:moveTo>
                  <a:lnTo>
                    <a:pt x="45866" y="24218"/>
                  </a:lnTo>
                  <a:lnTo>
                    <a:pt x="36626" y="28288"/>
                  </a:lnTo>
                  <a:lnTo>
                    <a:pt x="43131" y="37194"/>
                  </a:lnTo>
                  <a:lnTo>
                    <a:pt x="42063" y="44266"/>
                  </a:lnTo>
                  <a:lnTo>
                    <a:pt x="44265" y="55174"/>
                  </a:lnTo>
                  <a:lnTo>
                    <a:pt x="7972" y="63146"/>
                  </a:lnTo>
                  <a:cubicBezTo>
                    <a:pt x="7972" y="63146"/>
                    <a:pt x="7606" y="80558"/>
                    <a:pt x="7606" y="82026"/>
                  </a:cubicBezTo>
                  <a:cubicBezTo>
                    <a:pt x="7606" y="83460"/>
                    <a:pt x="367" y="91833"/>
                    <a:pt x="367" y="91833"/>
                  </a:cubicBezTo>
                  <a:lnTo>
                    <a:pt x="0" y="113315"/>
                  </a:lnTo>
                  <a:lnTo>
                    <a:pt x="123088" y="113315"/>
                  </a:lnTo>
                  <a:lnTo>
                    <a:pt x="112847" y="90866"/>
                  </a:lnTo>
                  <a:lnTo>
                    <a:pt x="129526" y="101974"/>
                  </a:lnTo>
                  <a:lnTo>
                    <a:pt x="129526" y="84194"/>
                  </a:lnTo>
                  <a:lnTo>
                    <a:pt x="119719" y="72586"/>
                  </a:lnTo>
                  <a:lnTo>
                    <a:pt x="121187" y="59510"/>
                  </a:lnTo>
                  <a:lnTo>
                    <a:pt x="106276" y="31223"/>
                  </a:lnTo>
                  <a:lnTo>
                    <a:pt x="105542" y="21416"/>
                  </a:lnTo>
                  <a:lnTo>
                    <a:pt x="100472" y="16713"/>
                  </a:lnTo>
                  <a:lnTo>
                    <a:pt x="74387" y="18581"/>
                  </a:lnTo>
                  <a:lnTo>
                    <a:pt x="72552" y="9441"/>
                  </a:lnTo>
                  <a:lnTo>
                    <a:pt x="5587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6"/>
            <p:cNvSpPr/>
            <p:nvPr/>
          </p:nvSpPr>
          <p:spPr>
            <a:xfrm>
              <a:off x="5454367" y="3963295"/>
              <a:ext cx="632339" cy="640758"/>
            </a:xfrm>
            <a:custGeom>
              <a:avLst/>
              <a:gdLst/>
              <a:ahLst/>
              <a:cxnLst/>
              <a:rect l="l" t="t" r="r" b="b"/>
              <a:pathLst>
                <a:path w="37628" h="38129" extrusionOk="0">
                  <a:moveTo>
                    <a:pt x="0" y="1"/>
                  </a:moveTo>
                  <a:lnTo>
                    <a:pt x="2435" y="38128"/>
                  </a:lnTo>
                  <a:lnTo>
                    <a:pt x="37627" y="38128"/>
                  </a:lnTo>
                  <a:lnTo>
                    <a:pt x="33324" y="36227"/>
                  </a:lnTo>
                  <a:lnTo>
                    <a:pt x="27853" y="24619"/>
                  </a:lnTo>
                  <a:lnTo>
                    <a:pt x="21315" y="19915"/>
                  </a:lnTo>
                  <a:lnTo>
                    <a:pt x="18413" y="13010"/>
                  </a:lnTo>
                  <a:lnTo>
                    <a:pt x="15511" y="7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6"/>
            <p:cNvSpPr/>
            <p:nvPr/>
          </p:nvSpPr>
          <p:spPr>
            <a:xfrm>
              <a:off x="3216718" y="3999172"/>
              <a:ext cx="473699" cy="604879"/>
            </a:xfrm>
            <a:custGeom>
              <a:avLst/>
              <a:gdLst/>
              <a:ahLst/>
              <a:cxnLst/>
              <a:rect l="l" t="t" r="r" b="b"/>
              <a:pathLst>
                <a:path w="28188" h="35994" extrusionOk="0">
                  <a:moveTo>
                    <a:pt x="22016" y="1"/>
                  </a:moveTo>
                  <a:lnTo>
                    <a:pt x="18414" y="3970"/>
                  </a:lnTo>
                  <a:lnTo>
                    <a:pt x="12609" y="7239"/>
                  </a:lnTo>
                  <a:lnTo>
                    <a:pt x="0" y="35993"/>
                  </a:lnTo>
                  <a:lnTo>
                    <a:pt x="8440" y="35993"/>
                  </a:lnTo>
                  <a:lnTo>
                    <a:pt x="8440" y="35960"/>
                  </a:lnTo>
                  <a:lnTo>
                    <a:pt x="27854" y="35960"/>
                  </a:lnTo>
                  <a:lnTo>
                    <a:pt x="28187" y="24652"/>
                  </a:lnTo>
                  <a:lnTo>
                    <a:pt x="26386" y="18147"/>
                  </a:lnTo>
                  <a:lnTo>
                    <a:pt x="26386" y="701"/>
                  </a:lnTo>
                  <a:lnTo>
                    <a:pt x="2201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6"/>
            <p:cNvSpPr/>
            <p:nvPr/>
          </p:nvSpPr>
          <p:spPr>
            <a:xfrm>
              <a:off x="3358526" y="4304113"/>
              <a:ext cx="108779" cy="299919"/>
            </a:xfrm>
            <a:custGeom>
              <a:avLst/>
              <a:gdLst/>
              <a:ahLst/>
              <a:cxnLst/>
              <a:rect l="l" t="t" r="r" b="b"/>
              <a:pathLst>
                <a:path w="6473" h="17847" fill="none" extrusionOk="0">
                  <a:moveTo>
                    <a:pt x="1" y="17846"/>
                  </a:moveTo>
                  <a:lnTo>
                    <a:pt x="2603" y="7639"/>
                  </a:lnTo>
                  <a:lnTo>
                    <a:pt x="5038" y="6071"/>
                  </a:lnTo>
                  <a:lnTo>
                    <a:pt x="6472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6"/>
            <p:cNvSpPr/>
            <p:nvPr/>
          </p:nvSpPr>
          <p:spPr>
            <a:xfrm>
              <a:off x="3288471" y="4410045"/>
              <a:ext cx="68968" cy="195661"/>
            </a:xfrm>
            <a:custGeom>
              <a:avLst/>
              <a:gdLst/>
              <a:ahLst/>
              <a:cxnLst/>
              <a:rect l="l" t="t" r="r" b="b"/>
              <a:pathLst>
                <a:path w="4104" h="11643" fill="none" extrusionOk="0">
                  <a:moveTo>
                    <a:pt x="0" y="11642"/>
                  </a:moveTo>
                  <a:lnTo>
                    <a:pt x="4103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6"/>
            <p:cNvSpPr/>
            <p:nvPr/>
          </p:nvSpPr>
          <p:spPr>
            <a:xfrm>
              <a:off x="3514366" y="4010951"/>
              <a:ext cx="176032" cy="592527"/>
            </a:xfrm>
            <a:custGeom>
              <a:avLst/>
              <a:gdLst/>
              <a:ahLst/>
              <a:cxnLst/>
              <a:rect l="l" t="t" r="r" b="b"/>
              <a:pathLst>
                <a:path w="10475" h="35259" extrusionOk="0">
                  <a:moveTo>
                    <a:pt x="8673" y="0"/>
                  </a:moveTo>
                  <a:lnTo>
                    <a:pt x="5037" y="23250"/>
                  </a:lnTo>
                  <a:lnTo>
                    <a:pt x="1768" y="24318"/>
                  </a:lnTo>
                  <a:lnTo>
                    <a:pt x="701" y="30856"/>
                  </a:lnTo>
                  <a:lnTo>
                    <a:pt x="0" y="35259"/>
                  </a:lnTo>
                  <a:lnTo>
                    <a:pt x="10141" y="35259"/>
                  </a:lnTo>
                  <a:lnTo>
                    <a:pt x="10474" y="23951"/>
                  </a:lnTo>
                  <a:lnTo>
                    <a:pt x="8673" y="17446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4563673" y="3859598"/>
              <a:ext cx="336923" cy="535928"/>
            </a:xfrm>
            <a:custGeom>
              <a:avLst/>
              <a:gdLst/>
              <a:ahLst/>
              <a:cxnLst/>
              <a:rect l="l" t="t" r="r" b="b"/>
              <a:pathLst>
                <a:path w="20049" h="31891" extrusionOk="0">
                  <a:moveTo>
                    <a:pt x="5171" y="1"/>
                  </a:moveTo>
                  <a:lnTo>
                    <a:pt x="3303" y="6606"/>
                  </a:lnTo>
                  <a:lnTo>
                    <a:pt x="234" y="10809"/>
                  </a:lnTo>
                  <a:lnTo>
                    <a:pt x="1" y="26320"/>
                  </a:lnTo>
                  <a:lnTo>
                    <a:pt x="2936" y="31890"/>
                  </a:lnTo>
                  <a:cubicBezTo>
                    <a:pt x="5238" y="31890"/>
                    <a:pt x="7506" y="31724"/>
                    <a:pt x="9808" y="31390"/>
                  </a:cubicBezTo>
                  <a:cubicBezTo>
                    <a:pt x="11842" y="31090"/>
                    <a:pt x="13877" y="30556"/>
                    <a:pt x="15812" y="29755"/>
                  </a:cubicBezTo>
                  <a:cubicBezTo>
                    <a:pt x="17313" y="29122"/>
                    <a:pt x="18681" y="28121"/>
                    <a:pt x="19715" y="26820"/>
                  </a:cubicBezTo>
                  <a:cubicBezTo>
                    <a:pt x="19848" y="26653"/>
                    <a:pt x="19948" y="26486"/>
                    <a:pt x="20048" y="26320"/>
                  </a:cubicBezTo>
                  <a:lnTo>
                    <a:pt x="17180" y="13410"/>
                  </a:lnTo>
                  <a:lnTo>
                    <a:pt x="11542" y="8474"/>
                  </a:lnTo>
                  <a:lnTo>
                    <a:pt x="10608" y="423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4786208" y="4140426"/>
              <a:ext cx="49339" cy="199576"/>
            </a:xfrm>
            <a:custGeom>
              <a:avLst/>
              <a:gdLst/>
              <a:ahLst/>
              <a:cxnLst/>
              <a:rect l="l" t="t" r="r" b="b"/>
              <a:pathLst>
                <a:path w="2936" h="11876" fill="none" extrusionOk="0">
                  <a:moveTo>
                    <a:pt x="0" y="1"/>
                  </a:moveTo>
                  <a:lnTo>
                    <a:pt x="901" y="5104"/>
                  </a:lnTo>
                  <a:lnTo>
                    <a:pt x="2602" y="5438"/>
                  </a:lnTo>
                  <a:lnTo>
                    <a:pt x="2235" y="9674"/>
                  </a:lnTo>
                  <a:lnTo>
                    <a:pt x="2936" y="11876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4775554" y="4081007"/>
              <a:ext cx="5058" cy="28619"/>
            </a:xfrm>
            <a:custGeom>
              <a:avLst/>
              <a:gdLst/>
              <a:ahLst/>
              <a:cxnLst/>
              <a:rect l="l" t="t" r="r" b="b"/>
              <a:pathLst>
                <a:path w="301" h="1703" fill="none" extrusionOk="0">
                  <a:moveTo>
                    <a:pt x="1" y="1"/>
                  </a:moveTo>
                  <a:lnTo>
                    <a:pt x="301" y="17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4681385" y="3898835"/>
              <a:ext cx="23006" cy="233220"/>
            </a:xfrm>
            <a:custGeom>
              <a:avLst/>
              <a:gdLst/>
              <a:ahLst/>
              <a:cxnLst/>
              <a:rect l="l" t="t" r="r" b="b"/>
              <a:pathLst>
                <a:path w="1369" h="13878" fill="none" extrusionOk="0">
                  <a:moveTo>
                    <a:pt x="1" y="1"/>
                  </a:moveTo>
                  <a:lnTo>
                    <a:pt x="1368" y="13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4317041" y="3860169"/>
              <a:ext cx="338033" cy="535911"/>
            </a:xfrm>
            <a:custGeom>
              <a:avLst/>
              <a:gdLst/>
              <a:ahLst/>
              <a:cxnLst/>
              <a:rect l="l" t="t" r="r" b="b"/>
              <a:pathLst>
                <a:path w="20115" h="31890" extrusionOk="0">
                  <a:moveTo>
                    <a:pt x="19881" y="0"/>
                  </a:moveTo>
                  <a:lnTo>
                    <a:pt x="17046" y="5171"/>
                  </a:lnTo>
                  <a:lnTo>
                    <a:pt x="13310" y="8440"/>
                  </a:lnTo>
                  <a:lnTo>
                    <a:pt x="10942" y="15244"/>
                  </a:lnTo>
                  <a:lnTo>
                    <a:pt x="7206" y="19714"/>
                  </a:lnTo>
                  <a:lnTo>
                    <a:pt x="6272" y="24418"/>
                  </a:lnTo>
                  <a:lnTo>
                    <a:pt x="1802" y="28154"/>
                  </a:lnTo>
                  <a:lnTo>
                    <a:pt x="1" y="30055"/>
                  </a:lnTo>
                  <a:cubicBezTo>
                    <a:pt x="1702" y="30422"/>
                    <a:pt x="3403" y="30722"/>
                    <a:pt x="5138" y="30989"/>
                  </a:cubicBezTo>
                  <a:cubicBezTo>
                    <a:pt x="9040" y="31589"/>
                    <a:pt x="12976" y="31890"/>
                    <a:pt x="16913" y="31890"/>
                  </a:cubicBezTo>
                  <a:cubicBezTo>
                    <a:pt x="17713" y="31890"/>
                    <a:pt x="18480" y="31856"/>
                    <a:pt x="19248" y="31823"/>
                  </a:cubicBezTo>
                  <a:lnTo>
                    <a:pt x="19181" y="27453"/>
                  </a:lnTo>
                  <a:lnTo>
                    <a:pt x="17747" y="25585"/>
                  </a:lnTo>
                  <a:lnTo>
                    <a:pt x="17747" y="12209"/>
                  </a:lnTo>
                  <a:lnTo>
                    <a:pt x="20115" y="9841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5038452" y="3986837"/>
              <a:ext cx="836939" cy="617214"/>
            </a:xfrm>
            <a:custGeom>
              <a:avLst/>
              <a:gdLst/>
              <a:ahLst/>
              <a:cxnLst/>
              <a:rect l="l" t="t" r="r" b="b"/>
              <a:pathLst>
                <a:path w="49803" h="36728" extrusionOk="0">
                  <a:moveTo>
                    <a:pt x="8706" y="1"/>
                  </a:moveTo>
                  <a:lnTo>
                    <a:pt x="6538" y="2169"/>
                  </a:lnTo>
                  <a:lnTo>
                    <a:pt x="7973" y="14878"/>
                  </a:lnTo>
                  <a:lnTo>
                    <a:pt x="2535" y="23951"/>
                  </a:lnTo>
                  <a:lnTo>
                    <a:pt x="2535" y="29756"/>
                  </a:lnTo>
                  <a:lnTo>
                    <a:pt x="0" y="36294"/>
                  </a:lnTo>
                  <a:lnTo>
                    <a:pt x="12276" y="36727"/>
                  </a:lnTo>
                  <a:lnTo>
                    <a:pt x="30122" y="36727"/>
                  </a:lnTo>
                  <a:lnTo>
                    <a:pt x="49802" y="36694"/>
                  </a:lnTo>
                  <a:lnTo>
                    <a:pt x="24318" y="21416"/>
                  </a:lnTo>
                  <a:lnTo>
                    <a:pt x="18146" y="6539"/>
                  </a:lnTo>
                  <a:lnTo>
                    <a:pt x="13043" y="5805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5362987" y="4364086"/>
              <a:ext cx="174369" cy="239370"/>
            </a:xfrm>
            <a:custGeom>
              <a:avLst/>
              <a:gdLst/>
              <a:ahLst/>
              <a:cxnLst/>
              <a:rect l="l" t="t" r="r" b="b"/>
              <a:pathLst>
                <a:path w="10376" h="14244" extrusionOk="0">
                  <a:moveTo>
                    <a:pt x="1068" y="0"/>
                  </a:moveTo>
                  <a:lnTo>
                    <a:pt x="1469" y="6005"/>
                  </a:lnTo>
                  <a:lnTo>
                    <a:pt x="1" y="9073"/>
                  </a:lnTo>
                  <a:lnTo>
                    <a:pt x="935" y="14244"/>
                  </a:lnTo>
                  <a:lnTo>
                    <a:pt x="10375" y="14244"/>
                  </a:lnTo>
                  <a:lnTo>
                    <a:pt x="2269" y="120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5035091" y="4023285"/>
              <a:ext cx="210785" cy="581319"/>
            </a:xfrm>
            <a:custGeom>
              <a:avLst/>
              <a:gdLst/>
              <a:ahLst/>
              <a:cxnLst/>
              <a:rect l="l" t="t" r="r" b="b"/>
              <a:pathLst>
                <a:path w="12543" h="34592" extrusionOk="0">
                  <a:moveTo>
                    <a:pt x="6738" y="0"/>
                  </a:moveTo>
                  <a:lnTo>
                    <a:pt x="8173" y="12709"/>
                  </a:lnTo>
                  <a:lnTo>
                    <a:pt x="2735" y="21782"/>
                  </a:lnTo>
                  <a:lnTo>
                    <a:pt x="2735" y="27587"/>
                  </a:lnTo>
                  <a:lnTo>
                    <a:pt x="0" y="34458"/>
                  </a:lnTo>
                  <a:lnTo>
                    <a:pt x="10374" y="34592"/>
                  </a:lnTo>
                  <a:lnTo>
                    <a:pt x="10374" y="34592"/>
                  </a:lnTo>
                  <a:lnTo>
                    <a:pt x="8173" y="22149"/>
                  </a:lnTo>
                  <a:lnTo>
                    <a:pt x="12542" y="18146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5257609" y="4084384"/>
              <a:ext cx="116055" cy="207424"/>
            </a:xfrm>
            <a:custGeom>
              <a:avLst/>
              <a:gdLst/>
              <a:ahLst/>
              <a:cxnLst/>
              <a:rect l="l" t="t" r="r" b="b"/>
              <a:pathLst>
                <a:path w="6906" h="12343" fill="none" extrusionOk="0">
                  <a:moveTo>
                    <a:pt x="1" y="0"/>
                  </a:moveTo>
                  <a:lnTo>
                    <a:pt x="3837" y="8106"/>
                  </a:lnTo>
                  <a:lnTo>
                    <a:pt x="5538" y="8273"/>
                  </a:lnTo>
                  <a:lnTo>
                    <a:pt x="6906" y="1234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5300779" y="4495813"/>
              <a:ext cx="10100" cy="31963"/>
            </a:xfrm>
            <a:custGeom>
              <a:avLst/>
              <a:gdLst/>
              <a:ahLst/>
              <a:cxnLst/>
              <a:rect l="l" t="t" r="r" b="b"/>
              <a:pathLst>
                <a:path w="601" h="1902" fill="none" extrusionOk="0">
                  <a:moveTo>
                    <a:pt x="0" y="0"/>
                  </a:moveTo>
                  <a:lnTo>
                    <a:pt x="601" y="19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5262667" y="4248610"/>
              <a:ext cx="53826" cy="224246"/>
            </a:xfrm>
            <a:custGeom>
              <a:avLst/>
              <a:gdLst/>
              <a:ahLst/>
              <a:cxnLst/>
              <a:rect l="l" t="t" r="r" b="b"/>
              <a:pathLst>
                <a:path w="3203" h="13344" fill="none" extrusionOk="0">
                  <a:moveTo>
                    <a:pt x="0" y="1"/>
                  </a:moveTo>
                  <a:lnTo>
                    <a:pt x="1168" y="4604"/>
                  </a:lnTo>
                  <a:lnTo>
                    <a:pt x="3202" y="7973"/>
                  </a:lnTo>
                  <a:lnTo>
                    <a:pt x="834" y="10008"/>
                  </a:lnTo>
                  <a:lnTo>
                    <a:pt x="1868" y="13344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4301346" y="2381471"/>
              <a:ext cx="147447" cy="459684"/>
            </a:xfrm>
            <a:custGeom>
              <a:avLst/>
              <a:gdLst/>
              <a:ahLst/>
              <a:cxnLst/>
              <a:rect l="l" t="t" r="r" b="b"/>
              <a:pathLst>
                <a:path w="8774" h="27354" extrusionOk="0">
                  <a:moveTo>
                    <a:pt x="8440" y="1"/>
                  </a:moveTo>
                  <a:lnTo>
                    <a:pt x="1" y="10275"/>
                  </a:lnTo>
                  <a:lnTo>
                    <a:pt x="267" y="27354"/>
                  </a:lnTo>
                  <a:lnTo>
                    <a:pt x="8773" y="18047"/>
                  </a:lnTo>
                  <a:lnTo>
                    <a:pt x="84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4349557" y="3126844"/>
              <a:ext cx="966422" cy="260830"/>
            </a:xfrm>
            <a:custGeom>
              <a:avLst/>
              <a:gdLst/>
              <a:ahLst/>
              <a:cxnLst/>
              <a:rect l="l" t="t" r="r" b="b"/>
              <a:pathLst>
                <a:path w="57508" h="15521" extrusionOk="0">
                  <a:moveTo>
                    <a:pt x="21782" y="1"/>
                  </a:moveTo>
                  <a:cubicBezTo>
                    <a:pt x="20393" y="1"/>
                    <a:pt x="19003" y="70"/>
                    <a:pt x="17613" y="209"/>
                  </a:cubicBezTo>
                  <a:cubicBezTo>
                    <a:pt x="16279" y="309"/>
                    <a:pt x="14978" y="543"/>
                    <a:pt x="13677" y="843"/>
                  </a:cubicBezTo>
                  <a:cubicBezTo>
                    <a:pt x="12676" y="1110"/>
                    <a:pt x="11709" y="1443"/>
                    <a:pt x="10775" y="1877"/>
                  </a:cubicBezTo>
                  <a:cubicBezTo>
                    <a:pt x="10041" y="2244"/>
                    <a:pt x="9340" y="2711"/>
                    <a:pt x="8706" y="3245"/>
                  </a:cubicBezTo>
                  <a:lnTo>
                    <a:pt x="0" y="10917"/>
                  </a:lnTo>
                  <a:cubicBezTo>
                    <a:pt x="601" y="10416"/>
                    <a:pt x="1268" y="9983"/>
                    <a:pt x="1968" y="9616"/>
                  </a:cubicBezTo>
                  <a:cubicBezTo>
                    <a:pt x="2869" y="9216"/>
                    <a:pt x="3803" y="8882"/>
                    <a:pt x="4737" y="8648"/>
                  </a:cubicBezTo>
                  <a:cubicBezTo>
                    <a:pt x="5971" y="8348"/>
                    <a:pt x="7205" y="8115"/>
                    <a:pt x="8440" y="8015"/>
                  </a:cubicBezTo>
                  <a:cubicBezTo>
                    <a:pt x="10041" y="7848"/>
                    <a:pt x="11609" y="7815"/>
                    <a:pt x="13210" y="7815"/>
                  </a:cubicBezTo>
                  <a:cubicBezTo>
                    <a:pt x="17012" y="7881"/>
                    <a:pt x="20848" y="8181"/>
                    <a:pt x="24618" y="8815"/>
                  </a:cubicBezTo>
                  <a:cubicBezTo>
                    <a:pt x="27753" y="9316"/>
                    <a:pt x="30822" y="10016"/>
                    <a:pt x="33891" y="10950"/>
                  </a:cubicBezTo>
                  <a:cubicBezTo>
                    <a:pt x="36626" y="11784"/>
                    <a:pt x="39028" y="12618"/>
                    <a:pt x="41063" y="13452"/>
                  </a:cubicBezTo>
                  <a:cubicBezTo>
                    <a:pt x="43131" y="14252"/>
                    <a:pt x="44832" y="14986"/>
                    <a:pt x="46233" y="15520"/>
                  </a:cubicBezTo>
                  <a:lnTo>
                    <a:pt x="57508" y="8215"/>
                  </a:lnTo>
                  <a:cubicBezTo>
                    <a:pt x="56040" y="7614"/>
                    <a:pt x="54239" y="6847"/>
                    <a:pt x="52071" y="5980"/>
                  </a:cubicBezTo>
                  <a:cubicBezTo>
                    <a:pt x="49869" y="5146"/>
                    <a:pt x="47367" y="4212"/>
                    <a:pt x="44465" y="3345"/>
                  </a:cubicBezTo>
                  <a:cubicBezTo>
                    <a:pt x="41263" y="2377"/>
                    <a:pt x="37961" y="1643"/>
                    <a:pt x="34658" y="1076"/>
                  </a:cubicBezTo>
                  <a:cubicBezTo>
                    <a:pt x="30689" y="443"/>
                    <a:pt x="26653" y="76"/>
                    <a:pt x="22616" y="9"/>
                  </a:cubicBezTo>
                  <a:cubicBezTo>
                    <a:pt x="22338" y="3"/>
                    <a:pt x="22060" y="1"/>
                    <a:pt x="2178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3677482" y="2957141"/>
              <a:ext cx="1240545" cy="1470958"/>
            </a:xfrm>
            <a:custGeom>
              <a:avLst/>
              <a:gdLst/>
              <a:ahLst/>
              <a:cxnLst/>
              <a:rect l="l" t="t" r="r" b="b"/>
              <a:pathLst>
                <a:path w="73820" h="87531" extrusionOk="0">
                  <a:moveTo>
                    <a:pt x="13910" y="1"/>
                  </a:moveTo>
                  <a:cubicBezTo>
                    <a:pt x="13783" y="156"/>
                    <a:pt x="13658" y="312"/>
                    <a:pt x="13535" y="470"/>
                  </a:cubicBezTo>
                  <a:lnTo>
                    <a:pt x="13535" y="470"/>
                  </a:lnTo>
                  <a:lnTo>
                    <a:pt x="13910" y="1"/>
                  </a:lnTo>
                  <a:close/>
                  <a:moveTo>
                    <a:pt x="13535" y="470"/>
                  </a:moveTo>
                  <a:lnTo>
                    <a:pt x="7138" y="8473"/>
                  </a:lnTo>
                  <a:cubicBezTo>
                    <a:pt x="5971" y="9941"/>
                    <a:pt x="4937" y="11509"/>
                    <a:pt x="4036" y="13143"/>
                  </a:cubicBezTo>
                  <a:cubicBezTo>
                    <a:pt x="3136" y="14778"/>
                    <a:pt x="2368" y="16513"/>
                    <a:pt x="1801" y="18280"/>
                  </a:cubicBezTo>
                  <a:cubicBezTo>
                    <a:pt x="1201" y="20115"/>
                    <a:pt x="734" y="21983"/>
                    <a:pt x="467" y="23851"/>
                  </a:cubicBezTo>
                  <a:cubicBezTo>
                    <a:pt x="167" y="25819"/>
                    <a:pt x="0" y="27821"/>
                    <a:pt x="33" y="29822"/>
                  </a:cubicBezTo>
                  <a:cubicBezTo>
                    <a:pt x="33" y="34692"/>
                    <a:pt x="1168" y="39529"/>
                    <a:pt x="3369" y="43932"/>
                  </a:cubicBezTo>
                  <a:cubicBezTo>
                    <a:pt x="5537" y="48035"/>
                    <a:pt x="8573" y="51638"/>
                    <a:pt x="12242" y="54506"/>
                  </a:cubicBezTo>
                  <a:cubicBezTo>
                    <a:pt x="16245" y="57642"/>
                    <a:pt x="20648" y="60210"/>
                    <a:pt x="25351" y="62112"/>
                  </a:cubicBezTo>
                  <a:cubicBezTo>
                    <a:pt x="30522" y="64280"/>
                    <a:pt x="35892" y="65981"/>
                    <a:pt x="41396" y="67282"/>
                  </a:cubicBezTo>
                  <a:cubicBezTo>
                    <a:pt x="45399" y="68250"/>
                    <a:pt x="48835" y="69184"/>
                    <a:pt x="51670" y="70151"/>
                  </a:cubicBezTo>
                  <a:cubicBezTo>
                    <a:pt x="54039" y="70885"/>
                    <a:pt x="56340" y="71885"/>
                    <a:pt x="58542" y="73086"/>
                  </a:cubicBezTo>
                  <a:cubicBezTo>
                    <a:pt x="60043" y="73887"/>
                    <a:pt x="61377" y="75021"/>
                    <a:pt x="62411" y="76389"/>
                  </a:cubicBezTo>
                  <a:cubicBezTo>
                    <a:pt x="63212" y="77556"/>
                    <a:pt x="63645" y="78924"/>
                    <a:pt x="63645" y="80358"/>
                  </a:cubicBezTo>
                  <a:cubicBezTo>
                    <a:pt x="63679" y="81159"/>
                    <a:pt x="63545" y="81993"/>
                    <a:pt x="63312" y="82760"/>
                  </a:cubicBezTo>
                  <a:cubicBezTo>
                    <a:pt x="63045" y="83494"/>
                    <a:pt x="62645" y="84161"/>
                    <a:pt x="62178" y="84728"/>
                  </a:cubicBezTo>
                  <a:cubicBezTo>
                    <a:pt x="61644" y="85362"/>
                    <a:pt x="61010" y="85896"/>
                    <a:pt x="60343" y="86329"/>
                  </a:cubicBezTo>
                  <a:cubicBezTo>
                    <a:pt x="59772" y="86702"/>
                    <a:pt x="59163" y="87019"/>
                    <a:pt x="58532" y="87280"/>
                  </a:cubicBezTo>
                  <a:lnTo>
                    <a:pt x="58532" y="87280"/>
                  </a:lnTo>
                  <a:lnTo>
                    <a:pt x="67715" y="83794"/>
                  </a:lnTo>
                  <a:cubicBezTo>
                    <a:pt x="68616" y="83460"/>
                    <a:pt x="69483" y="82993"/>
                    <a:pt x="70284" y="82493"/>
                  </a:cubicBezTo>
                  <a:cubicBezTo>
                    <a:pt x="71017" y="82026"/>
                    <a:pt x="71651" y="81459"/>
                    <a:pt x="72218" y="80825"/>
                  </a:cubicBezTo>
                  <a:cubicBezTo>
                    <a:pt x="72752" y="80191"/>
                    <a:pt x="73152" y="79491"/>
                    <a:pt x="73419" y="78724"/>
                  </a:cubicBezTo>
                  <a:cubicBezTo>
                    <a:pt x="73686" y="77923"/>
                    <a:pt x="73819" y="77056"/>
                    <a:pt x="73786" y="76189"/>
                  </a:cubicBezTo>
                  <a:cubicBezTo>
                    <a:pt x="73786" y="74687"/>
                    <a:pt x="73319" y="73220"/>
                    <a:pt x="72452" y="71986"/>
                  </a:cubicBezTo>
                  <a:cubicBezTo>
                    <a:pt x="71551" y="70718"/>
                    <a:pt x="70217" y="69550"/>
                    <a:pt x="68349" y="68483"/>
                  </a:cubicBezTo>
                  <a:cubicBezTo>
                    <a:pt x="66047" y="67182"/>
                    <a:pt x="63612" y="66148"/>
                    <a:pt x="61110" y="65347"/>
                  </a:cubicBezTo>
                  <a:cubicBezTo>
                    <a:pt x="58108" y="64347"/>
                    <a:pt x="54506" y="63346"/>
                    <a:pt x="50236" y="62279"/>
                  </a:cubicBezTo>
                  <a:cubicBezTo>
                    <a:pt x="44432" y="60944"/>
                    <a:pt x="38761" y="59110"/>
                    <a:pt x="33257" y="56808"/>
                  </a:cubicBezTo>
                  <a:cubicBezTo>
                    <a:pt x="28020" y="54606"/>
                    <a:pt x="23317" y="51938"/>
                    <a:pt x="19381" y="48769"/>
                  </a:cubicBezTo>
                  <a:cubicBezTo>
                    <a:pt x="15478" y="45700"/>
                    <a:pt x="12275" y="41897"/>
                    <a:pt x="9974" y="37528"/>
                  </a:cubicBezTo>
                  <a:cubicBezTo>
                    <a:pt x="7639" y="32891"/>
                    <a:pt x="6405" y="27754"/>
                    <a:pt x="6405" y="22584"/>
                  </a:cubicBezTo>
                  <a:cubicBezTo>
                    <a:pt x="6371" y="20449"/>
                    <a:pt x="6505" y="18347"/>
                    <a:pt x="6838" y="16279"/>
                  </a:cubicBezTo>
                  <a:cubicBezTo>
                    <a:pt x="7138" y="14278"/>
                    <a:pt x="7605" y="12310"/>
                    <a:pt x="8239" y="10375"/>
                  </a:cubicBezTo>
                  <a:cubicBezTo>
                    <a:pt x="9443" y="6796"/>
                    <a:pt x="11217" y="3428"/>
                    <a:pt x="13535" y="470"/>
                  </a:cubicBezTo>
                  <a:close/>
                  <a:moveTo>
                    <a:pt x="58532" y="87280"/>
                  </a:moveTo>
                  <a:lnTo>
                    <a:pt x="57875" y="87530"/>
                  </a:lnTo>
                  <a:cubicBezTo>
                    <a:pt x="58096" y="87453"/>
                    <a:pt x="58315" y="87370"/>
                    <a:pt x="58532" y="8728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3783415" y="2381471"/>
              <a:ext cx="1794387" cy="2221554"/>
            </a:xfrm>
            <a:custGeom>
              <a:avLst/>
              <a:gdLst/>
              <a:ahLst/>
              <a:cxnLst/>
              <a:rect l="l" t="t" r="r" b="b"/>
              <a:pathLst>
                <a:path w="106777" h="132196" extrusionOk="0">
                  <a:moveTo>
                    <a:pt x="39295" y="1"/>
                  </a:moveTo>
                  <a:lnTo>
                    <a:pt x="39629" y="18047"/>
                  </a:lnTo>
                  <a:cubicBezTo>
                    <a:pt x="33791" y="18848"/>
                    <a:pt x="28121" y="20449"/>
                    <a:pt x="22750" y="22851"/>
                  </a:cubicBezTo>
                  <a:cubicBezTo>
                    <a:pt x="18113" y="24885"/>
                    <a:pt x="13877" y="27754"/>
                    <a:pt x="10275" y="31290"/>
                  </a:cubicBezTo>
                  <a:cubicBezTo>
                    <a:pt x="6939" y="34559"/>
                    <a:pt x="4337" y="38462"/>
                    <a:pt x="2602" y="42798"/>
                  </a:cubicBezTo>
                  <a:cubicBezTo>
                    <a:pt x="868" y="47268"/>
                    <a:pt x="1" y="52038"/>
                    <a:pt x="101" y="56842"/>
                  </a:cubicBezTo>
                  <a:cubicBezTo>
                    <a:pt x="101" y="62012"/>
                    <a:pt x="1335" y="67149"/>
                    <a:pt x="3670" y="71786"/>
                  </a:cubicBezTo>
                  <a:cubicBezTo>
                    <a:pt x="5971" y="76155"/>
                    <a:pt x="9174" y="79958"/>
                    <a:pt x="13077" y="83027"/>
                  </a:cubicBezTo>
                  <a:cubicBezTo>
                    <a:pt x="17013" y="86196"/>
                    <a:pt x="21716" y="88864"/>
                    <a:pt x="26953" y="91066"/>
                  </a:cubicBezTo>
                  <a:cubicBezTo>
                    <a:pt x="32457" y="93368"/>
                    <a:pt x="38128" y="95202"/>
                    <a:pt x="43932" y="96537"/>
                  </a:cubicBezTo>
                  <a:cubicBezTo>
                    <a:pt x="48202" y="97604"/>
                    <a:pt x="51804" y="98605"/>
                    <a:pt x="54806" y="99605"/>
                  </a:cubicBezTo>
                  <a:cubicBezTo>
                    <a:pt x="57308" y="100406"/>
                    <a:pt x="59743" y="101440"/>
                    <a:pt x="62045" y="102741"/>
                  </a:cubicBezTo>
                  <a:cubicBezTo>
                    <a:pt x="63913" y="103808"/>
                    <a:pt x="65247" y="104976"/>
                    <a:pt x="66148" y="106244"/>
                  </a:cubicBezTo>
                  <a:cubicBezTo>
                    <a:pt x="67015" y="107478"/>
                    <a:pt x="67482" y="108945"/>
                    <a:pt x="67482" y="110447"/>
                  </a:cubicBezTo>
                  <a:cubicBezTo>
                    <a:pt x="67549" y="112014"/>
                    <a:pt x="67082" y="113549"/>
                    <a:pt x="66148" y="114783"/>
                  </a:cubicBezTo>
                  <a:cubicBezTo>
                    <a:pt x="65114" y="116084"/>
                    <a:pt x="63746" y="117085"/>
                    <a:pt x="62212" y="117718"/>
                  </a:cubicBezTo>
                  <a:cubicBezTo>
                    <a:pt x="60310" y="118519"/>
                    <a:pt x="58275" y="119086"/>
                    <a:pt x="56241" y="119353"/>
                  </a:cubicBezTo>
                  <a:cubicBezTo>
                    <a:pt x="53739" y="119720"/>
                    <a:pt x="51204" y="119887"/>
                    <a:pt x="48669" y="119887"/>
                  </a:cubicBezTo>
                  <a:cubicBezTo>
                    <a:pt x="44732" y="119887"/>
                    <a:pt x="40796" y="119586"/>
                    <a:pt x="36894" y="119019"/>
                  </a:cubicBezTo>
                  <a:cubicBezTo>
                    <a:pt x="33158" y="118452"/>
                    <a:pt x="29455" y="117652"/>
                    <a:pt x="25786" y="116618"/>
                  </a:cubicBezTo>
                  <a:cubicBezTo>
                    <a:pt x="22250" y="115650"/>
                    <a:pt x="18881" y="114483"/>
                    <a:pt x="15745" y="113282"/>
                  </a:cubicBezTo>
                  <a:cubicBezTo>
                    <a:pt x="12610" y="112081"/>
                    <a:pt x="9674" y="110780"/>
                    <a:pt x="7039" y="109546"/>
                  </a:cubicBezTo>
                  <a:lnTo>
                    <a:pt x="1735" y="132195"/>
                  </a:lnTo>
                  <a:lnTo>
                    <a:pt x="97503" y="132195"/>
                  </a:lnTo>
                  <a:cubicBezTo>
                    <a:pt x="100472" y="128860"/>
                    <a:pt x="102807" y="124990"/>
                    <a:pt x="104375" y="120821"/>
                  </a:cubicBezTo>
                  <a:cubicBezTo>
                    <a:pt x="106010" y="116351"/>
                    <a:pt x="106777" y="111614"/>
                    <a:pt x="106610" y="106877"/>
                  </a:cubicBezTo>
                  <a:cubicBezTo>
                    <a:pt x="106477" y="101807"/>
                    <a:pt x="105709" y="97304"/>
                    <a:pt x="104208" y="93234"/>
                  </a:cubicBezTo>
                  <a:cubicBezTo>
                    <a:pt x="102674" y="89198"/>
                    <a:pt x="100339" y="85495"/>
                    <a:pt x="97303" y="82427"/>
                  </a:cubicBezTo>
                  <a:cubicBezTo>
                    <a:pt x="94201" y="79224"/>
                    <a:pt x="90232" y="76422"/>
                    <a:pt x="85295" y="73920"/>
                  </a:cubicBezTo>
                  <a:cubicBezTo>
                    <a:pt x="80325" y="71419"/>
                    <a:pt x="74387" y="69184"/>
                    <a:pt x="67349" y="67182"/>
                  </a:cubicBezTo>
                  <a:cubicBezTo>
                    <a:pt x="62812" y="65848"/>
                    <a:pt x="58876" y="64580"/>
                    <a:pt x="55473" y="63380"/>
                  </a:cubicBezTo>
                  <a:cubicBezTo>
                    <a:pt x="52571" y="62379"/>
                    <a:pt x="49769" y="61178"/>
                    <a:pt x="47034" y="59810"/>
                  </a:cubicBezTo>
                  <a:cubicBezTo>
                    <a:pt x="44766" y="58609"/>
                    <a:pt x="43098" y="57442"/>
                    <a:pt x="41964" y="56241"/>
                  </a:cubicBezTo>
                  <a:cubicBezTo>
                    <a:pt x="40830" y="55040"/>
                    <a:pt x="40263" y="53839"/>
                    <a:pt x="40229" y="52538"/>
                  </a:cubicBezTo>
                  <a:cubicBezTo>
                    <a:pt x="40196" y="51504"/>
                    <a:pt x="40429" y="50437"/>
                    <a:pt x="40896" y="49503"/>
                  </a:cubicBezTo>
                  <a:cubicBezTo>
                    <a:pt x="41463" y="48402"/>
                    <a:pt x="42331" y="47502"/>
                    <a:pt x="43398" y="46834"/>
                  </a:cubicBezTo>
                  <a:cubicBezTo>
                    <a:pt x="44933" y="45934"/>
                    <a:pt x="46600" y="45300"/>
                    <a:pt x="48335" y="45000"/>
                  </a:cubicBezTo>
                  <a:cubicBezTo>
                    <a:pt x="50643" y="44561"/>
                    <a:pt x="53003" y="44353"/>
                    <a:pt x="55346" y="44353"/>
                  </a:cubicBezTo>
                  <a:cubicBezTo>
                    <a:pt x="55678" y="44353"/>
                    <a:pt x="56010" y="44358"/>
                    <a:pt x="56341" y="44366"/>
                  </a:cubicBezTo>
                  <a:cubicBezTo>
                    <a:pt x="60377" y="44433"/>
                    <a:pt x="64413" y="44766"/>
                    <a:pt x="68383" y="45433"/>
                  </a:cubicBezTo>
                  <a:cubicBezTo>
                    <a:pt x="71685" y="45967"/>
                    <a:pt x="74987" y="46734"/>
                    <a:pt x="78190" y="47702"/>
                  </a:cubicBezTo>
                  <a:cubicBezTo>
                    <a:pt x="81092" y="48569"/>
                    <a:pt x="83627" y="49503"/>
                    <a:pt x="85795" y="50337"/>
                  </a:cubicBezTo>
                  <a:cubicBezTo>
                    <a:pt x="87963" y="51204"/>
                    <a:pt x="89765" y="51971"/>
                    <a:pt x="91232" y="52572"/>
                  </a:cubicBezTo>
                  <a:lnTo>
                    <a:pt x="97437" y="24618"/>
                  </a:lnTo>
                  <a:cubicBezTo>
                    <a:pt x="95502" y="23785"/>
                    <a:pt x="93401" y="22951"/>
                    <a:pt x="91099" y="22150"/>
                  </a:cubicBezTo>
                  <a:cubicBezTo>
                    <a:pt x="88797" y="21383"/>
                    <a:pt x="86295" y="20616"/>
                    <a:pt x="83560" y="19948"/>
                  </a:cubicBezTo>
                  <a:cubicBezTo>
                    <a:pt x="80792" y="19281"/>
                    <a:pt x="77789" y="18714"/>
                    <a:pt x="74487" y="18214"/>
                  </a:cubicBezTo>
                  <a:cubicBezTo>
                    <a:pt x="71185" y="17680"/>
                    <a:pt x="67582" y="17347"/>
                    <a:pt x="63613" y="17113"/>
                  </a:cubicBezTo>
                  <a:lnTo>
                    <a:pt x="63246" y="568"/>
                  </a:lnTo>
                  <a:lnTo>
                    <a:pt x="392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713913" y="4221706"/>
              <a:ext cx="187796" cy="381205"/>
            </a:xfrm>
            <a:custGeom>
              <a:avLst/>
              <a:gdLst/>
              <a:ahLst/>
              <a:cxnLst/>
              <a:rect l="l" t="t" r="r" b="b"/>
              <a:pathLst>
                <a:path w="11175" h="22684" extrusionOk="0">
                  <a:moveTo>
                    <a:pt x="11175" y="1"/>
                  </a:moveTo>
                  <a:lnTo>
                    <a:pt x="4370" y="4270"/>
                  </a:lnTo>
                  <a:lnTo>
                    <a:pt x="0" y="22683"/>
                  </a:lnTo>
                  <a:lnTo>
                    <a:pt x="5871" y="22683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5709972" y="4603425"/>
              <a:ext cx="15141" cy="5075"/>
            </a:xfrm>
            <a:custGeom>
              <a:avLst/>
              <a:gdLst/>
              <a:ahLst/>
              <a:cxnLst/>
              <a:rect l="l" t="t" r="r" b="b"/>
              <a:pathLst>
                <a:path w="901" h="302" extrusionOk="0">
                  <a:moveTo>
                    <a:pt x="901" y="1"/>
                  </a:moveTo>
                  <a:lnTo>
                    <a:pt x="0" y="34"/>
                  </a:lnTo>
                  <a:lnTo>
                    <a:pt x="467" y="301"/>
                  </a:lnTo>
                  <a:lnTo>
                    <a:pt x="767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extrusionOk="0">
                  <a:moveTo>
                    <a:pt x="1502" y="0"/>
                  </a:moveTo>
                  <a:lnTo>
                    <a:pt x="1" y="1168"/>
                  </a:lnTo>
                  <a:lnTo>
                    <a:pt x="1669" y="3236"/>
                  </a:lnTo>
                  <a:lnTo>
                    <a:pt x="1869" y="3102"/>
                  </a:lnTo>
                  <a:lnTo>
                    <a:pt x="2436" y="2669"/>
                  </a:lnTo>
                  <a:lnTo>
                    <a:pt x="2169" y="2035"/>
                  </a:lnTo>
                  <a:lnTo>
                    <a:pt x="2503" y="12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fill="none" extrusionOk="0">
                  <a:moveTo>
                    <a:pt x="1669" y="3236"/>
                  </a:moveTo>
                  <a:lnTo>
                    <a:pt x="1" y="1168"/>
                  </a:lnTo>
                  <a:lnTo>
                    <a:pt x="1502" y="0"/>
                  </a:lnTo>
                  <a:lnTo>
                    <a:pt x="2503" y="1234"/>
                  </a:lnTo>
                  <a:lnTo>
                    <a:pt x="2169" y="2035"/>
                  </a:lnTo>
                  <a:lnTo>
                    <a:pt x="2436" y="2669"/>
                  </a:lnTo>
                  <a:lnTo>
                    <a:pt x="1869" y="31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5513214" y="3339986"/>
              <a:ext cx="337478" cy="347006"/>
            </a:xfrm>
            <a:custGeom>
              <a:avLst/>
              <a:gdLst/>
              <a:ahLst/>
              <a:cxnLst/>
              <a:rect l="l" t="t" r="r" b="b"/>
              <a:pathLst>
                <a:path w="20082" h="20649" extrusionOk="0">
                  <a:moveTo>
                    <a:pt x="801" y="1"/>
                  </a:moveTo>
                  <a:lnTo>
                    <a:pt x="1" y="568"/>
                  </a:lnTo>
                  <a:lnTo>
                    <a:pt x="4938" y="6739"/>
                  </a:lnTo>
                  <a:lnTo>
                    <a:pt x="10275" y="6405"/>
                  </a:lnTo>
                  <a:lnTo>
                    <a:pt x="9107" y="12243"/>
                  </a:lnTo>
                  <a:lnTo>
                    <a:pt x="4270" y="15945"/>
                  </a:lnTo>
                  <a:lnTo>
                    <a:pt x="12176" y="20649"/>
                  </a:lnTo>
                  <a:lnTo>
                    <a:pt x="13777" y="15612"/>
                  </a:lnTo>
                  <a:lnTo>
                    <a:pt x="20082" y="9407"/>
                  </a:lnTo>
                  <a:lnTo>
                    <a:pt x="17647" y="6339"/>
                  </a:lnTo>
                  <a:lnTo>
                    <a:pt x="13510" y="4137"/>
                  </a:lnTo>
                  <a:cubicBezTo>
                    <a:pt x="13510" y="4137"/>
                    <a:pt x="12417" y="3200"/>
                    <a:pt x="11984" y="3200"/>
                  </a:cubicBezTo>
                  <a:cubicBezTo>
                    <a:pt x="11969" y="3200"/>
                    <a:pt x="11955" y="3201"/>
                    <a:pt x="11943" y="3203"/>
                  </a:cubicBezTo>
                  <a:cubicBezTo>
                    <a:pt x="11509" y="3270"/>
                    <a:pt x="5938" y="4204"/>
                    <a:pt x="5938" y="4204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5736304" y="3387071"/>
              <a:ext cx="73455" cy="103720"/>
            </a:xfrm>
            <a:custGeom>
              <a:avLst/>
              <a:gdLst/>
              <a:ahLst/>
              <a:cxnLst/>
              <a:rect l="l" t="t" r="r" b="b"/>
              <a:pathLst>
                <a:path w="4371" h="6172" extrusionOk="0">
                  <a:moveTo>
                    <a:pt x="1835" y="1"/>
                  </a:moveTo>
                  <a:lnTo>
                    <a:pt x="935" y="1902"/>
                  </a:lnTo>
                  <a:lnTo>
                    <a:pt x="635" y="1602"/>
                  </a:lnTo>
                  <a:lnTo>
                    <a:pt x="1" y="6172"/>
                  </a:lnTo>
                  <a:lnTo>
                    <a:pt x="1" y="6172"/>
                  </a:lnTo>
                  <a:lnTo>
                    <a:pt x="4371" y="3503"/>
                  </a:lnTo>
                  <a:lnTo>
                    <a:pt x="3937" y="2836"/>
                  </a:lnTo>
                  <a:lnTo>
                    <a:pt x="4037" y="140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5736304" y="3439196"/>
              <a:ext cx="42617" cy="51591"/>
            </a:xfrm>
            <a:custGeom>
              <a:avLst/>
              <a:gdLst/>
              <a:ahLst/>
              <a:cxnLst/>
              <a:rect l="l" t="t" r="r" b="b"/>
              <a:pathLst>
                <a:path w="2536" h="3070" extrusionOk="0">
                  <a:moveTo>
                    <a:pt x="401" y="1"/>
                  </a:moveTo>
                  <a:lnTo>
                    <a:pt x="1" y="3070"/>
                  </a:lnTo>
                  <a:lnTo>
                    <a:pt x="2536" y="150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5851780" y="3289624"/>
              <a:ext cx="234329" cy="158757"/>
            </a:xfrm>
            <a:custGeom>
              <a:avLst/>
              <a:gdLst/>
              <a:ahLst/>
              <a:cxnLst/>
              <a:rect l="l" t="t" r="r" b="b"/>
              <a:pathLst>
                <a:path w="13944" h="9447" extrusionOk="0">
                  <a:moveTo>
                    <a:pt x="2531" y="1"/>
                  </a:moveTo>
                  <a:cubicBezTo>
                    <a:pt x="1136" y="1"/>
                    <a:pt x="34" y="1296"/>
                    <a:pt x="34" y="1296"/>
                  </a:cubicBezTo>
                  <a:lnTo>
                    <a:pt x="0" y="1964"/>
                  </a:lnTo>
                  <a:cubicBezTo>
                    <a:pt x="934" y="2497"/>
                    <a:pt x="1501" y="3498"/>
                    <a:pt x="1501" y="4565"/>
                  </a:cubicBezTo>
                  <a:cubicBezTo>
                    <a:pt x="1468" y="6300"/>
                    <a:pt x="1935" y="9269"/>
                    <a:pt x="4337" y="9436"/>
                  </a:cubicBezTo>
                  <a:cubicBezTo>
                    <a:pt x="4447" y="9443"/>
                    <a:pt x="4556" y="9447"/>
                    <a:pt x="4664" y="9447"/>
                  </a:cubicBezTo>
                  <a:cubicBezTo>
                    <a:pt x="6941" y="9447"/>
                    <a:pt x="8690" y="7817"/>
                    <a:pt x="9040" y="6734"/>
                  </a:cubicBezTo>
                  <a:cubicBezTo>
                    <a:pt x="9184" y="6290"/>
                    <a:pt x="9521" y="6127"/>
                    <a:pt x="9877" y="6127"/>
                  </a:cubicBezTo>
                  <a:cubicBezTo>
                    <a:pt x="10431" y="6127"/>
                    <a:pt x="11029" y="6522"/>
                    <a:pt x="11008" y="6867"/>
                  </a:cubicBezTo>
                  <a:cubicBezTo>
                    <a:pt x="10982" y="7294"/>
                    <a:pt x="10805" y="8105"/>
                    <a:pt x="11248" y="8105"/>
                  </a:cubicBezTo>
                  <a:cubicBezTo>
                    <a:pt x="11359" y="8105"/>
                    <a:pt x="11509" y="8055"/>
                    <a:pt x="11709" y="7935"/>
                  </a:cubicBezTo>
                  <a:cubicBezTo>
                    <a:pt x="12710" y="7367"/>
                    <a:pt x="13944" y="4766"/>
                    <a:pt x="12343" y="2297"/>
                  </a:cubicBezTo>
                  <a:cubicBezTo>
                    <a:pt x="11772" y="1398"/>
                    <a:pt x="11059" y="1083"/>
                    <a:pt x="10316" y="1083"/>
                  </a:cubicBezTo>
                  <a:cubicBezTo>
                    <a:pt x="9019" y="1083"/>
                    <a:pt x="7629" y="2043"/>
                    <a:pt x="6739" y="2531"/>
                  </a:cubicBezTo>
                  <a:cubicBezTo>
                    <a:pt x="6464" y="2681"/>
                    <a:pt x="6264" y="2748"/>
                    <a:pt x="6105" y="2748"/>
                  </a:cubicBezTo>
                  <a:cubicBezTo>
                    <a:pt x="5451" y="2748"/>
                    <a:pt x="5486" y="1616"/>
                    <a:pt x="3903" y="463"/>
                  </a:cubicBezTo>
                  <a:cubicBezTo>
                    <a:pt x="3434" y="128"/>
                    <a:pt x="2968" y="1"/>
                    <a:pt x="253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5754250" y="3281811"/>
              <a:ext cx="112123" cy="146943"/>
            </a:xfrm>
            <a:custGeom>
              <a:avLst/>
              <a:gdLst/>
              <a:ahLst/>
              <a:cxnLst/>
              <a:rect l="l" t="t" r="r" b="b"/>
              <a:pathLst>
                <a:path w="6672" h="8744" extrusionOk="0">
                  <a:moveTo>
                    <a:pt x="3567" y="0"/>
                  </a:moveTo>
                  <a:cubicBezTo>
                    <a:pt x="2789" y="0"/>
                    <a:pt x="1955" y="355"/>
                    <a:pt x="1201" y="1294"/>
                  </a:cubicBezTo>
                  <a:cubicBezTo>
                    <a:pt x="1201" y="1294"/>
                    <a:pt x="0" y="3996"/>
                    <a:pt x="234" y="5598"/>
                  </a:cubicBezTo>
                  <a:cubicBezTo>
                    <a:pt x="467" y="7165"/>
                    <a:pt x="334" y="8400"/>
                    <a:pt x="1168" y="8700"/>
                  </a:cubicBezTo>
                  <a:cubicBezTo>
                    <a:pt x="1240" y="8730"/>
                    <a:pt x="1327" y="8744"/>
                    <a:pt x="1426" y="8744"/>
                  </a:cubicBezTo>
                  <a:cubicBezTo>
                    <a:pt x="2432" y="8744"/>
                    <a:pt x="4691" y="7303"/>
                    <a:pt x="5237" y="6331"/>
                  </a:cubicBezTo>
                  <a:cubicBezTo>
                    <a:pt x="5838" y="5264"/>
                    <a:pt x="6672" y="3696"/>
                    <a:pt x="6438" y="2228"/>
                  </a:cubicBezTo>
                  <a:cubicBezTo>
                    <a:pt x="6286" y="1249"/>
                    <a:pt x="5026" y="0"/>
                    <a:pt x="356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5774432" y="3344388"/>
              <a:ext cx="8419" cy="12503"/>
            </a:xfrm>
            <a:custGeom>
              <a:avLst/>
              <a:gdLst/>
              <a:ahLst/>
              <a:cxnLst/>
              <a:rect l="l" t="t" r="r" b="b"/>
              <a:pathLst>
                <a:path w="501" h="744" extrusionOk="0">
                  <a:moveTo>
                    <a:pt x="335" y="0"/>
                  </a:moveTo>
                  <a:cubicBezTo>
                    <a:pt x="240" y="0"/>
                    <a:pt x="127" y="126"/>
                    <a:pt x="67" y="306"/>
                  </a:cubicBezTo>
                  <a:cubicBezTo>
                    <a:pt x="0" y="506"/>
                    <a:pt x="33" y="706"/>
                    <a:pt x="167" y="739"/>
                  </a:cubicBezTo>
                  <a:cubicBezTo>
                    <a:pt x="176" y="742"/>
                    <a:pt x="184" y="744"/>
                    <a:pt x="194" y="744"/>
                  </a:cubicBezTo>
                  <a:cubicBezTo>
                    <a:pt x="290" y="744"/>
                    <a:pt x="406" y="589"/>
                    <a:pt x="467" y="406"/>
                  </a:cubicBezTo>
                  <a:cubicBezTo>
                    <a:pt x="500" y="206"/>
                    <a:pt x="467" y="39"/>
                    <a:pt x="367" y="6"/>
                  </a:cubicBezTo>
                  <a:cubicBezTo>
                    <a:pt x="357" y="2"/>
                    <a:pt x="346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5806931" y="3357848"/>
              <a:ext cx="8436" cy="12503"/>
            </a:xfrm>
            <a:custGeom>
              <a:avLst/>
              <a:gdLst/>
              <a:ahLst/>
              <a:cxnLst/>
              <a:rect l="l" t="t" r="r" b="b"/>
              <a:pathLst>
                <a:path w="502" h="744" extrusionOk="0">
                  <a:moveTo>
                    <a:pt x="341" y="1"/>
                  </a:moveTo>
                  <a:cubicBezTo>
                    <a:pt x="245" y="1"/>
                    <a:pt x="128" y="153"/>
                    <a:pt x="68" y="305"/>
                  </a:cubicBezTo>
                  <a:cubicBezTo>
                    <a:pt x="1" y="505"/>
                    <a:pt x="34" y="706"/>
                    <a:pt x="134" y="739"/>
                  </a:cubicBezTo>
                  <a:cubicBezTo>
                    <a:pt x="143" y="742"/>
                    <a:pt x="152" y="743"/>
                    <a:pt x="161" y="743"/>
                  </a:cubicBezTo>
                  <a:cubicBezTo>
                    <a:pt x="257" y="743"/>
                    <a:pt x="374" y="588"/>
                    <a:pt x="434" y="405"/>
                  </a:cubicBezTo>
                  <a:cubicBezTo>
                    <a:pt x="501" y="205"/>
                    <a:pt x="468" y="5"/>
                    <a:pt x="368" y="5"/>
                  </a:cubicBezTo>
                  <a:cubicBezTo>
                    <a:pt x="359" y="2"/>
                    <a:pt x="350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5779473" y="3357361"/>
              <a:ext cx="12906" cy="21880"/>
            </a:xfrm>
            <a:custGeom>
              <a:avLst/>
              <a:gdLst/>
              <a:ahLst/>
              <a:cxnLst/>
              <a:rect l="l" t="t" r="r" b="b"/>
              <a:pathLst>
                <a:path w="768" h="1302" fill="none" extrusionOk="0">
                  <a:moveTo>
                    <a:pt x="634" y="1"/>
                  </a:moveTo>
                  <a:cubicBezTo>
                    <a:pt x="634" y="1"/>
                    <a:pt x="768" y="67"/>
                    <a:pt x="601" y="401"/>
                  </a:cubicBezTo>
                  <a:cubicBezTo>
                    <a:pt x="401" y="735"/>
                    <a:pt x="0" y="601"/>
                    <a:pt x="34" y="901"/>
                  </a:cubicBezTo>
                  <a:cubicBezTo>
                    <a:pt x="100" y="1168"/>
                    <a:pt x="601" y="1302"/>
                    <a:pt x="601" y="13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5773860" y="3387642"/>
              <a:ext cx="21326" cy="10654"/>
            </a:xfrm>
            <a:custGeom>
              <a:avLst/>
              <a:gdLst/>
              <a:ahLst/>
              <a:cxnLst/>
              <a:rect l="l" t="t" r="r" b="b"/>
              <a:pathLst>
                <a:path w="1269" h="634" fill="none" extrusionOk="0">
                  <a:moveTo>
                    <a:pt x="1" y="0"/>
                  </a:moveTo>
                  <a:cubicBezTo>
                    <a:pt x="1" y="0"/>
                    <a:pt x="668" y="634"/>
                    <a:pt x="1268" y="46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5804141" y="3348405"/>
              <a:ext cx="20754" cy="5058"/>
            </a:xfrm>
            <a:custGeom>
              <a:avLst/>
              <a:gdLst/>
              <a:ahLst/>
              <a:cxnLst/>
              <a:rect l="l" t="t" r="r" b="b"/>
              <a:pathLst>
                <a:path w="1235" h="301" fill="none" extrusionOk="0">
                  <a:moveTo>
                    <a:pt x="1234" y="30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5777221" y="3331013"/>
              <a:ext cx="10117" cy="8991"/>
            </a:xfrm>
            <a:custGeom>
              <a:avLst/>
              <a:gdLst/>
              <a:ahLst/>
              <a:cxnLst/>
              <a:rect l="l" t="t" r="r" b="b"/>
              <a:pathLst>
                <a:path w="602" h="535" fill="none" extrusionOk="0">
                  <a:moveTo>
                    <a:pt x="601" y="53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5767693" y="3281811"/>
              <a:ext cx="97553" cy="91268"/>
            </a:xfrm>
            <a:custGeom>
              <a:avLst/>
              <a:gdLst/>
              <a:ahLst/>
              <a:cxnLst/>
              <a:rect l="l" t="t" r="r" b="b"/>
              <a:pathLst>
                <a:path w="5805" h="5431" extrusionOk="0">
                  <a:moveTo>
                    <a:pt x="2767" y="0"/>
                  </a:moveTo>
                  <a:cubicBezTo>
                    <a:pt x="1989" y="0"/>
                    <a:pt x="1155" y="355"/>
                    <a:pt x="401" y="1294"/>
                  </a:cubicBezTo>
                  <a:cubicBezTo>
                    <a:pt x="401" y="1294"/>
                    <a:pt x="201" y="1728"/>
                    <a:pt x="1" y="2295"/>
                  </a:cubicBezTo>
                  <a:cubicBezTo>
                    <a:pt x="427" y="2072"/>
                    <a:pt x="1051" y="1836"/>
                    <a:pt x="1722" y="1836"/>
                  </a:cubicBezTo>
                  <a:cubicBezTo>
                    <a:pt x="2154" y="1836"/>
                    <a:pt x="2605" y="1934"/>
                    <a:pt x="3036" y="2195"/>
                  </a:cubicBezTo>
                  <a:cubicBezTo>
                    <a:pt x="4137" y="2896"/>
                    <a:pt x="4704" y="4463"/>
                    <a:pt x="4938" y="5431"/>
                  </a:cubicBezTo>
                  <a:cubicBezTo>
                    <a:pt x="5405" y="4463"/>
                    <a:pt x="5805" y="3329"/>
                    <a:pt x="5638" y="2228"/>
                  </a:cubicBezTo>
                  <a:cubicBezTo>
                    <a:pt x="5486" y="1249"/>
                    <a:pt x="4226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5834960" y="3365612"/>
              <a:ext cx="24855" cy="25460"/>
            </a:xfrm>
            <a:custGeom>
              <a:avLst/>
              <a:gdLst/>
              <a:ahLst/>
              <a:cxnLst/>
              <a:rect l="l" t="t" r="r" b="b"/>
              <a:pathLst>
                <a:path w="1479" h="1515" extrusionOk="0">
                  <a:moveTo>
                    <a:pt x="1288" y="1"/>
                  </a:moveTo>
                  <a:cubicBezTo>
                    <a:pt x="1042" y="1"/>
                    <a:pt x="634" y="377"/>
                    <a:pt x="634" y="377"/>
                  </a:cubicBezTo>
                  <a:lnTo>
                    <a:pt x="1" y="1278"/>
                  </a:lnTo>
                  <a:cubicBezTo>
                    <a:pt x="1" y="1278"/>
                    <a:pt x="1" y="1514"/>
                    <a:pt x="195" y="1514"/>
                  </a:cubicBezTo>
                  <a:cubicBezTo>
                    <a:pt x="208" y="1514"/>
                    <a:pt x="220" y="1513"/>
                    <a:pt x="234" y="1511"/>
                  </a:cubicBezTo>
                  <a:cubicBezTo>
                    <a:pt x="434" y="1478"/>
                    <a:pt x="1435" y="1044"/>
                    <a:pt x="1468" y="310"/>
                  </a:cubicBezTo>
                  <a:cubicBezTo>
                    <a:pt x="1479" y="80"/>
                    <a:pt x="140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5834960" y="3358487"/>
              <a:ext cx="25241" cy="33089"/>
            </a:xfrm>
            <a:custGeom>
              <a:avLst/>
              <a:gdLst/>
              <a:ahLst/>
              <a:cxnLst/>
              <a:rect l="l" t="t" r="r" b="b"/>
              <a:pathLst>
                <a:path w="1502" h="1969" fill="none" extrusionOk="0">
                  <a:moveTo>
                    <a:pt x="634" y="801"/>
                  </a:moveTo>
                  <a:cubicBezTo>
                    <a:pt x="634" y="801"/>
                    <a:pt x="1502" y="0"/>
                    <a:pt x="1468" y="734"/>
                  </a:cubicBezTo>
                  <a:cubicBezTo>
                    <a:pt x="1435" y="1468"/>
                    <a:pt x="434" y="1902"/>
                    <a:pt x="234" y="1935"/>
                  </a:cubicBezTo>
                  <a:cubicBezTo>
                    <a:pt x="1" y="1969"/>
                    <a:pt x="1" y="1702"/>
                    <a:pt x="1" y="17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5785640" y="3498061"/>
              <a:ext cx="65035" cy="172671"/>
            </a:xfrm>
            <a:custGeom>
              <a:avLst/>
              <a:gdLst/>
              <a:ahLst/>
              <a:cxnLst/>
              <a:rect l="l" t="t" r="r" b="b"/>
              <a:pathLst>
                <a:path w="3870" h="10275" extrusionOk="0">
                  <a:moveTo>
                    <a:pt x="3870" y="0"/>
                  </a:moveTo>
                  <a:lnTo>
                    <a:pt x="0" y="3770"/>
                  </a:lnTo>
                  <a:lnTo>
                    <a:pt x="501" y="9474"/>
                  </a:lnTo>
                  <a:cubicBezTo>
                    <a:pt x="567" y="9941"/>
                    <a:pt x="934" y="10274"/>
                    <a:pt x="1401" y="10274"/>
                  </a:cubicBezTo>
                  <a:lnTo>
                    <a:pt x="1701" y="10274"/>
                  </a:lnTo>
                  <a:cubicBezTo>
                    <a:pt x="2135" y="10241"/>
                    <a:pt x="2469" y="9941"/>
                    <a:pt x="2535" y="9507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5721735" y="3572603"/>
              <a:ext cx="102595" cy="98225"/>
            </a:xfrm>
            <a:custGeom>
              <a:avLst/>
              <a:gdLst/>
              <a:ahLst/>
              <a:cxnLst/>
              <a:rect l="l" t="t" r="r" b="b"/>
              <a:pathLst>
                <a:path w="6105" h="5845" extrusionOk="0">
                  <a:moveTo>
                    <a:pt x="968" y="1"/>
                  </a:moveTo>
                  <a:lnTo>
                    <a:pt x="1" y="801"/>
                  </a:lnTo>
                  <a:lnTo>
                    <a:pt x="4137" y="5572"/>
                  </a:lnTo>
                  <a:cubicBezTo>
                    <a:pt x="4282" y="5746"/>
                    <a:pt x="4504" y="5845"/>
                    <a:pt x="4736" y="5845"/>
                  </a:cubicBezTo>
                  <a:cubicBezTo>
                    <a:pt x="4770" y="5845"/>
                    <a:pt x="4803" y="5843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271" y="377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5721735" y="3572603"/>
              <a:ext cx="102595" cy="98679"/>
            </a:xfrm>
            <a:custGeom>
              <a:avLst/>
              <a:gdLst/>
              <a:ahLst/>
              <a:cxnLst/>
              <a:rect l="l" t="t" r="r" b="b"/>
              <a:pathLst>
                <a:path w="6105" h="5872" fill="none" extrusionOk="0">
                  <a:moveTo>
                    <a:pt x="5271" y="3770"/>
                  </a:moveTo>
                  <a:lnTo>
                    <a:pt x="968" y="1"/>
                  </a:lnTo>
                  <a:lnTo>
                    <a:pt x="1" y="801"/>
                  </a:lnTo>
                  <a:lnTo>
                    <a:pt x="4137" y="5572"/>
                  </a:lnTo>
                  <a:cubicBezTo>
                    <a:pt x="4304" y="5772"/>
                    <a:pt x="4570" y="5872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971" y="4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5683052" y="3541213"/>
              <a:ext cx="54952" cy="44869"/>
            </a:xfrm>
            <a:custGeom>
              <a:avLst/>
              <a:gdLst/>
              <a:ahLst/>
              <a:cxnLst/>
              <a:rect l="l" t="t" r="r" b="b"/>
              <a:pathLst>
                <a:path w="3270" h="2670" extrusionOk="0">
                  <a:moveTo>
                    <a:pt x="1" y="1"/>
                  </a:moveTo>
                  <a:lnTo>
                    <a:pt x="34" y="1369"/>
                  </a:lnTo>
                  <a:lnTo>
                    <a:pt x="1102" y="2269"/>
                  </a:lnTo>
                  <a:lnTo>
                    <a:pt x="1802" y="2369"/>
                  </a:lnTo>
                  <a:lnTo>
                    <a:pt x="2303" y="2669"/>
                  </a:lnTo>
                  <a:lnTo>
                    <a:pt x="3270" y="1869"/>
                  </a:lnTo>
                  <a:lnTo>
                    <a:pt x="2269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5455476" y="3656690"/>
              <a:ext cx="205189" cy="318421"/>
            </a:xfrm>
            <a:custGeom>
              <a:avLst/>
              <a:gdLst/>
              <a:ahLst/>
              <a:cxnLst/>
              <a:rect l="l" t="t" r="r" b="b"/>
              <a:pathLst>
                <a:path w="12210" h="18948" extrusionOk="0">
                  <a:moveTo>
                    <a:pt x="4704" y="1"/>
                  </a:moveTo>
                  <a:cubicBezTo>
                    <a:pt x="4704" y="1"/>
                    <a:pt x="1" y="6138"/>
                    <a:pt x="268" y="7172"/>
                  </a:cubicBezTo>
                  <a:cubicBezTo>
                    <a:pt x="501" y="8173"/>
                    <a:pt x="7406" y="18947"/>
                    <a:pt x="7406" y="18947"/>
                  </a:cubicBezTo>
                  <a:lnTo>
                    <a:pt x="8374" y="18314"/>
                  </a:lnTo>
                  <a:lnTo>
                    <a:pt x="4571" y="6472"/>
                  </a:lnTo>
                  <a:lnTo>
                    <a:pt x="12210" y="3436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5598410" y="3694801"/>
              <a:ext cx="52163" cy="41508"/>
            </a:xfrm>
            <a:custGeom>
              <a:avLst/>
              <a:gdLst/>
              <a:ahLst/>
              <a:cxnLst/>
              <a:rect l="l" t="t" r="r" b="b"/>
              <a:pathLst>
                <a:path w="3104" h="2470" extrusionOk="0">
                  <a:moveTo>
                    <a:pt x="1" y="1"/>
                  </a:moveTo>
                  <a:lnTo>
                    <a:pt x="568" y="2469"/>
                  </a:lnTo>
                  <a:lnTo>
                    <a:pt x="3103" y="1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5542369" y="3963866"/>
              <a:ext cx="88579" cy="72866"/>
            </a:xfrm>
            <a:custGeom>
              <a:avLst/>
              <a:gdLst/>
              <a:ahLst/>
              <a:cxnLst/>
              <a:rect l="l" t="t" r="r" b="b"/>
              <a:pathLst>
                <a:path w="5271" h="4336" extrusionOk="0">
                  <a:moveTo>
                    <a:pt x="3203" y="0"/>
                  </a:moveTo>
                  <a:lnTo>
                    <a:pt x="2235" y="634"/>
                  </a:lnTo>
                  <a:lnTo>
                    <a:pt x="1001" y="2736"/>
                  </a:lnTo>
                  <a:cubicBezTo>
                    <a:pt x="1001" y="2736"/>
                    <a:pt x="0" y="4237"/>
                    <a:pt x="300" y="4303"/>
                  </a:cubicBezTo>
                  <a:cubicBezTo>
                    <a:pt x="360" y="4325"/>
                    <a:pt x="429" y="4336"/>
                    <a:pt x="505" y="4336"/>
                  </a:cubicBezTo>
                  <a:cubicBezTo>
                    <a:pt x="1233" y="4336"/>
                    <a:pt x="2613" y="3405"/>
                    <a:pt x="3036" y="3102"/>
                  </a:cubicBezTo>
                  <a:cubicBezTo>
                    <a:pt x="3503" y="2769"/>
                    <a:pt x="4036" y="2535"/>
                    <a:pt x="4337" y="2335"/>
                  </a:cubicBezTo>
                  <a:cubicBezTo>
                    <a:pt x="4637" y="2102"/>
                    <a:pt x="5271" y="1968"/>
                    <a:pt x="4403" y="1168"/>
                  </a:cubicBezTo>
                  <a:cubicBezTo>
                    <a:pt x="4137" y="934"/>
                    <a:pt x="3203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5490445" y="3565411"/>
              <a:ext cx="243101" cy="281887"/>
            </a:xfrm>
            <a:custGeom>
              <a:avLst/>
              <a:gdLst/>
              <a:ahLst/>
              <a:cxnLst/>
              <a:rect l="l" t="t" r="r" b="b"/>
              <a:pathLst>
                <a:path w="14466" h="16774" extrusionOk="0">
                  <a:moveTo>
                    <a:pt x="747" y="1"/>
                  </a:moveTo>
                  <a:cubicBezTo>
                    <a:pt x="262" y="1"/>
                    <a:pt x="1" y="127"/>
                    <a:pt x="21" y="429"/>
                  </a:cubicBezTo>
                  <a:cubicBezTo>
                    <a:pt x="88" y="1396"/>
                    <a:pt x="7026" y="16774"/>
                    <a:pt x="7026" y="16774"/>
                  </a:cubicBezTo>
                  <a:lnTo>
                    <a:pt x="8227" y="16374"/>
                  </a:lnTo>
                  <a:lnTo>
                    <a:pt x="6393" y="7901"/>
                  </a:lnTo>
                  <a:lnTo>
                    <a:pt x="6393" y="7901"/>
                  </a:lnTo>
                  <a:cubicBezTo>
                    <a:pt x="6393" y="7901"/>
                    <a:pt x="8284" y="9212"/>
                    <a:pt x="10134" y="9212"/>
                  </a:cubicBezTo>
                  <a:cubicBezTo>
                    <a:pt x="10589" y="9212"/>
                    <a:pt x="11042" y="9133"/>
                    <a:pt x="11463" y="8935"/>
                  </a:cubicBezTo>
                  <a:cubicBezTo>
                    <a:pt x="13631" y="7934"/>
                    <a:pt x="14465" y="5199"/>
                    <a:pt x="14298" y="4265"/>
                  </a:cubicBezTo>
                  <a:lnTo>
                    <a:pt x="13131" y="3464"/>
                  </a:lnTo>
                  <a:cubicBezTo>
                    <a:pt x="10996" y="2630"/>
                    <a:pt x="8828" y="1897"/>
                    <a:pt x="6626" y="1330"/>
                  </a:cubicBezTo>
                  <a:cubicBezTo>
                    <a:pt x="3986" y="618"/>
                    <a:pt x="181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5489672" y="3556354"/>
              <a:ext cx="243874" cy="290945"/>
            </a:xfrm>
            <a:custGeom>
              <a:avLst/>
              <a:gdLst/>
              <a:ahLst/>
              <a:cxnLst/>
              <a:rect l="l" t="t" r="r" b="b"/>
              <a:pathLst>
                <a:path w="14512" h="17313" fill="none" extrusionOk="0">
                  <a:moveTo>
                    <a:pt x="13177" y="4003"/>
                  </a:moveTo>
                  <a:cubicBezTo>
                    <a:pt x="11042" y="3169"/>
                    <a:pt x="8874" y="2436"/>
                    <a:pt x="6672" y="1869"/>
                  </a:cubicBezTo>
                  <a:cubicBezTo>
                    <a:pt x="2836" y="834"/>
                    <a:pt x="1" y="1"/>
                    <a:pt x="67" y="968"/>
                  </a:cubicBezTo>
                  <a:cubicBezTo>
                    <a:pt x="134" y="1935"/>
                    <a:pt x="7072" y="17313"/>
                    <a:pt x="7072" y="17313"/>
                  </a:cubicBezTo>
                  <a:lnTo>
                    <a:pt x="8273" y="16913"/>
                  </a:lnTo>
                  <a:lnTo>
                    <a:pt x="6439" y="8440"/>
                  </a:lnTo>
                  <a:cubicBezTo>
                    <a:pt x="6439" y="8440"/>
                    <a:pt x="9374" y="10475"/>
                    <a:pt x="11509" y="9474"/>
                  </a:cubicBezTo>
                  <a:cubicBezTo>
                    <a:pt x="13677" y="8473"/>
                    <a:pt x="14511" y="5738"/>
                    <a:pt x="14344" y="48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5490411" y="3565293"/>
              <a:ext cx="138305" cy="282005"/>
            </a:xfrm>
            <a:custGeom>
              <a:avLst/>
              <a:gdLst/>
              <a:ahLst/>
              <a:cxnLst/>
              <a:rect l="l" t="t" r="r" b="b"/>
              <a:pathLst>
                <a:path w="8230" h="16781" extrusionOk="0">
                  <a:moveTo>
                    <a:pt x="762" y="1"/>
                  </a:moveTo>
                  <a:cubicBezTo>
                    <a:pt x="267" y="1"/>
                    <a:pt x="1" y="130"/>
                    <a:pt x="23" y="436"/>
                  </a:cubicBezTo>
                  <a:cubicBezTo>
                    <a:pt x="90" y="1403"/>
                    <a:pt x="7028" y="16781"/>
                    <a:pt x="7028" y="16781"/>
                  </a:cubicBezTo>
                  <a:lnTo>
                    <a:pt x="8229" y="16381"/>
                  </a:lnTo>
                  <a:lnTo>
                    <a:pt x="6395" y="7908"/>
                  </a:lnTo>
                  <a:cubicBezTo>
                    <a:pt x="7028" y="6407"/>
                    <a:pt x="6361" y="3205"/>
                    <a:pt x="5794" y="1103"/>
                  </a:cubicBezTo>
                  <a:cubicBezTo>
                    <a:pt x="3548" y="487"/>
                    <a:pt x="1724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fill="none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5551897" y="3840542"/>
              <a:ext cx="98679" cy="80815"/>
            </a:xfrm>
            <a:custGeom>
              <a:avLst/>
              <a:gdLst/>
              <a:ahLst/>
              <a:cxnLst/>
              <a:rect l="l" t="t" r="r" b="b"/>
              <a:pathLst>
                <a:path w="5872" h="4809" extrusionOk="0">
                  <a:moveTo>
                    <a:pt x="4570" y="1"/>
                  </a:moveTo>
                  <a:lnTo>
                    <a:pt x="3369" y="401"/>
                  </a:lnTo>
                  <a:lnTo>
                    <a:pt x="2269" y="2502"/>
                  </a:lnTo>
                  <a:cubicBezTo>
                    <a:pt x="2269" y="2502"/>
                    <a:pt x="0" y="4671"/>
                    <a:pt x="501" y="4804"/>
                  </a:cubicBezTo>
                  <a:cubicBezTo>
                    <a:pt x="514" y="4807"/>
                    <a:pt x="530" y="4808"/>
                    <a:pt x="549" y="4808"/>
                  </a:cubicBezTo>
                  <a:cubicBezTo>
                    <a:pt x="1226" y="4808"/>
                    <a:pt x="5246" y="3091"/>
                    <a:pt x="5571" y="2669"/>
                  </a:cubicBezTo>
                  <a:cubicBezTo>
                    <a:pt x="5871" y="2236"/>
                    <a:pt x="4570" y="1"/>
                    <a:pt x="45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5521062" y="3332710"/>
              <a:ext cx="177158" cy="210214"/>
            </a:xfrm>
            <a:custGeom>
              <a:avLst/>
              <a:gdLst/>
              <a:ahLst/>
              <a:cxnLst/>
              <a:rect l="l" t="t" r="r" b="b"/>
              <a:pathLst>
                <a:path w="10542" h="12509" fill="none" extrusionOk="0">
                  <a:moveTo>
                    <a:pt x="1" y="0"/>
                  </a:moveTo>
                  <a:lnTo>
                    <a:pt x="10542" y="1250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977907" y="2680800"/>
              <a:ext cx="518535" cy="620575"/>
            </a:xfrm>
            <a:custGeom>
              <a:avLst/>
              <a:gdLst/>
              <a:ahLst/>
              <a:cxnLst/>
              <a:rect l="l" t="t" r="r" b="b"/>
              <a:pathLst>
                <a:path w="30856" h="36928" fill="none" extrusionOk="0">
                  <a:moveTo>
                    <a:pt x="1" y="1"/>
                  </a:moveTo>
                  <a:lnTo>
                    <a:pt x="30856" y="3692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5713333" y="3581022"/>
              <a:ext cx="17" cy="1023055"/>
            </a:xfrm>
            <a:custGeom>
              <a:avLst/>
              <a:gdLst/>
              <a:ahLst/>
              <a:cxnLst/>
              <a:rect l="l" t="t" r="r" b="b"/>
              <a:pathLst>
                <a:path w="1" h="60878" fill="none" extrusionOk="0">
                  <a:moveTo>
                    <a:pt x="0" y="0"/>
                  </a:moveTo>
                  <a:lnTo>
                    <a:pt x="0" y="60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3880390" y="3296262"/>
              <a:ext cx="182754" cy="1300539"/>
            </a:xfrm>
            <a:custGeom>
              <a:avLst/>
              <a:gdLst/>
              <a:ahLst/>
              <a:cxnLst/>
              <a:rect l="l" t="t" r="r" b="b"/>
              <a:pathLst>
                <a:path w="10875" h="77390" fill="none" extrusionOk="0">
                  <a:moveTo>
                    <a:pt x="8640" y="1"/>
                  </a:moveTo>
                  <a:cubicBezTo>
                    <a:pt x="8640" y="1"/>
                    <a:pt x="10875" y="12977"/>
                    <a:pt x="8440" y="17113"/>
                  </a:cubicBezTo>
                  <a:cubicBezTo>
                    <a:pt x="6038" y="21216"/>
                    <a:pt x="0" y="18247"/>
                    <a:pt x="0" y="18247"/>
                  </a:cubicBezTo>
                  <a:lnTo>
                    <a:pt x="0" y="7739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3756226" y="3377123"/>
              <a:ext cx="100074" cy="113669"/>
            </a:xfrm>
            <a:custGeom>
              <a:avLst/>
              <a:gdLst/>
              <a:ahLst/>
              <a:cxnLst/>
              <a:rect l="l" t="t" r="r" b="b"/>
              <a:pathLst>
                <a:path w="5955" h="6764" extrusionOk="0">
                  <a:moveTo>
                    <a:pt x="3720" y="1"/>
                  </a:moveTo>
                  <a:cubicBezTo>
                    <a:pt x="3211" y="1"/>
                    <a:pt x="2719" y="59"/>
                    <a:pt x="2719" y="59"/>
                  </a:cubicBezTo>
                  <a:cubicBezTo>
                    <a:pt x="2699" y="58"/>
                    <a:pt x="2679" y="58"/>
                    <a:pt x="2659" y="58"/>
                  </a:cubicBezTo>
                  <a:cubicBezTo>
                    <a:pt x="1" y="58"/>
                    <a:pt x="1118" y="4429"/>
                    <a:pt x="1118" y="4429"/>
                  </a:cubicBezTo>
                  <a:lnTo>
                    <a:pt x="1518" y="6764"/>
                  </a:lnTo>
                  <a:lnTo>
                    <a:pt x="4521" y="6630"/>
                  </a:lnTo>
                  <a:lnTo>
                    <a:pt x="4754" y="4662"/>
                  </a:lnTo>
                  <a:cubicBezTo>
                    <a:pt x="4754" y="4662"/>
                    <a:pt x="5955" y="4295"/>
                    <a:pt x="5955" y="3461"/>
                  </a:cubicBezTo>
                  <a:cubicBezTo>
                    <a:pt x="5955" y="2627"/>
                    <a:pt x="4821" y="1427"/>
                    <a:pt x="4821" y="1427"/>
                  </a:cubicBezTo>
                  <a:cubicBezTo>
                    <a:pt x="4921" y="1060"/>
                    <a:pt x="4921" y="659"/>
                    <a:pt x="4821" y="292"/>
                  </a:cubicBezTo>
                  <a:cubicBezTo>
                    <a:pt x="4754" y="59"/>
                    <a:pt x="4229" y="1"/>
                    <a:pt x="372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3715325" y="3347279"/>
              <a:ext cx="111837" cy="139196"/>
            </a:xfrm>
            <a:custGeom>
              <a:avLst/>
              <a:gdLst/>
              <a:ahLst/>
              <a:cxnLst/>
              <a:rect l="l" t="t" r="r" b="b"/>
              <a:pathLst>
                <a:path w="6655" h="8283" extrusionOk="0">
                  <a:moveTo>
                    <a:pt x="3552" y="0"/>
                  </a:moveTo>
                  <a:cubicBezTo>
                    <a:pt x="1818" y="0"/>
                    <a:pt x="683" y="1368"/>
                    <a:pt x="317" y="4303"/>
                  </a:cubicBezTo>
                  <a:cubicBezTo>
                    <a:pt x="0" y="6863"/>
                    <a:pt x="1246" y="8282"/>
                    <a:pt x="3178" y="8282"/>
                  </a:cubicBezTo>
                  <a:cubicBezTo>
                    <a:pt x="3487" y="8282"/>
                    <a:pt x="3813" y="8246"/>
                    <a:pt x="4153" y="8173"/>
                  </a:cubicBezTo>
                  <a:cubicBezTo>
                    <a:pt x="6654" y="7639"/>
                    <a:pt x="5754" y="5071"/>
                    <a:pt x="5754" y="5071"/>
                  </a:cubicBezTo>
                  <a:lnTo>
                    <a:pt x="4920" y="3870"/>
                  </a:lnTo>
                  <a:cubicBezTo>
                    <a:pt x="5187" y="3403"/>
                    <a:pt x="5353" y="2902"/>
                    <a:pt x="5387" y="2369"/>
                  </a:cubicBezTo>
                  <a:cubicBezTo>
                    <a:pt x="5387" y="1535"/>
                    <a:pt x="5287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3789447" y="3423888"/>
              <a:ext cx="32669" cy="30014"/>
            </a:xfrm>
            <a:custGeom>
              <a:avLst/>
              <a:gdLst/>
              <a:ahLst/>
              <a:cxnLst/>
              <a:rect l="l" t="t" r="r" b="b"/>
              <a:pathLst>
                <a:path w="1944" h="1786" extrusionOk="0">
                  <a:moveTo>
                    <a:pt x="1074" y="1"/>
                  </a:moveTo>
                  <a:cubicBezTo>
                    <a:pt x="713" y="1"/>
                    <a:pt x="0" y="95"/>
                    <a:pt x="75" y="845"/>
                  </a:cubicBezTo>
                  <a:cubicBezTo>
                    <a:pt x="117" y="1424"/>
                    <a:pt x="607" y="1785"/>
                    <a:pt x="1108" y="1785"/>
                  </a:cubicBezTo>
                  <a:cubicBezTo>
                    <a:pt x="1416" y="1785"/>
                    <a:pt x="1728" y="1650"/>
                    <a:pt x="1943" y="1346"/>
                  </a:cubicBezTo>
                  <a:lnTo>
                    <a:pt x="1276" y="11"/>
                  </a:lnTo>
                  <a:cubicBezTo>
                    <a:pt x="1276" y="11"/>
                    <a:pt x="119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789027" y="3421267"/>
              <a:ext cx="33089" cy="38702"/>
            </a:xfrm>
            <a:custGeom>
              <a:avLst/>
              <a:gdLst/>
              <a:ahLst/>
              <a:cxnLst/>
              <a:rect l="l" t="t" r="r" b="b"/>
              <a:pathLst>
                <a:path w="1969" h="2303" fill="none" extrusionOk="0">
                  <a:moveTo>
                    <a:pt x="1301" y="167"/>
                  </a:moveTo>
                  <a:cubicBezTo>
                    <a:pt x="1301" y="167"/>
                    <a:pt x="0" y="0"/>
                    <a:pt x="100" y="1001"/>
                  </a:cubicBezTo>
                  <a:cubicBezTo>
                    <a:pt x="167" y="1935"/>
                    <a:pt x="1401" y="2302"/>
                    <a:pt x="1968" y="15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3762678" y="3476703"/>
              <a:ext cx="92512" cy="37072"/>
            </a:xfrm>
            <a:custGeom>
              <a:avLst/>
              <a:gdLst/>
              <a:ahLst/>
              <a:cxnLst/>
              <a:rect l="l" t="t" r="r" b="b"/>
              <a:pathLst>
                <a:path w="5505" h="2206" extrusionOk="0">
                  <a:moveTo>
                    <a:pt x="2213" y="1"/>
                  </a:moveTo>
                  <a:cubicBezTo>
                    <a:pt x="2027" y="1"/>
                    <a:pt x="1844" y="12"/>
                    <a:pt x="1668" y="37"/>
                  </a:cubicBezTo>
                  <a:cubicBezTo>
                    <a:pt x="0" y="237"/>
                    <a:pt x="134" y="1071"/>
                    <a:pt x="134" y="1071"/>
                  </a:cubicBezTo>
                  <a:lnTo>
                    <a:pt x="234" y="2205"/>
                  </a:lnTo>
                  <a:cubicBezTo>
                    <a:pt x="234" y="2205"/>
                    <a:pt x="3002" y="1371"/>
                    <a:pt x="5504" y="771"/>
                  </a:cubicBezTo>
                  <a:cubicBezTo>
                    <a:pt x="5504" y="771"/>
                    <a:pt x="3751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729608" y="3582131"/>
              <a:ext cx="98679" cy="129869"/>
            </a:xfrm>
            <a:custGeom>
              <a:avLst/>
              <a:gdLst/>
              <a:ahLst/>
              <a:cxnLst/>
              <a:rect l="l" t="t" r="r" b="b"/>
              <a:pathLst>
                <a:path w="5872" h="7728" extrusionOk="0">
                  <a:moveTo>
                    <a:pt x="0" y="1"/>
                  </a:moveTo>
                  <a:lnTo>
                    <a:pt x="1568" y="7240"/>
                  </a:lnTo>
                  <a:cubicBezTo>
                    <a:pt x="1594" y="7524"/>
                    <a:pt x="1840" y="7728"/>
                    <a:pt x="2120" y="7728"/>
                  </a:cubicBezTo>
                  <a:cubicBezTo>
                    <a:pt x="2202" y="7728"/>
                    <a:pt x="2286" y="7711"/>
                    <a:pt x="2369" y="7673"/>
                  </a:cubicBezTo>
                  <a:lnTo>
                    <a:pt x="5871" y="59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18502" y="3719470"/>
              <a:ext cx="140154" cy="348687"/>
            </a:xfrm>
            <a:custGeom>
              <a:avLst/>
              <a:gdLst/>
              <a:ahLst/>
              <a:cxnLst/>
              <a:rect l="l" t="t" r="r" b="b"/>
              <a:pathLst>
                <a:path w="8340" h="20749" extrusionOk="0">
                  <a:moveTo>
                    <a:pt x="5138" y="1"/>
                  </a:moveTo>
                  <a:lnTo>
                    <a:pt x="1" y="3003"/>
                  </a:lnTo>
                  <a:lnTo>
                    <a:pt x="4571" y="10541"/>
                  </a:lnTo>
                  <a:lnTo>
                    <a:pt x="3970" y="20749"/>
                  </a:lnTo>
                  <a:lnTo>
                    <a:pt x="6138" y="20682"/>
                  </a:lnTo>
                  <a:lnTo>
                    <a:pt x="8340" y="8507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29608" y="3305235"/>
              <a:ext cx="290390" cy="420444"/>
            </a:xfrm>
            <a:custGeom>
              <a:avLst/>
              <a:gdLst/>
              <a:ahLst/>
              <a:cxnLst/>
              <a:rect l="l" t="t" r="r" b="b"/>
              <a:pathLst>
                <a:path w="17280" h="25019" extrusionOk="0">
                  <a:moveTo>
                    <a:pt x="16212" y="1"/>
                  </a:moveTo>
                  <a:lnTo>
                    <a:pt x="14310" y="5671"/>
                  </a:lnTo>
                  <a:lnTo>
                    <a:pt x="8073" y="10608"/>
                  </a:lnTo>
                  <a:lnTo>
                    <a:pt x="2202" y="12409"/>
                  </a:lnTo>
                  <a:cubicBezTo>
                    <a:pt x="2202" y="12409"/>
                    <a:pt x="0" y="16179"/>
                    <a:pt x="0" y="16479"/>
                  </a:cubicBezTo>
                  <a:cubicBezTo>
                    <a:pt x="0" y="16779"/>
                    <a:pt x="8540" y="25018"/>
                    <a:pt x="8540" y="25018"/>
                  </a:cubicBezTo>
                  <a:lnTo>
                    <a:pt x="15011" y="20715"/>
                  </a:lnTo>
                  <a:lnTo>
                    <a:pt x="10941" y="13644"/>
                  </a:lnTo>
                  <a:lnTo>
                    <a:pt x="16812" y="7873"/>
                  </a:lnTo>
                  <a:lnTo>
                    <a:pt x="17279" y="101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4002017" y="3251983"/>
              <a:ext cx="36467" cy="54952"/>
            </a:xfrm>
            <a:custGeom>
              <a:avLst/>
              <a:gdLst/>
              <a:ahLst/>
              <a:cxnLst/>
              <a:rect l="l" t="t" r="r" b="b"/>
              <a:pathLst>
                <a:path w="2170" h="3270" extrusionOk="0">
                  <a:moveTo>
                    <a:pt x="1969" y="1"/>
                  </a:moveTo>
                  <a:lnTo>
                    <a:pt x="68" y="1435"/>
                  </a:lnTo>
                  <a:lnTo>
                    <a:pt x="1" y="3170"/>
                  </a:lnTo>
                  <a:lnTo>
                    <a:pt x="1035" y="3270"/>
                  </a:lnTo>
                  <a:lnTo>
                    <a:pt x="2169" y="2436"/>
                  </a:lnTo>
                  <a:lnTo>
                    <a:pt x="2102" y="1535"/>
                  </a:lnTo>
                  <a:lnTo>
                    <a:pt x="2102" y="4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873097" y="3570435"/>
              <a:ext cx="276375" cy="301532"/>
            </a:xfrm>
            <a:custGeom>
              <a:avLst/>
              <a:gdLst/>
              <a:ahLst/>
              <a:cxnLst/>
              <a:rect l="l" t="t" r="r" b="b"/>
              <a:pathLst>
                <a:path w="16446" h="17943" extrusionOk="0">
                  <a:moveTo>
                    <a:pt x="14771" y="1"/>
                  </a:moveTo>
                  <a:cubicBezTo>
                    <a:pt x="13670" y="1"/>
                    <a:pt x="6172" y="4867"/>
                    <a:pt x="6172" y="4867"/>
                  </a:cubicBezTo>
                  <a:lnTo>
                    <a:pt x="1" y="9236"/>
                  </a:lnTo>
                  <a:cubicBezTo>
                    <a:pt x="1" y="9236"/>
                    <a:pt x="1435" y="11638"/>
                    <a:pt x="2502" y="12405"/>
                  </a:cubicBezTo>
                  <a:cubicBezTo>
                    <a:pt x="2650" y="12511"/>
                    <a:pt x="2840" y="12558"/>
                    <a:pt x="3061" y="12558"/>
                  </a:cubicBezTo>
                  <a:cubicBezTo>
                    <a:pt x="4436" y="12558"/>
                    <a:pt x="6988" y="10741"/>
                    <a:pt x="7706" y="10137"/>
                  </a:cubicBezTo>
                  <a:cubicBezTo>
                    <a:pt x="8540" y="9470"/>
                    <a:pt x="11709" y="5400"/>
                    <a:pt x="11709" y="5400"/>
                  </a:cubicBezTo>
                  <a:lnTo>
                    <a:pt x="14644" y="17943"/>
                  </a:lnTo>
                  <a:lnTo>
                    <a:pt x="16446" y="17175"/>
                  </a:lnTo>
                  <a:cubicBezTo>
                    <a:pt x="16446" y="17175"/>
                    <a:pt x="15378" y="497"/>
                    <a:pt x="14878" y="30"/>
                  </a:cubicBezTo>
                  <a:cubicBezTo>
                    <a:pt x="14855" y="10"/>
                    <a:pt x="14819" y="1"/>
                    <a:pt x="1477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4119174" y="3853330"/>
              <a:ext cx="102595" cy="55053"/>
            </a:xfrm>
            <a:custGeom>
              <a:avLst/>
              <a:gdLst/>
              <a:ahLst/>
              <a:cxnLst/>
              <a:rect l="l" t="t" r="r" b="b"/>
              <a:pathLst>
                <a:path w="6105" h="3276" extrusionOk="0">
                  <a:moveTo>
                    <a:pt x="5745" y="0"/>
                  </a:moveTo>
                  <a:cubicBezTo>
                    <a:pt x="5361" y="0"/>
                    <a:pt x="4704" y="340"/>
                    <a:pt x="4370" y="340"/>
                  </a:cubicBezTo>
                  <a:lnTo>
                    <a:pt x="1802" y="340"/>
                  </a:lnTo>
                  <a:lnTo>
                    <a:pt x="0" y="1108"/>
                  </a:lnTo>
                  <a:lnTo>
                    <a:pt x="234" y="3276"/>
                  </a:lnTo>
                  <a:cubicBezTo>
                    <a:pt x="1135" y="3176"/>
                    <a:pt x="2069" y="2942"/>
                    <a:pt x="2936" y="2609"/>
                  </a:cubicBezTo>
                  <a:cubicBezTo>
                    <a:pt x="3837" y="2142"/>
                    <a:pt x="6105" y="707"/>
                    <a:pt x="6038" y="207"/>
                  </a:cubicBezTo>
                  <a:cubicBezTo>
                    <a:pt x="6010" y="55"/>
                    <a:pt x="5899" y="0"/>
                    <a:pt x="574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76240" y="4066992"/>
              <a:ext cx="93637" cy="58818"/>
            </a:xfrm>
            <a:custGeom>
              <a:avLst/>
              <a:gdLst/>
              <a:ahLst/>
              <a:cxnLst/>
              <a:rect l="l" t="t" r="r" b="b"/>
              <a:pathLst>
                <a:path w="5572" h="3500" extrusionOk="0">
                  <a:moveTo>
                    <a:pt x="2702" y="1"/>
                  </a:moveTo>
                  <a:lnTo>
                    <a:pt x="534" y="68"/>
                  </a:lnTo>
                  <a:lnTo>
                    <a:pt x="0" y="968"/>
                  </a:lnTo>
                  <a:cubicBezTo>
                    <a:pt x="0" y="968"/>
                    <a:pt x="2569" y="3470"/>
                    <a:pt x="2769" y="3470"/>
                  </a:cubicBezTo>
                  <a:cubicBezTo>
                    <a:pt x="2879" y="3470"/>
                    <a:pt x="3506" y="3500"/>
                    <a:pt x="4139" y="3500"/>
                  </a:cubicBezTo>
                  <a:cubicBezTo>
                    <a:pt x="4851" y="3500"/>
                    <a:pt x="5571" y="3462"/>
                    <a:pt x="5571" y="3303"/>
                  </a:cubicBezTo>
                  <a:cubicBezTo>
                    <a:pt x="5571" y="3003"/>
                    <a:pt x="4003" y="2336"/>
                    <a:pt x="4003" y="2336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4035087" y="2684732"/>
              <a:ext cx="413722" cy="567303"/>
            </a:xfrm>
            <a:custGeom>
              <a:avLst/>
              <a:gdLst/>
              <a:ahLst/>
              <a:cxnLst/>
              <a:rect l="l" t="t" r="r" b="b"/>
              <a:pathLst>
                <a:path w="24619" h="33758" fill="none" extrusionOk="0">
                  <a:moveTo>
                    <a:pt x="1" y="33758"/>
                  </a:moveTo>
                  <a:lnTo>
                    <a:pt x="24618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 rot="8099943" flipH="1">
              <a:off x="3405202" y="3500177"/>
              <a:ext cx="2333594" cy="2254921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" name="Picture 92" descr="Không có mô tả.">
            <a:extLst>
              <a:ext uri="{FF2B5EF4-FFF2-40B4-BE49-F238E27FC236}">
                <a16:creationId xmlns:a16="http://schemas.microsoft.com/office/drawing/2014/main" id="{86C56CA7-D66E-FC52-4ADA-51DF6B212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7" y="1187468"/>
            <a:ext cx="3599259" cy="325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F63C7E1-D33E-A33D-0234-0B148D955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02" y="1346284"/>
            <a:ext cx="4225606" cy="3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3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64"/>
          <p:cNvSpPr txBox="1">
            <a:spLocks noGrp="1"/>
          </p:cNvSpPr>
          <p:nvPr>
            <p:ph type="title"/>
          </p:nvPr>
        </p:nvSpPr>
        <p:spPr>
          <a:xfrm>
            <a:off x="715100" y="44175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 development language</a:t>
            </a:r>
            <a:endParaRPr b="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64"/>
          <p:cNvSpPr txBox="1">
            <a:spLocks noGrp="1"/>
          </p:cNvSpPr>
          <p:nvPr>
            <p:ph type="subTitle" idx="8"/>
          </p:nvPr>
        </p:nvSpPr>
        <p:spPr>
          <a:xfrm>
            <a:off x="4015110" y="1388646"/>
            <a:ext cx="3999890" cy="162196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Java is a class-based, object-oriented, programming language designed to have as few implementations as possible. It is a general </a:t>
            </a:r>
            <a:r>
              <a:rPr lang="en-US" dirty="0" err="1">
                <a:solidFill>
                  <a:schemeClr val="bg1"/>
                </a:solidFill>
              </a:rPr>
              <a:t>purposeallowing</a:t>
            </a:r>
            <a:r>
              <a:rPr lang="en-US" dirty="0">
                <a:solidFill>
                  <a:schemeClr val="bg1"/>
                </a:solidFill>
              </a:rPr>
              <a:t> application developers write once, run anywhere , that is, Java code compiled can run on all platforms that support Java without compiling re-translated.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 descr="Tài liệu] Giáo trình Java từ cơ bản đến nâng cao | TopDev">
            <a:extLst>
              <a:ext uri="{FF2B5EF4-FFF2-40B4-BE49-F238E27FC236}">
                <a16:creationId xmlns:a16="http://schemas.microsoft.com/office/drawing/2014/main" id="{BEC2D6E7-5905-25EE-1CB7-B34DC039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0" y="1388645"/>
            <a:ext cx="2639749" cy="16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59"/>
          <p:cNvSpPr txBox="1">
            <a:spLocks noGrp="1"/>
          </p:cNvSpPr>
          <p:nvPr>
            <p:ph type="title"/>
          </p:nvPr>
        </p:nvSpPr>
        <p:spPr>
          <a:xfrm>
            <a:off x="4508150" y="1703172"/>
            <a:ext cx="2887032" cy="598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</a:rPr>
              <a:t>Add, edit, delete spending list</a:t>
            </a:r>
          </a:p>
        </p:txBody>
      </p:sp>
      <p:grpSp>
        <p:nvGrpSpPr>
          <p:cNvPr id="1663" name="Google Shape;1663;p59"/>
          <p:cNvGrpSpPr/>
          <p:nvPr/>
        </p:nvGrpSpPr>
        <p:grpSpPr>
          <a:xfrm>
            <a:off x="1664373" y="1703172"/>
            <a:ext cx="2331105" cy="4455510"/>
            <a:chOff x="1094588" y="1565783"/>
            <a:chExt cx="2986299" cy="5707802"/>
          </a:xfrm>
        </p:grpSpPr>
        <p:grpSp>
          <p:nvGrpSpPr>
            <p:cNvPr id="1664" name="Google Shape;1664;p59"/>
            <p:cNvGrpSpPr/>
            <p:nvPr/>
          </p:nvGrpSpPr>
          <p:grpSpPr>
            <a:xfrm>
              <a:off x="1094588" y="1565783"/>
              <a:ext cx="2986299" cy="5707802"/>
              <a:chOff x="5411013" y="1379733"/>
              <a:chExt cx="2986299" cy="5707802"/>
            </a:xfrm>
          </p:grpSpPr>
          <p:pic>
            <p:nvPicPr>
              <p:cNvPr id="1665" name="Google Shape;1665;p59"/>
              <p:cNvPicPr preferRelativeResize="0"/>
              <p:nvPr/>
            </p:nvPicPr>
            <p:blipFill rotWithShape="1">
              <a:blip r:embed="rId3">
                <a:alphaModFix/>
              </a:blip>
              <a:srcRect b="13217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name="adj" fmla="val 1129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666" name="Google Shape;1666;p59"/>
              <p:cNvSpPr txBox="1"/>
              <p:nvPr/>
            </p:nvSpPr>
            <p:spPr>
              <a:xfrm>
                <a:off x="5931913" y="3813722"/>
                <a:ext cx="24654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Neptune is the eighth planet.</a:t>
                </a:r>
                <a:endParaRPr sz="12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7" name="Google Shape;1667;p59"/>
              <p:cNvSpPr txBox="1"/>
              <p:nvPr/>
            </p:nvSpPr>
            <p:spPr>
              <a:xfrm>
                <a:off x="5931913" y="3516250"/>
                <a:ext cx="24654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20124D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NEPTUNE</a:t>
                </a:r>
                <a:endParaRPr sz="1800">
                  <a:solidFill>
                    <a:srgbClr val="20124D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668" name="Google Shape;1668;p59"/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9"/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9"/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9"/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9"/>
              <p:cNvSpPr/>
              <p:nvPr/>
            </p:nvSpPr>
            <p:spPr>
              <a:xfrm>
                <a:off x="5436266" y="1379733"/>
                <a:ext cx="2882494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9"/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9"/>
              <p:cNvSpPr/>
              <p:nvPr/>
            </p:nvSpPr>
            <p:spPr>
              <a:xfrm>
                <a:off x="5519193" y="1460794"/>
                <a:ext cx="2716813" cy="5523675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75" name="Google Shape;1675;p59"/>
            <p:cNvPicPr preferRelativeResize="0"/>
            <p:nvPr/>
          </p:nvPicPr>
          <p:blipFill rotWithShape="1">
            <a:blip r:embed="rId4">
              <a:alphaModFix/>
            </a:blip>
            <a:srcRect t="474" b="8293"/>
            <a:stretch/>
          </p:blipFill>
          <p:spPr>
            <a:xfrm>
              <a:off x="1328402" y="1869068"/>
              <a:ext cx="2465400" cy="4999200"/>
            </a:xfrm>
            <a:prstGeom prst="roundRect">
              <a:avLst>
                <a:gd name="adj" fmla="val 10995"/>
              </a:avLst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E382E0-8334-B1A2-EFAB-9CF99DDF1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888" y="1884358"/>
            <a:ext cx="1938093" cy="4028762"/>
          </a:xfrm>
          <a:prstGeom prst="flowChartAlternateProcess">
            <a:avLst/>
          </a:prstGeom>
        </p:spPr>
      </p:pic>
      <p:sp>
        <p:nvSpPr>
          <p:cNvPr id="1676" name="Google Shape;1676;p59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The functions of the app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" name="Google Shape;1661;p59">
            <a:extLst>
              <a:ext uri="{FF2B5EF4-FFF2-40B4-BE49-F238E27FC236}">
                <a16:creationId xmlns:a16="http://schemas.microsoft.com/office/drawing/2014/main" id="{9E3B2E65-989D-2194-DAC6-7E86D006751F}"/>
              </a:ext>
            </a:extLst>
          </p:cNvPr>
          <p:cNvSpPr txBox="1">
            <a:spLocks/>
          </p:cNvSpPr>
          <p:nvPr/>
        </p:nvSpPr>
        <p:spPr>
          <a:xfrm>
            <a:off x="4492076" y="2420350"/>
            <a:ext cx="2887032" cy="54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Statistics of spending or income by month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" name="Google Shape;1661;p59">
            <a:extLst>
              <a:ext uri="{FF2B5EF4-FFF2-40B4-BE49-F238E27FC236}">
                <a16:creationId xmlns:a16="http://schemas.microsoft.com/office/drawing/2014/main" id="{A98D7608-712C-AF53-7213-FCEEE56AF2FE}"/>
              </a:ext>
            </a:extLst>
          </p:cNvPr>
          <p:cNvSpPr txBox="1">
            <a:spLocks/>
          </p:cNvSpPr>
          <p:nvPr/>
        </p:nvSpPr>
        <p:spPr>
          <a:xfrm>
            <a:off x="4492076" y="3080033"/>
            <a:ext cx="2887032" cy="54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dirty="0">
                <a:solidFill>
                  <a:schemeClr val="bg1"/>
                </a:solidFill>
              </a:rPr>
              <a:t>Assess income and expenses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58"/>
          <p:cNvGrpSpPr/>
          <p:nvPr/>
        </p:nvGrpSpPr>
        <p:grpSpPr>
          <a:xfrm>
            <a:off x="7231869" y="1205541"/>
            <a:ext cx="1565662" cy="3046825"/>
            <a:chOff x="5036738" y="1151165"/>
            <a:chExt cx="1565662" cy="3046825"/>
          </a:xfrm>
        </p:grpSpPr>
        <p:grpSp>
          <p:nvGrpSpPr>
            <p:cNvPr id="1621" name="Google Shape;1621;p58"/>
            <p:cNvGrpSpPr/>
            <p:nvPr/>
          </p:nvGrpSpPr>
          <p:grpSpPr>
            <a:xfrm>
              <a:off x="5591402" y="1267979"/>
              <a:ext cx="456105" cy="31895"/>
              <a:chOff x="767900" y="1150025"/>
              <a:chExt cx="854450" cy="59750"/>
            </a:xfrm>
          </p:grpSpPr>
          <p:sp>
            <p:nvSpPr>
              <p:cNvPr id="1622" name="Google Shape;1622;p58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8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8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8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8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8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58"/>
            <p:cNvGrpSpPr/>
            <p:nvPr/>
          </p:nvGrpSpPr>
          <p:grpSpPr>
            <a:xfrm>
              <a:off x="5591673" y="1267985"/>
              <a:ext cx="456191" cy="31901"/>
              <a:chOff x="767900" y="1150025"/>
              <a:chExt cx="854450" cy="59750"/>
            </a:xfrm>
          </p:grpSpPr>
          <p:sp>
            <p:nvSpPr>
              <p:cNvPr id="1633" name="Google Shape;1633;p58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8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8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3" name="Google Shape;1643;p58"/>
            <p:cNvGrpSpPr/>
            <p:nvPr/>
          </p:nvGrpSpPr>
          <p:grpSpPr>
            <a:xfrm>
              <a:off x="5036738" y="1151165"/>
              <a:ext cx="1565662" cy="3046825"/>
              <a:chOff x="5411013" y="1379733"/>
              <a:chExt cx="2933049" cy="5707802"/>
            </a:xfrm>
          </p:grpSpPr>
          <p:pic>
            <p:nvPicPr>
              <p:cNvPr id="1644" name="Google Shape;1644;p58"/>
              <p:cNvPicPr preferRelativeResize="0"/>
              <p:nvPr/>
            </p:nvPicPr>
            <p:blipFill rotWithShape="1">
              <a:blip r:embed="rId3">
                <a:alphaModFix/>
              </a:blip>
              <a:srcRect b="13217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name="adj" fmla="val 1129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645" name="Google Shape;1645;p58"/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5436266" y="1379733"/>
                <a:ext cx="2882494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5519193" y="1460794"/>
                <a:ext cx="2716813" cy="5523675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91569" y="1331080"/>
            <a:ext cx="34206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Did it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4294967295"/>
          </p:nvPr>
        </p:nvSpPr>
        <p:spPr>
          <a:xfrm>
            <a:off x="191556" y="1701556"/>
            <a:ext cx="2828400" cy="143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Functions add edit delete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Spending statistics for the month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Evaluate the level of spending for the day</a:t>
            </a:r>
            <a:endParaRPr lang="vi-VN" dirty="0"/>
          </a:p>
        </p:txBody>
      </p:sp>
      <p:pic>
        <p:nvPicPr>
          <p:cNvPr id="1654" name="Google Shape;1654;p58"/>
          <p:cNvPicPr preferRelativeResize="0"/>
          <p:nvPr/>
        </p:nvPicPr>
        <p:blipFill rotWithShape="1">
          <a:blip r:embed="rId4">
            <a:alphaModFix/>
          </a:blip>
          <a:srcRect t="357" b="357"/>
          <a:stretch/>
        </p:blipFill>
        <p:spPr>
          <a:xfrm>
            <a:off x="7310849" y="1282069"/>
            <a:ext cx="1407900" cy="2886300"/>
          </a:xfrm>
          <a:prstGeom prst="roundRect">
            <a:avLst>
              <a:gd name="adj" fmla="val 10995"/>
            </a:avLst>
          </a:prstGeom>
          <a:noFill/>
          <a:ln>
            <a:noFill/>
          </a:ln>
        </p:spPr>
      </p:pic>
      <p:pic>
        <p:nvPicPr>
          <p:cNvPr id="1655" name="Google Shape;1655;p58"/>
          <p:cNvPicPr preferRelativeResize="0"/>
          <p:nvPr/>
        </p:nvPicPr>
        <p:blipFill rotWithShape="1">
          <a:blip r:embed="rId5">
            <a:alphaModFix/>
          </a:blip>
          <a:srcRect l="33732" r="33732"/>
          <a:stretch/>
        </p:blipFill>
        <p:spPr>
          <a:xfrm>
            <a:off x="7310849" y="1282069"/>
            <a:ext cx="1407900" cy="2886300"/>
          </a:xfrm>
          <a:prstGeom prst="roundRect">
            <a:avLst>
              <a:gd name="adj" fmla="val 10995"/>
            </a:avLst>
          </a:prstGeom>
          <a:noFill/>
          <a:ln>
            <a:noFill/>
          </a:ln>
        </p:spPr>
      </p:pic>
      <p:sp>
        <p:nvSpPr>
          <p:cNvPr id="1656" name="Google Shape;1656;p58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What the app has and hasn’t done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0B53A-940F-3EED-4ED5-AA2724A3F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616" y="1241952"/>
            <a:ext cx="1467708" cy="2986993"/>
          </a:xfrm>
          <a:prstGeom prst="roundRect">
            <a:avLst/>
          </a:prstGeom>
        </p:spPr>
      </p:pic>
      <p:sp>
        <p:nvSpPr>
          <p:cNvPr id="41" name="Google Shape;1652;p58">
            <a:extLst>
              <a:ext uri="{FF2B5EF4-FFF2-40B4-BE49-F238E27FC236}">
                <a16:creationId xmlns:a16="http://schemas.microsoft.com/office/drawing/2014/main" id="{5FB5BC60-A637-325B-0EC2-B97D228CF5A8}"/>
              </a:ext>
            </a:extLst>
          </p:cNvPr>
          <p:cNvSpPr txBox="1">
            <a:spLocks/>
          </p:cNvSpPr>
          <p:nvPr/>
        </p:nvSpPr>
        <p:spPr>
          <a:xfrm>
            <a:off x="3243420" y="1374035"/>
            <a:ext cx="3197136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Montserrat"/>
              <a:buNone/>
              <a:defRPr sz="3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dirty="0"/>
              <a:t>Haven't done it yet</a:t>
            </a:r>
          </a:p>
        </p:txBody>
      </p:sp>
      <p:sp>
        <p:nvSpPr>
          <p:cNvPr id="42" name="Google Shape;1653;p58">
            <a:extLst>
              <a:ext uri="{FF2B5EF4-FFF2-40B4-BE49-F238E27FC236}">
                <a16:creationId xmlns:a16="http://schemas.microsoft.com/office/drawing/2014/main" id="{0C2F973B-F293-C2DF-DFD0-E773300F71DE}"/>
              </a:ext>
            </a:extLst>
          </p:cNvPr>
          <p:cNvSpPr txBox="1">
            <a:spLocks/>
          </p:cNvSpPr>
          <p:nvPr/>
        </p:nvSpPr>
        <p:spPr>
          <a:xfrm>
            <a:off x="3785213" y="1700235"/>
            <a:ext cx="2643624" cy="143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Lato"/>
              <a:buNone/>
            </a:pPr>
            <a:r>
              <a:rPr lang="en-US" dirty="0"/>
              <a:t>Design is lacking in aesthetics</a:t>
            </a:r>
          </a:p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Lato"/>
              <a:buNone/>
            </a:pPr>
            <a:r>
              <a:rPr lang="en-US" dirty="0"/>
              <a:t>App works sometimes lag</a:t>
            </a:r>
          </a:p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Lato"/>
              <a:buNone/>
            </a:pPr>
            <a:r>
              <a:rPr lang="en-US" dirty="0"/>
              <a:t>Some features are not available yet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189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59"/>
          <p:cNvSpPr txBox="1">
            <a:spLocks noGrp="1"/>
          </p:cNvSpPr>
          <p:nvPr>
            <p:ph type="title" idx="2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Assignment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D9CA0-C3DB-84DF-7EC4-BF621056C16D}"/>
              </a:ext>
            </a:extLst>
          </p:cNvPr>
          <p:cNvSpPr txBox="1"/>
          <p:nvPr/>
        </p:nvSpPr>
        <p:spPr>
          <a:xfrm>
            <a:off x="1037230" y="1446663"/>
            <a:ext cx="25589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Dương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Trang </a:t>
            </a:r>
            <a:r>
              <a:rPr lang="en-US" dirty="0" err="1">
                <a:solidFill>
                  <a:schemeClr val="bg1"/>
                </a:solidFill>
              </a:rPr>
              <a:t>chủ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93480-BF53-831A-F440-3F11E73133B6}"/>
              </a:ext>
            </a:extLst>
          </p:cNvPr>
          <p:cNvSpPr txBox="1"/>
          <p:nvPr/>
        </p:nvSpPr>
        <p:spPr>
          <a:xfrm>
            <a:off x="4810836" y="1494430"/>
            <a:ext cx="29410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Quân: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  <a:p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76"/>
          <p:cNvSpPr txBox="1">
            <a:spLocks noGrp="1"/>
          </p:cNvSpPr>
          <p:nvPr>
            <p:ph type="ctrTitle"/>
          </p:nvPr>
        </p:nvSpPr>
        <p:spPr>
          <a:xfrm>
            <a:off x="281883" y="804024"/>
            <a:ext cx="4430878" cy="1939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vi-VN" dirty="0"/>
              <a:t> FOR WATCHING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2387" name="Google Shape;2387;p76"/>
          <p:cNvGrpSpPr/>
          <p:nvPr/>
        </p:nvGrpSpPr>
        <p:grpSpPr>
          <a:xfrm>
            <a:off x="4879646" y="1094049"/>
            <a:ext cx="2543259" cy="3346492"/>
            <a:chOff x="4844500" y="698000"/>
            <a:chExt cx="2922950" cy="3846100"/>
          </a:xfrm>
        </p:grpSpPr>
        <p:sp>
          <p:nvSpPr>
            <p:cNvPr id="2388" name="Google Shape;2388;p76"/>
            <p:cNvSpPr/>
            <p:nvPr/>
          </p:nvSpPr>
          <p:spPr>
            <a:xfrm flipH="1">
              <a:off x="5796025" y="698000"/>
              <a:ext cx="1971425" cy="3846100"/>
            </a:xfrm>
            <a:custGeom>
              <a:avLst/>
              <a:gdLst/>
              <a:ahLst/>
              <a:cxnLst/>
              <a:rect l="l" t="t" r="r" b="b"/>
              <a:pathLst>
                <a:path w="78857" h="153844" extrusionOk="0">
                  <a:moveTo>
                    <a:pt x="6072" y="0"/>
                  </a:moveTo>
                  <a:cubicBezTo>
                    <a:pt x="2702" y="0"/>
                    <a:pt x="1" y="2702"/>
                    <a:pt x="1" y="6038"/>
                  </a:cubicBezTo>
                  <a:lnTo>
                    <a:pt x="1" y="147806"/>
                  </a:lnTo>
                  <a:cubicBezTo>
                    <a:pt x="1" y="151142"/>
                    <a:pt x="2702" y="153844"/>
                    <a:pt x="6072" y="153844"/>
                  </a:cubicBezTo>
                  <a:lnTo>
                    <a:pt x="72786" y="153844"/>
                  </a:lnTo>
                  <a:cubicBezTo>
                    <a:pt x="76155" y="153844"/>
                    <a:pt x="78857" y="151142"/>
                    <a:pt x="78857" y="147806"/>
                  </a:cubicBezTo>
                  <a:lnTo>
                    <a:pt x="78857" y="6038"/>
                  </a:lnTo>
                  <a:cubicBezTo>
                    <a:pt x="78857" y="2702"/>
                    <a:pt x="76155" y="0"/>
                    <a:pt x="727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6"/>
            <p:cNvSpPr/>
            <p:nvPr/>
          </p:nvSpPr>
          <p:spPr>
            <a:xfrm flipH="1">
              <a:off x="6715000" y="4343100"/>
              <a:ext cx="156800" cy="156800"/>
            </a:xfrm>
            <a:custGeom>
              <a:avLst/>
              <a:gdLst/>
              <a:ahLst/>
              <a:cxnLst/>
              <a:rect l="l" t="t" r="r" b="b"/>
              <a:pathLst>
                <a:path w="6272" h="6272" fill="none" extrusionOk="0">
                  <a:moveTo>
                    <a:pt x="6271" y="3603"/>
                  </a:moveTo>
                  <a:cubicBezTo>
                    <a:pt x="6271" y="1201"/>
                    <a:pt x="3403" y="1"/>
                    <a:pt x="1701" y="1702"/>
                  </a:cubicBezTo>
                  <a:cubicBezTo>
                    <a:pt x="0" y="3403"/>
                    <a:pt x="1201" y="6272"/>
                    <a:pt x="3603" y="6272"/>
                  </a:cubicBezTo>
                  <a:cubicBezTo>
                    <a:pt x="5070" y="6272"/>
                    <a:pt x="6271" y="5071"/>
                    <a:pt x="6271" y="360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6"/>
            <p:cNvSpPr/>
            <p:nvPr/>
          </p:nvSpPr>
          <p:spPr>
            <a:xfrm flipH="1">
              <a:off x="5796025" y="698000"/>
              <a:ext cx="1971425" cy="3846100"/>
            </a:xfrm>
            <a:custGeom>
              <a:avLst/>
              <a:gdLst/>
              <a:ahLst/>
              <a:cxnLst/>
              <a:rect l="l" t="t" r="r" b="b"/>
              <a:pathLst>
                <a:path w="78857" h="153844" fill="none" extrusionOk="0">
                  <a:moveTo>
                    <a:pt x="6072" y="0"/>
                  </a:moveTo>
                  <a:lnTo>
                    <a:pt x="72786" y="0"/>
                  </a:lnTo>
                  <a:cubicBezTo>
                    <a:pt x="76155" y="0"/>
                    <a:pt x="78857" y="2702"/>
                    <a:pt x="78857" y="6038"/>
                  </a:cubicBezTo>
                  <a:lnTo>
                    <a:pt x="78857" y="147806"/>
                  </a:lnTo>
                  <a:cubicBezTo>
                    <a:pt x="78857" y="151142"/>
                    <a:pt x="76155" y="153844"/>
                    <a:pt x="72786" y="153844"/>
                  </a:cubicBezTo>
                  <a:lnTo>
                    <a:pt x="6072" y="153844"/>
                  </a:lnTo>
                  <a:cubicBezTo>
                    <a:pt x="2702" y="153844"/>
                    <a:pt x="1" y="151142"/>
                    <a:pt x="1" y="147806"/>
                  </a:cubicBezTo>
                  <a:lnTo>
                    <a:pt x="1" y="6038"/>
                  </a:lnTo>
                  <a:cubicBezTo>
                    <a:pt x="1" y="2702"/>
                    <a:pt x="2702" y="0"/>
                    <a:pt x="60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6"/>
            <p:cNvSpPr/>
            <p:nvPr/>
          </p:nvSpPr>
          <p:spPr>
            <a:xfrm flipH="1">
              <a:off x="5883575" y="959025"/>
              <a:ext cx="1796300" cy="3357425"/>
            </a:xfrm>
            <a:custGeom>
              <a:avLst/>
              <a:gdLst/>
              <a:ahLst/>
              <a:cxnLst/>
              <a:rect l="l" t="t" r="r" b="b"/>
              <a:pathLst>
                <a:path w="71852" h="134297" extrusionOk="0">
                  <a:moveTo>
                    <a:pt x="0" y="0"/>
                  </a:moveTo>
                  <a:lnTo>
                    <a:pt x="0" y="134296"/>
                  </a:lnTo>
                  <a:lnTo>
                    <a:pt x="71851" y="134296"/>
                  </a:lnTo>
                  <a:lnTo>
                    <a:pt x="7185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6"/>
            <p:cNvSpPr/>
            <p:nvPr/>
          </p:nvSpPr>
          <p:spPr>
            <a:xfrm flipH="1">
              <a:off x="5986975" y="1989750"/>
              <a:ext cx="1646200" cy="1647050"/>
            </a:xfrm>
            <a:custGeom>
              <a:avLst/>
              <a:gdLst/>
              <a:ahLst/>
              <a:cxnLst/>
              <a:rect l="l" t="t" r="r" b="b"/>
              <a:pathLst>
                <a:path w="65848" h="65882" extrusionOk="0">
                  <a:moveTo>
                    <a:pt x="32924" y="1"/>
                  </a:moveTo>
                  <a:cubicBezTo>
                    <a:pt x="14744" y="1"/>
                    <a:pt x="0" y="14744"/>
                    <a:pt x="0" y="32924"/>
                  </a:cubicBezTo>
                  <a:cubicBezTo>
                    <a:pt x="0" y="51137"/>
                    <a:pt x="14744" y="65881"/>
                    <a:pt x="32924" y="65881"/>
                  </a:cubicBezTo>
                  <a:cubicBezTo>
                    <a:pt x="51103" y="65881"/>
                    <a:pt x="65847" y="51137"/>
                    <a:pt x="65847" y="32924"/>
                  </a:cubicBezTo>
                  <a:cubicBezTo>
                    <a:pt x="65847" y="14744"/>
                    <a:pt x="51103" y="1"/>
                    <a:pt x="329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6"/>
            <p:cNvSpPr/>
            <p:nvPr/>
          </p:nvSpPr>
          <p:spPr>
            <a:xfrm flipH="1">
              <a:off x="5938625" y="1361800"/>
              <a:ext cx="1678725" cy="382800"/>
            </a:xfrm>
            <a:custGeom>
              <a:avLst/>
              <a:gdLst/>
              <a:ahLst/>
              <a:cxnLst/>
              <a:rect l="l" t="t" r="r" b="b"/>
              <a:pathLst>
                <a:path w="67149" h="15312" extrusionOk="0">
                  <a:moveTo>
                    <a:pt x="1" y="1"/>
                  </a:moveTo>
                  <a:lnTo>
                    <a:pt x="1" y="15312"/>
                  </a:lnTo>
                  <a:lnTo>
                    <a:pt x="67149" y="15312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6"/>
            <p:cNvSpPr/>
            <p:nvPr/>
          </p:nvSpPr>
          <p:spPr>
            <a:xfrm flipH="1">
              <a:off x="5938625" y="3871925"/>
              <a:ext cx="1678725" cy="381975"/>
            </a:xfrm>
            <a:custGeom>
              <a:avLst/>
              <a:gdLst/>
              <a:ahLst/>
              <a:cxnLst/>
              <a:rect l="l" t="t" r="r" b="b"/>
              <a:pathLst>
                <a:path w="67149" h="15279" extrusionOk="0">
                  <a:moveTo>
                    <a:pt x="1" y="1"/>
                  </a:moveTo>
                  <a:lnTo>
                    <a:pt x="1" y="15278"/>
                  </a:lnTo>
                  <a:lnTo>
                    <a:pt x="67149" y="15278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6"/>
            <p:cNvSpPr/>
            <p:nvPr/>
          </p:nvSpPr>
          <p:spPr>
            <a:xfrm flipH="1">
              <a:off x="5938625" y="3739325"/>
              <a:ext cx="1678725" cy="15875"/>
            </a:xfrm>
            <a:custGeom>
              <a:avLst/>
              <a:gdLst/>
              <a:ahLst/>
              <a:cxnLst/>
              <a:rect l="l" t="t" r="r" b="b"/>
              <a:pathLst>
                <a:path w="67149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7149" y="635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6"/>
            <p:cNvSpPr/>
            <p:nvPr/>
          </p:nvSpPr>
          <p:spPr>
            <a:xfrm flipH="1">
              <a:off x="5938625" y="3813550"/>
              <a:ext cx="1678725" cy="16700"/>
            </a:xfrm>
            <a:custGeom>
              <a:avLst/>
              <a:gdLst/>
              <a:ahLst/>
              <a:cxnLst/>
              <a:rect l="l" t="t" r="r" b="b"/>
              <a:pathLst>
                <a:path w="67149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7149" y="668"/>
                  </a:lnTo>
                  <a:lnTo>
                    <a:pt x="67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6"/>
            <p:cNvSpPr/>
            <p:nvPr/>
          </p:nvSpPr>
          <p:spPr>
            <a:xfrm flipH="1">
              <a:off x="5945300" y="994050"/>
              <a:ext cx="148450" cy="81750"/>
            </a:xfrm>
            <a:custGeom>
              <a:avLst/>
              <a:gdLst/>
              <a:ahLst/>
              <a:cxnLst/>
              <a:rect l="l" t="t" r="r" b="b"/>
              <a:pathLst>
                <a:path w="5938" h="3270" fill="none" extrusionOk="0">
                  <a:moveTo>
                    <a:pt x="0" y="0"/>
                  </a:moveTo>
                  <a:lnTo>
                    <a:pt x="5938" y="0"/>
                  </a:lnTo>
                  <a:lnTo>
                    <a:pt x="5938" y="3269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chemeClr val="dk1"/>
            </a:solidFill>
            <a:ln w="8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6"/>
            <p:cNvSpPr/>
            <p:nvPr/>
          </p:nvSpPr>
          <p:spPr>
            <a:xfrm flipH="1">
              <a:off x="5977825" y="994050"/>
              <a:ext cx="115925" cy="81750"/>
            </a:xfrm>
            <a:custGeom>
              <a:avLst/>
              <a:gdLst/>
              <a:ahLst/>
              <a:cxnLst/>
              <a:rect l="l" t="t" r="r" b="b"/>
              <a:pathLst>
                <a:path w="4637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4637" y="3269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6"/>
            <p:cNvSpPr/>
            <p:nvPr/>
          </p:nvSpPr>
          <p:spPr>
            <a:xfrm flipH="1">
              <a:off x="5924450" y="1016550"/>
              <a:ext cx="20875" cy="35900"/>
            </a:xfrm>
            <a:custGeom>
              <a:avLst/>
              <a:gdLst/>
              <a:ahLst/>
              <a:cxnLst/>
              <a:rect l="l" t="t" r="r" b="b"/>
              <a:pathLst>
                <a:path w="835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835" y="1435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6"/>
            <p:cNvSpPr/>
            <p:nvPr/>
          </p:nvSpPr>
          <p:spPr>
            <a:xfrm flipH="1">
              <a:off x="7612325" y="1019050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1" y="1"/>
                  </a:moveTo>
                  <a:lnTo>
                    <a:pt x="1" y="1869"/>
                  </a:lnTo>
                  <a:lnTo>
                    <a:pt x="1068" y="18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6"/>
            <p:cNvSpPr/>
            <p:nvPr/>
          </p:nvSpPr>
          <p:spPr>
            <a:xfrm flipH="1">
              <a:off x="7568950" y="1002375"/>
              <a:ext cx="27550" cy="63400"/>
            </a:xfrm>
            <a:custGeom>
              <a:avLst/>
              <a:gdLst/>
              <a:ahLst/>
              <a:cxnLst/>
              <a:rect l="l" t="t" r="r" b="b"/>
              <a:pathLst>
                <a:path w="1102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1102" y="2536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6"/>
            <p:cNvSpPr/>
            <p:nvPr/>
          </p:nvSpPr>
          <p:spPr>
            <a:xfrm flipH="1">
              <a:off x="7526425" y="983200"/>
              <a:ext cx="26700" cy="82575"/>
            </a:xfrm>
            <a:custGeom>
              <a:avLst/>
              <a:gdLst/>
              <a:ahLst/>
              <a:cxnLst/>
              <a:rect l="l" t="t" r="r" b="b"/>
              <a:pathLst>
                <a:path w="1068" h="3303" extrusionOk="0">
                  <a:moveTo>
                    <a:pt x="0" y="0"/>
                  </a:moveTo>
                  <a:lnTo>
                    <a:pt x="0" y="3303"/>
                  </a:lnTo>
                  <a:lnTo>
                    <a:pt x="1068" y="330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6"/>
            <p:cNvSpPr/>
            <p:nvPr/>
          </p:nvSpPr>
          <p:spPr>
            <a:xfrm flipH="1">
              <a:off x="5926100" y="1120800"/>
              <a:ext cx="1724600" cy="130125"/>
            </a:xfrm>
            <a:custGeom>
              <a:avLst/>
              <a:gdLst/>
              <a:ahLst/>
              <a:cxnLst/>
              <a:rect l="l" t="t" r="r" b="b"/>
              <a:pathLst>
                <a:path w="68984" h="5205" extrusionOk="0">
                  <a:moveTo>
                    <a:pt x="1" y="0"/>
                  </a:moveTo>
                  <a:lnTo>
                    <a:pt x="1" y="5204"/>
                  </a:lnTo>
                  <a:lnTo>
                    <a:pt x="68983" y="5204"/>
                  </a:lnTo>
                  <a:lnTo>
                    <a:pt x="689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6"/>
            <p:cNvSpPr/>
            <p:nvPr/>
          </p:nvSpPr>
          <p:spPr>
            <a:xfrm flipH="1">
              <a:off x="5471625" y="2258275"/>
              <a:ext cx="2203250" cy="1447725"/>
            </a:xfrm>
            <a:custGeom>
              <a:avLst/>
              <a:gdLst/>
              <a:ahLst/>
              <a:cxnLst/>
              <a:rect l="l" t="t" r="r" b="b"/>
              <a:pathLst>
                <a:path w="88130" h="57909" extrusionOk="0">
                  <a:moveTo>
                    <a:pt x="73586" y="1"/>
                  </a:moveTo>
                  <a:lnTo>
                    <a:pt x="74620" y="17446"/>
                  </a:lnTo>
                  <a:cubicBezTo>
                    <a:pt x="74620" y="17446"/>
                    <a:pt x="66214" y="9908"/>
                    <a:pt x="63312" y="7673"/>
                  </a:cubicBezTo>
                  <a:cubicBezTo>
                    <a:pt x="60410" y="5471"/>
                    <a:pt x="54906" y="2269"/>
                    <a:pt x="48868" y="1835"/>
                  </a:cubicBezTo>
                  <a:cubicBezTo>
                    <a:pt x="47706" y="1758"/>
                    <a:pt x="46457" y="1726"/>
                    <a:pt x="45197" y="1726"/>
                  </a:cubicBezTo>
                  <a:cubicBezTo>
                    <a:pt x="39948" y="1726"/>
                    <a:pt x="34525" y="2269"/>
                    <a:pt x="34525" y="2269"/>
                  </a:cubicBezTo>
                  <a:cubicBezTo>
                    <a:pt x="34525" y="2269"/>
                    <a:pt x="24985" y="3236"/>
                    <a:pt x="19814" y="4270"/>
                  </a:cubicBezTo>
                  <a:cubicBezTo>
                    <a:pt x="14611" y="5304"/>
                    <a:pt x="12109" y="9574"/>
                    <a:pt x="10441" y="16112"/>
                  </a:cubicBezTo>
                  <a:cubicBezTo>
                    <a:pt x="8806" y="22650"/>
                    <a:pt x="0" y="53272"/>
                    <a:pt x="0" y="53272"/>
                  </a:cubicBezTo>
                  <a:lnTo>
                    <a:pt x="37994" y="57909"/>
                  </a:lnTo>
                  <a:cubicBezTo>
                    <a:pt x="39762" y="54273"/>
                    <a:pt x="41797" y="50804"/>
                    <a:pt x="44065" y="47468"/>
                  </a:cubicBezTo>
                  <a:cubicBezTo>
                    <a:pt x="47367" y="42798"/>
                    <a:pt x="57808" y="27120"/>
                    <a:pt x="57808" y="27120"/>
                  </a:cubicBezTo>
                  <a:cubicBezTo>
                    <a:pt x="57808" y="27120"/>
                    <a:pt x="58308" y="27320"/>
                    <a:pt x="62578" y="28554"/>
                  </a:cubicBezTo>
                  <a:cubicBezTo>
                    <a:pt x="66848" y="29822"/>
                    <a:pt x="74620" y="32824"/>
                    <a:pt x="81258" y="34992"/>
                  </a:cubicBezTo>
                  <a:cubicBezTo>
                    <a:pt x="85297" y="36325"/>
                    <a:pt x="86426" y="36729"/>
                    <a:pt x="86851" y="36729"/>
                  </a:cubicBezTo>
                  <a:cubicBezTo>
                    <a:pt x="87128" y="36729"/>
                    <a:pt x="87106" y="36557"/>
                    <a:pt x="87396" y="36360"/>
                  </a:cubicBezTo>
                  <a:cubicBezTo>
                    <a:pt x="88130" y="35826"/>
                    <a:pt x="88130" y="33858"/>
                    <a:pt x="87396" y="29388"/>
                  </a:cubicBezTo>
                  <a:cubicBezTo>
                    <a:pt x="86662" y="24918"/>
                    <a:pt x="81158" y="634"/>
                    <a:pt x="81158" y="634"/>
                  </a:cubicBezTo>
                  <a:lnTo>
                    <a:pt x="7358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6"/>
            <p:cNvSpPr/>
            <p:nvPr/>
          </p:nvSpPr>
          <p:spPr>
            <a:xfrm flipH="1">
              <a:off x="5471625" y="2258275"/>
              <a:ext cx="2203250" cy="1447725"/>
            </a:xfrm>
            <a:custGeom>
              <a:avLst/>
              <a:gdLst/>
              <a:ahLst/>
              <a:cxnLst/>
              <a:rect l="l" t="t" r="r" b="b"/>
              <a:pathLst>
                <a:path w="88130" h="57909" fill="none" extrusionOk="0">
                  <a:moveTo>
                    <a:pt x="0" y="53272"/>
                  </a:moveTo>
                  <a:cubicBezTo>
                    <a:pt x="0" y="53272"/>
                    <a:pt x="8806" y="22650"/>
                    <a:pt x="10441" y="16112"/>
                  </a:cubicBezTo>
                  <a:cubicBezTo>
                    <a:pt x="12109" y="9574"/>
                    <a:pt x="14611" y="5304"/>
                    <a:pt x="19814" y="4270"/>
                  </a:cubicBezTo>
                  <a:cubicBezTo>
                    <a:pt x="24985" y="3236"/>
                    <a:pt x="34525" y="2269"/>
                    <a:pt x="34525" y="2269"/>
                  </a:cubicBezTo>
                  <a:cubicBezTo>
                    <a:pt x="34525" y="2269"/>
                    <a:pt x="42864" y="1435"/>
                    <a:pt x="48868" y="1835"/>
                  </a:cubicBezTo>
                  <a:cubicBezTo>
                    <a:pt x="54906" y="2269"/>
                    <a:pt x="60410" y="5471"/>
                    <a:pt x="63312" y="7673"/>
                  </a:cubicBezTo>
                  <a:cubicBezTo>
                    <a:pt x="66214" y="9908"/>
                    <a:pt x="74620" y="17446"/>
                    <a:pt x="74620" y="17446"/>
                  </a:cubicBezTo>
                  <a:lnTo>
                    <a:pt x="73586" y="1"/>
                  </a:lnTo>
                  <a:lnTo>
                    <a:pt x="81158" y="634"/>
                  </a:lnTo>
                  <a:cubicBezTo>
                    <a:pt x="81158" y="634"/>
                    <a:pt x="86662" y="24918"/>
                    <a:pt x="87396" y="29388"/>
                  </a:cubicBezTo>
                  <a:cubicBezTo>
                    <a:pt x="88130" y="33858"/>
                    <a:pt x="88130" y="35826"/>
                    <a:pt x="87396" y="36360"/>
                  </a:cubicBezTo>
                  <a:cubicBezTo>
                    <a:pt x="86662" y="36860"/>
                    <a:pt x="87930" y="37194"/>
                    <a:pt x="81258" y="34992"/>
                  </a:cubicBezTo>
                  <a:cubicBezTo>
                    <a:pt x="74620" y="32824"/>
                    <a:pt x="66848" y="29822"/>
                    <a:pt x="62578" y="28554"/>
                  </a:cubicBezTo>
                  <a:cubicBezTo>
                    <a:pt x="58308" y="27320"/>
                    <a:pt x="57808" y="27120"/>
                    <a:pt x="57808" y="27120"/>
                  </a:cubicBezTo>
                  <a:cubicBezTo>
                    <a:pt x="57808" y="27120"/>
                    <a:pt x="47367" y="42798"/>
                    <a:pt x="44065" y="47468"/>
                  </a:cubicBezTo>
                  <a:cubicBezTo>
                    <a:pt x="41797" y="50804"/>
                    <a:pt x="39762" y="54273"/>
                    <a:pt x="37994" y="5790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6"/>
            <p:cNvSpPr/>
            <p:nvPr/>
          </p:nvSpPr>
          <p:spPr>
            <a:xfrm flipH="1">
              <a:off x="6011175" y="2814500"/>
              <a:ext cx="219350" cy="120950"/>
            </a:xfrm>
            <a:custGeom>
              <a:avLst/>
              <a:gdLst/>
              <a:ahLst/>
              <a:cxnLst/>
              <a:rect l="l" t="t" r="r" b="b"/>
              <a:pathLst>
                <a:path w="8774" h="4838" fill="none" extrusionOk="0">
                  <a:moveTo>
                    <a:pt x="2970" y="1"/>
                  </a:moveTo>
                  <a:lnTo>
                    <a:pt x="1" y="4838"/>
                  </a:lnTo>
                  <a:lnTo>
                    <a:pt x="8774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6"/>
            <p:cNvSpPr/>
            <p:nvPr/>
          </p:nvSpPr>
          <p:spPr>
            <a:xfrm flipH="1">
              <a:off x="5715950" y="2693600"/>
              <a:ext cx="93425" cy="298550"/>
            </a:xfrm>
            <a:custGeom>
              <a:avLst/>
              <a:gdLst/>
              <a:ahLst/>
              <a:cxnLst/>
              <a:rect l="l" t="t" r="r" b="b"/>
              <a:pathLst>
                <a:path w="3737" h="11942" extrusionOk="0">
                  <a:moveTo>
                    <a:pt x="0" y="0"/>
                  </a:moveTo>
                  <a:cubicBezTo>
                    <a:pt x="0" y="1"/>
                    <a:pt x="400" y="8640"/>
                    <a:pt x="934" y="9974"/>
                  </a:cubicBezTo>
                  <a:cubicBezTo>
                    <a:pt x="1434" y="11341"/>
                    <a:pt x="3736" y="11942"/>
                    <a:pt x="3736" y="11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6"/>
            <p:cNvSpPr/>
            <p:nvPr/>
          </p:nvSpPr>
          <p:spPr>
            <a:xfrm flipH="1">
              <a:off x="5715950" y="2693600"/>
              <a:ext cx="93425" cy="298550"/>
            </a:xfrm>
            <a:custGeom>
              <a:avLst/>
              <a:gdLst/>
              <a:ahLst/>
              <a:cxnLst/>
              <a:rect l="l" t="t" r="r" b="b"/>
              <a:pathLst>
                <a:path w="3737" h="11942" fill="none" extrusionOk="0">
                  <a:moveTo>
                    <a:pt x="0" y="0"/>
                  </a:moveTo>
                  <a:cubicBezTo>
                    <a:pt x="0" y="0"/>
                    <a:pt x="400" y="8640"/>
                    <a:pt x="934" y="9974"/>
                  </a:cubicBezTo>
                  <a:cubicBezTo>
                    <a:pt x="1434" y="11341"/>
                    <a:pt x="3736" y="11942"/>
                    <a:pt x="3736" y="1194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6"/>
            <p:cNvSpPr/>
            <p:nvPr/>
          </p:nvSpPr>
          <p:spPr>
            <a:xfrm flipH="1">
              <a:off x="6486500" y="2349950"/>
              <a:ext cx="495400" cy="443725"/>
            </a:xfrm>
            <a:custGeom>
              <a:avLst/>
              <a:gdLst/>
              <a:ahLst/>
              <a:cxnLst/>
              <a:rect l="l" t="t" r="r" b="b"/>
              <a:pathLst>
                <a:path w="19816" h="17749" extrusionOk="0">
                  <a:moveTo>
                    <a:pt x="11386" y="0"/>
                  </a:moveTo>
                  <a:cubicBezTo>
                    <a:pt x="7139" y="0"/>
                    <a:pt x="6255" y="3377"/>
                    <a:pt x="4271" y="7408"/>
                  </a:cubicBezTo>
                  <a:cubicBezTo>
                    <a:pt x="2136" y="11645"/>
                    <a:pt x="1135" y="13479"/>
                    <a:pt x="1135" y="13479"/>
                  </a:cubicBezTo>
                  <a:cubicBezTo>
                    <a:pt x="1135" y="13479"/>
                    <a:pt x="1" y="16181"/>
                    <a:pt x="568" y="16181"/>
                  </a:cubicBezTo>
                  <a:cubicBezTo>
                    <a:pt x="1135" y="16181"/>
                    <a:pt x="4804" y="14780"/>
                    <a:pt x="6506" y="14780"/>
                  </a:cubicBezTo>
                  <a:cubicBezTo>
                    <a:pt x="8207" y="14780"/>
                    <a:pt x="10041" y="17749"/>
                    <a:pt x="10041" y="17749"/>
                  </a:cubicBezTo>
                  <a:cubicBezTo>
                    <a:pt x="10041" y="17749"/>
                    <a:pt x="14477" y="14445"/>
                    <a:pt x="16289" y="14445"/>
                  </a:cubicBezTo>
                  <a:cubicBezTo>
                    <a:pt x="16396" y="14445"/>
                    <a:pt x="16493" y="14456"/>
                    <a:pt x="16579" y="14480"/>
                  </a:cubicBezTo>
                  <a:cubicBezTo>
                    <a:pt x="17347" y="14747"/>
                    <a:pt x="18047" y="15147"/>
                    <a:pt x="18614" y="15714"/>
                  </a:cubicBezTo>
                  <a:cubicBezTo>
                    <a:pt x="18756" y="15825"/>
                    <a:pt x="18915" y="15875"/>
                    <a:pt x="19070" y="15875"/>
                  </a:cubicBezTo>
                  <a:cubicBezTo>
                    <a:pt x="19427" y="15875"/>
                    <a:pt x="19758" y="15609"/>
                    <a:pt x="19782" y="15214"/>
                  </a:cubicBezTo>
                  <a:cubicBezTo>
                    <a:pt x="19815" y="14447"/>
                    <a:pt x="19815" y="13412"/>
                    <a:pt x="19815" y="12078"/>
                  </a:cubicBezTo>
                  <a:cubicBezTo>
                    <a:pt x="19815" y="8976"/>
                    <a:pt x="17147" y="470"/>
                    <a:pt x="12176" y="36"/>
                  </a:cubicBezTo>
                  <a:cubicBezTo>
                    <a:pt x="11900" y="12"/>
                    <a:pt x="11637" y="0"/>
                    <a:pt x="113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6"/>
            <p:cNvSpPr/>
            <p:nvPr/>
          </p:nvSpPr>
          <p:spPr>
            <a:xfrm flipH="1">
              <a:off x="6461500" y="2229100"/>
              <a:ext cx="541275" cy="545600"/>
            </a:xfrm>
            <a:custGeom>
              <a:avLst/>
              <a:gdLst/>
              <a:ahLst/>
              <a:cxnLst/>
              <a:rect l="l" t="t" r="r" b="b"/>
              <a:pathLst>
                <a:path w="21651" h="21824" extrusionOk="0">
                  <a:moveTo>
                    <a:pt x="12644" y="0"/>
                  </a:moveTo>
                  <a:cubicBezTo>
                    <a:pt x="12644" y="0"/>
                    <a:pt x="7841" y="634"/>
                    <a:pt x="5673" y="2735"/>
                  </a:cubicBezTo>
                  <a:cubicBezTo>
                    <a:pt x="3471" y="4803"/>
                    <a:pt x="4205" y="8106"/>
                    <a:pt x="3071" y="11141"/>
                  </a:cubicBezTo>
                  <a:cubicBezTo>
                    <a:pt x="1946" y="14119"/>
                    <a:pt x="0" y="20182"/>
                    <a:pt x="978" y="20182"/>
                  </a:cubicBezTo>
                  <a:cubicBezTo>
                    <a:pt x="986" y="20182"/>
                    <a:pt x="994" y="20182"/>
                    <a:pt x="1003" y="20181"/>
                  </a:cubicBezTo>
                  <a:cubicBezTo>
                    <a:pt x="1891" y="20063"/>
                    <a:pt x="4885" y="17761"/>
                    <a:pt x="6268" y="17761"/>
                  </a:cubicBezTo>
                  <a:cubicBezTo>
                    <a:pt x="6442" y="17761"/>
                    <a:pt x="6591" y="17797"/>
                    <a:pt x="6707" y="17880"/>
                  </a:cubicBezTo>
                  <a:cubicBezTo>
                    <a:pt x="7741" y="18613"/>
                    <a:pt x="10143" y="21649"/>
                    <a:pt x="10543" y="21816"/>
                  </a:cubicBezTo>
                  <a:cubicBezTo>
                    <a:pt x="10554" y="21821"/>
                    <a:pt x="10568" y="21823"/>
                    <a:pt x="10585" y="21823"/>
                  </a:cubicBezTo>
                  <a:cubicBezTo>
                    <a:pt x="11241" y="21823"/>
                    <a:pt x="16266" y="18170"/>
                    <a:pt x="16981" y="17779"/>
                  </a:cubicBezTo>
                  <a:cubicBezTo>
                    <a:pt x="17014" y="17760"/>
                    <a:pt x="17053" y="17751"/>
                    <a:pt x="17097" y="17751"/>
                  </a:cubicBezTo>
                  <a:cubicBezTo>
                    <a:pt x="17909" y="17751"/>
                    <a:pt x="20470" y="20903"/>
                    <a:pt x="21173" y="20903"/>
                  </a:cubicBezTo>
                  <a:cubicBezTo>
                    <a:pt x="21275" y="20903"/>
                    <a:pt x="21338" y="20836"/>
                    <a:pt x="21351" y="20682"/>
                  </a:cubicBezTo>
                  <a:cubicBezTo>
                    <a:pt x="21451" y="19447"/>
                    <a:pt x="21651" y="12075"/>
                    <a:pt x="20917" y="7606"/>
                  </a:cubicBezTo>
                  <a:cubicBezTo>
                    <a:pt x="20183" y="3136"/>
                    <a:pt x="15013" y="100"/>
                    <a:pt x="1264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6"/>
            <p:cNvSpPr/>
            <p:nvPr/>
          </p:nvSpPr>
          <p:spPr>
            <a:xfrm flipH="1">
              <a:off x="6349750" y="2083975"/>
              <a:ext cx="453525" cy="695625"/>
            </a:xfrm>
            <a:custGeom>
              <a:avLst/>
              <a:gdLst/>
              <a:ahLst/>
              <a:cxnLst/>
              <a:rect l="l" t="t" r="r" b="b"/>
              <a:pathLst>
                <a:path w="18141" h="27825" extrusionOk="0">
                  <a:moveTo>
                    <a:pt x="6299" y="1"/>
                  </a:moveTo>
                  <a:cubicBezTo>
                    <a:pt x="6299" y="1"/>
                    <a:pt x="4531" y="5405"/>
                    <a:pt x="3097" y="7273"/>
                  </a:cubicBezTo>
                  <a:cubicBezTo>
                    <a:pt x="1629" y="9174"/>
                    <a:pt x="995" y="9441"/>
                    <a:pt x="495" y="13811"/>
                  </a:cubicBezTo>
                  <a:cubicBezTo>
                    <a:pt x="0" y="18130"/>
                    <a:pt x="2210" y="27825"/>
                    <a:pt x="2970" y="27825"/>
                  </a:cubicBezTo>
                  <a:cubicBezTo>
                    <a:pt x="2979" y="27825"/>
                    <a:pt x="2988" y="27824"/>
                    <a:pt x="2997" y="27821"/>
                  </a:cubicBezTo>
                  <a:cubicBezTo>
                    <a:pt x="3730" y="27621"/>
                    <a:pt x="10869" y="16213"/>
                    <a:pt x="13271" y="14345"/>
                  </a:cubicBezTo>
                  <a:cubicBezTo>
                    <a:pt x="15672" y="12477"/>
                    <a:pt x="18141" y="10508"/>
                    <a:pt x="18141" y="10508"/>
                  </a:cubicBezTo>
                  <a:cubicBezTo>
                    <a:pt x="18141" y="10508"/>
                    <a:pt x="12337" y="8740"/>
                    <a:pt x="10368" y="6239"/>
                  </a:cubicBezTo>
                  <a:cubicBezTo>
                    <a:pt x="8867" y="4237"/>
                    <a:pt x="7533" y="2169"/>
                    <a:pt x="62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6"/>
            <p:cNvSpPr/>
            <p:nvPr/>
          </p:nvSpPr>
          <p:spPr>
            <a:xfrm flipH="1">
              <a:off x="6349750" y="2083975"/>
              <a:ext cx="348600" cy="338600"/>
            </a:xfrm>
            <a:custGeom>
              <a:avLst/>
              <a:gdLst/>
              <a:ahLst/>
              <a:cxnLst/>
              <a:rect l="l" t="t" r="r" b="b"/>
              <a:pathLst>
                <a:path w="13944" h="13544" extrusionOk="0">
                  <a:moveTo>
                    <a:pt x="2102" y="1"/>
                  </a:moveTo>
                  <a:cubicBezTo>
                    <a:pt x="1501" y="1836"/>
                    <a:pt x="801" y="3637"/>
                    <a:pt x="0" y="5371"/>
                  </a:cubicBezTo>
                  <a:cubicBezTo>
                    <a:pt x="868" y="7840"/>
                    <a:pt x="3336" y="11876"/>
                    <a:pt x="10108" y="13544"/>
                  </a:cubicBezTo>
                  <a:cubicBezTo>
                    <a:pt x="12142" y="11943"/>
                    <a:pt x="13944" y="10508"/>
                    <a:pt x="13944" y="10508"/>
                  </a:cubicBezTo>
                  <a:cubicBezTo>
                    <a:pt x="13944" y="10508"/>
                    <a:pt x="8140" y="8740"/>
                    <a:pt x="6171" y="6239"/>
                  </a:cubicBezTo>
                  <a:cubicBezTo>
                    <a:pt x="4670" y="4237"/>
                    <a:pt x="3336" y="2169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6"/>
            <p:cNvSpPr/>
            <p:nvPr/>
          </p:nvSpPr>
          <p:spPr>
            <a:xfrm flipH="1">
              <a:off x="6349750" y="2083975"/>
              <a:ext cx="330250" cy="317750"/>
            </a:xfrm>
            <a:custGeom>
              <a:avLst/>
              <a:gdLst/>
              <a:ahLst/>
              <a:cxnLst/>
              <a:rect l="l" t="t" r="r" b="b"/>
              <a:pathLst>
                <a:path w="13210" h="12710" extrusionOk="0">
                  <a:moveTo>
                    <a:pt x="1368" y="1"/>
                  </a:moveTo>
                  <a:cubicBezTo>
                    <a:pt x="1368" y="1"/>
                    <a:pt x="767" y="1802"/>
                    <a:pt x="0" y="3704"/>
                  </a:cubicBezTo>
                  <a:cubicBezTo>
                    <a:pt x="634" y="5572"/>
                    <a:pt x="1935" y="8340"/>
                    <a:pt x="4270" y="10008"/>
                  </a:cubicBezTo>
                  <a:cubicBezTo>
                    <a:pt x="6138" y="11242"/>
                    <a:pt x="8239" y="12143"/>
                    <a:pt x="10441" y="12710"/>
                  </a:cubicBezTo>
                  <a:lnTo>
                    <a:pt x="13210" y="10508"/>
                  </a:lnTo>
                  <a:cubicBezTo>
                    <a:pt x="13210" y="10508"/>
                    <a:pt x="7406" y="8707"/>
                    <a:pt x="5437" y="6239"/>
                  </a:cubicBezTo>
                  <a:cubicBezTo>
                    <a:pt x="3936" y="4237"/>
                    <a:pt x="2602" y="2169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6"/>
            <p:cNvSpPr/>
            <p:nvPr/>
          </p:nvSpPr>
          <p:spPr>
            <a:xfrm flipH="1">
              <a:off x="6349750" y="2083975"/>
              <a:ext cx="453675" cy="701375"/>
            </a:xfrm>
            <a:custGeom>
              <a:avLst/>
              <a:gdLst/>
              <a:ahLst/>
              <a:cxnLst/>
              <a:rect l="l" t="t" r="r" b="b"/>
              <a:pathLst>
                <a:path w="18147" h="28055" fill="none" extrusionOk="0">
                  <a:moveTo>
                    <a:pt x="6305" y="1"/>
                  </a:moveTo>
                  <a:cubicBezTo>
                    <a:pt x="6305" y="1"/>
                    <a:pt x="4537" y="5405"/>
                    <a:pt x="3103" y="7273"/>
                  </a:cubicBezTo>
                  <a:cubicBezTo>
                    <a:pt x="1635" y="9174"/>
                    <a:pt x="1001" y="9441"/>
                    <a:pt x="501" y="13811"/>
                  </a:cubicBezTo>
                  <a:cubicBezTo>
                    <a:pt x="0" y="18181"/>
                    <a:pt x="2269" y="28054"/>
                    <a:pt x="3003" y="27821"/>
                  </a:cubicBezTo>
                  <a:cubicBezTo>
                    <a:pt x="3736" y="27621"/>
                    <a:pt x="10875" y="16213"/>
                    <a:pt x="13277" y="14345"/>
                  </a:cubicBezTo>
                  <a:cubicBezTo>
                    <a:pt x="15678" y="12477"/>
                    <a:pt x="18147" y="10508"/>
                    <a:pt x="18147" y="10508"/>
                  </a:cubicBezTo>
                  <a:cubicBezTo>
                    <a:pt x="18147" y="10508"/>
                    <a:pt x="12343" y="8740"/>
                    <a:pt x="10374" y="6239"/>
                  </a:cubicBezTo>
                  <a:cubicBezTo>
                    <a:pt x="8873" y="4237"/>
                    <a:pt x="7539" y="2169"/>
                    <a:pt x="6305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6"/>
            <p:cNvSpPr/>
            <p:nvPr/>
          </p:nvSpPr>
          <p:spPr>
            <a:xfrm flipH="1">
              <a:off x="6069550" y="1606925"/>
              <a:ext cx="648825" cy="784575"/>
            </a:xfrm>
            <a:custGeom>
              <a:avLst/>
              <a:gdLst/>
              <a:ahLst/>
              <a:cxnLst/>
              <a:rect l="l" t="t" r="r" b="b"/>
              <a:pathLst>
                <a:path w="25953" h="31383" extrusionOk="0">
                  <a:moveTo>
                    <a:pt x="13010" y="0"/>
                  </a:moveTo>
                  <a:cubicBezTo>
                    <a:pt x="10418" y="0"/>
                    <a:pt x="7840" y="618"/>
                    <a:pt x="5505" y="1837"/>
                  </a:cubicBezTo>
                  <a:cubicBezTo>
                    <a:pt x="835" y="4339"/>
                    <a:pt x="1" y="12111"/>
                    <a:pt x="735" y="14413"/>
                  </a:cubicBezTo>
                  <a:cubicBezTo>
                    <a:pt x="1469" y="16681"/>
                    <a:pt x="2302" y="23753"/>
                    <a:pt x="6872" y="27155"/>
                  </a:cubicBezTo>
                  <a:cubicBezTo>
                    <a:pt x="10689" y="30025"/>
                    <a:pt x="15298" y="31382"/>
                    <a:pt x="17743" y="31382"/>
                  </a:cubicBezTo>
                  <a:cubicBezTo>
                    <a:pt x="18225" y="31382"/>
                    <a:pt x="18623" y="31329"/>
                    <a:pt x="18914" y="31225"/>
                  </a:cubicBezTo>
                  <a:cubicBezTo>
                    <a:pt x="20682" y="30591"/>
                    <a:pt x="22217" y="28189"/>
                    <a:pt x="24085" y="24487"/>
                  </a:cubicBezTo>
                  <a:cubicBezTo>
                    <a:pt x="25953" y="20751"/>
                    <a:pt x="25119" y="16781"/>
                    <a:pt x="24919" y="14513"/>
                  </a:cubicBezTo>
                  <a:cubicBezTo>
                    <a:pt x="24718" y="12211"/>
                    <a:pt x="25019" y="5273"/>
                    <a:pt x="25019" y="5273"/>
                  </a:cubicBezTo>
                  <a:cubicBezTo>
                    <a:pt x="25019" y="5273"/>
                    <a:pt x="20249" y="1537"/>
                    <a:pt x="17747" y="703"/>
                  </a:cubicBezTo>
                  <a:cubicBezTo>
                    <a:pt x="16198" y="233"/>
                    <a:pt x="14602" y="0"/>
                    <a:pt x="130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6"/>
            <p:cNvSpPr/>
            <p:nvPr/>
          </p:nvSpPr>
          <p:spPr>
            <a:xfrm flipH="1">
              <a:off x="6092050" y="1606725"/>
              <a:ext cx="532925" cy="217150"/>
            </a:xfrm>
            <a:custGeom>
              <a:avLst/>
              <a:gdLst/>
              <a:ahLst/>
              <a:cxnLst/>
              <a:rect l="l" t="t" r="r" b="b"/>
              <a:pathLst>
                <a:path w="21317" h="8686" extrusionOk="0">
                  <a:moveTo>
                    <a:pt x="9358" y="0"/>
                  </a:moveTo>
                  <a:cubicBezTo>
                    <a:pt x="6749" y="0"/>
                    <a:pt x="4152" y="618"/>
                    <a:pt x="1802" y="1845"/>
                  </a:cubicBezTo>
                  <a:cubicBezTo>
                    <a:pt x="1135" y="2212"/>
                    <a:pt x="501" y="2679"/>
                    <a:pt x="1" y="3213"/>
                  </a:cubicBezTo>
                  <a:lnTo>
                    <a:pt x="2403" y="4947"/>
                  </a:lnTo>
                  <a:cubicBezTo>
                    <a:pt x="2403" y="4947"/>
                    <a:pt x="3471" y="3879"/>
                    <a:pt x="5748" y="3879"/>
                  </a:cubicBezTo>
                  <a:cubicBezTo>
                    <a:pt x="7352" y="3879"/>
                    <a:pt x="9556" y="4409"/>
                    <a:pt x="12410" y="6215"/>
                  </a:cubicBezTo>
                  <a:cubicBezTo>
                    <a:pt x="15501" y="8151"/>
                    <a:pt x="18217" y="8685"/>
                    <a:pt x="20298" y="8685"/>
                  </a:cubicBezTo>
                  <a:cubicBezTo>
                    <a:pt x="20619" y="8685"/>
                    <a:pt x="20926" y="8672"/>
                    <a:pt x="21216" y="8650"/>
                  </a:cubicBezTo>
                  <a:cubicBezTo>
                    <a:pt x="21249" y="6782"/>
                    <a:pt x="21316" y="5281"/>
                    <a:pt x="21316" y="5281"/>
                  </a:cubicBezTo>
                  <a:cubicBezTo>
                    <a:pt x="21316" y="5281"/>
                    <a:pt x="16546" y="1512"/>
                    <a:pt x="14044" y="678"/>
                  </a:cubicBezTo>
                  <a:cubicBezTo>
                    <a:pt x="12512" y="226"/>
                    <a:pt x="10933" y="0"/>
                    <a:pt x="9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6"/>
            <p:cNvSpPr/>
            <p:nvPr/>
          </p:nvSpPr>
          <p:spPr>
            <a:xfrm flipH="1">
              <a:off x="6069550" y="1593625"/>
              <a:ext cx="648825" cy="809775"/>
            </a:xfrm>
            <a:custGeom>
              <a:avLst/>
              <a:gdLst/>
              <a:ahLst/>
              <a:cxnLst/>
              <a:rect l="l" t="t" r="r" b="b"/>
              <a:pathLst>
                <a:path w="25953" h="32391" fill="none" extrusionOk="0">
                  <a:moveTo>
                    <a:pt x="25019" y="5805"/>
                  </a:moveTo>
                  <a:cubicBezTo>
                    <a:pt x="25019" y="5805"/>
                    <a:pt x="24718" y="12743"/>
                    <a:pt x="24919" y="15045"/>
                  </a:cubicBezTo>
                  <a:cubicBezTo>
                    <a:pt x="25119" y="17313"/>
                    <a:pt x="25953" y="21283"/>
                    <a:pt x="24085" y="25019"/>
                  </a:cubicBezTo>
                  <a:cubicBezTo>
                    <a:pt x="22217" y="28721"/>
                    <a:pt x="20682" y="31123"/>
                    <a:pt x="18914" y="31757"/>
                  </a:cubicBezTo>
                  <a:cubicBezTo>
                    <a:pt x="17146" y="32391"/>
                    <a:pt x="11442" y="31123"/>
                    <a:pt x="6872" y="27687"/>
                  </a:cubicBezTo>
                  <a:cubicBezTo>
                    <a:pt x="2302" y="24285"/>
                    <a:pt x="1469" y="17213"/>
                    <a:pt x="735" y="14945"/>
                  </a:cubicBezTo>
                  <a:cubicBezTo>
                    <a:pt x="1" y="12643"/>
                    <a:pt x="835" y="4871"/>
                    <a:pt x="5505" y="2369"/>
                  </a:cubicBezTo>
                  <a:cubicBezTo>
                    <a:pt x="9274" y="401"/>
                    <a:pt x="13677" y="1"/>
                    <a:pt x="17747" y="1235"/>
                  </a:cubicBezTo>
                  <a:cubicBezTo>
                    <a:pt x="20249" y="2069"/>
                    <a:pt x="25019" y="5805"/>
                    <a:pt x="25019" y="580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6"/>
            <p:cNvSpPr/>
            <p:nvPr/>
          </p:nvSpPr>
          <p:spPr>
            <a:xfrm flipH="1">
              <a:off x="6192125" y="1941375"/>
              <a:ext cx="110950" cy="174325"/>
            </a:xfrm>
            <a:custGeom>
              <a:avLst/>
              <a:gdLst/>
              <a:ahLst/>
              <a:cxnLst/>
              <a:rect l="l" t="t" r="r" b="b"/>
              <a:pathLst>
                <a:path w="4438" h="6973" fill="none" extrusionOk="0">
                  <a:moveTo>
                    <a:pt x="4170" y="1"/>
                  </a:moveTo>
                  <a:cubicBezTo>
                    <a:pt x="4170" y="1"/>
                    <a:pt x="2202" y="1969"/>
                    <a:pt x="2703" y="2803"/>
                  </a:cubicBezTo>
                  <a:cubicBezTo>
                    <a:pt x="3236" y="3603"/>
                    <a:pt x="4437" y="4070"/>
                    <a:pt x="4070" y="5305"/>
                  </a:cubicBezTo>
                  <a:cubicBezTo>
                    <a:pt x="3670" y="6505"/>
                    <a:pt x="935" y="6972"/>
                    <a:pt x="1" y="530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6"/>
            <p:cNvSpPr/>
            <p:nvPr/>
          </p:nvSpPr>
          <p:spPr>
            <a:xfrm flipH="1">
              <a:off x="6290525" y="1811300"/>
              <a:ext cx="135125" cy="62550"/>
            </a:xfrm>
            <a:custGeom>
              <a:avLst/>
              <a:gdLst/>
              <a:ahLst/>
              <a:cxnLst/>
              <a:rect l="l" t="t" r="r" b="b"/>
              <a:pathLst>
                <a:path w="5405" h="2502" fill="none" extrusionOk="0">
                  <a:moveTo>
                    <a:pt x="0" y="2502"/>
                  </a:moveTo>
                  <a:cubicBezTo>
                    <a:pt x="0" y="2502"/>
                    <a:pt x="1801" y="0"/>
                    <a:pt x="5404" y="15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6"/>
            <p:cNvSpPr/>
            <p:nvPr/>
          </p:nvSpPr>
          <p:spPr>
            <a:xfrm flipH="1">
              <a:off x="6102900" y="1863000"/>
              <a:ext cx="77575" cy="55050"/>
            </a:xfrm>
            <a:custGeom>
              <a:avLst/>
              <a:gdLst/>
              <a:ahLst/>
              <a:cxnLst/>
              <a:rect l="l" t="t" r="r" b="b"/>
              <a:pathLst>
                <a:path w="3103" h="2202" fill="none" extrusionOk="0">
                  <a:moveTo>
                    <a:pt x="0" y="534"/>
                  </a:moveTo>
                  <a:cubicBezTo>
                    <a:pt x="0" y="534"/>
                    <a:pt x="2268" y="0"/>
                    <a:pt x="3102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6"/>
            <p:cNvSpPr/>
            <p:nvPr/>
          </p:nvSpPr>
          <p:spPr>
            <a:xfrm flipH="1">
              <a:off x="5892750" y="1471400"/>
              <a:ext cx="888150" cy="565900"/>
            </a:xfrm>
            <a:custGeom>
              <a:avLst/>
              <a:gdLst/>
              <a:ahLst/>
              <a:cxnLst/>
              <a:rect l="l" t="t" r="r" b="b"/>
              <a:pathLst>
                <a:path w="35526" h="22636" extrusionOk="0">
                  <a:moveTo>
                    <a:pt x="24246" y="0"/>
                  </a:moveTo>
                  <a:cubicBezTo>
                    <a:pt x="23641" y="0"/>
                    <a:pt x="23030" y="50"/>
                    <a:pt x="22416" y="153"/>
                  </a:cubicBezTo>
                  <a:cubicBezTo>
                    <a:pt x="20748" y="453"/>
                    <a:pt x="19180" y="1087"/>
                    <a:pt x="17513" y="1254"/>
                  </a:cubicBezTo>
                  <a:cubicBezTo>
                    <a:pt x="17211" y="1286"/>
                    <a:pt x="16913" y="1300"/>
                    <a:pt x="16618" y="1300"/>
                  </a:cubicBezTo>
                  <a:cubicBezTo>
                    <a:pt x="14721" y="1300"/>
                    <a:pt x="12949" y="727"/>
                    <a:pt x="11098" y="727"/>
                  </a:cubicBezTo>
                  <a:cubicBezTo>
                    <a:pt x="10532" y="727"/>
                    <a:pt x="9959" y="781"/>
                    <a:pt x="9373" y="920"/>
                  </a:cubicBezTo>
                  <a:cubicBezTo>
                    <a:pt x="7005" y="1487"/>
                    <a:pt x="4904" y="2788"/>
                    <a:pt x="3336" y="4690"/>
                  </a:cubicBezTo>
                  <a:cubicBezTo>
                    <a:pt x="734" y="7892"/>
                    <a:pt x="0" y="13696"/>
                    <a:pt x="3970" y="22636"/>
                  </a:cubicBezTo>
                  <a:cubicBezTo>
                    <a:pt x="3970" y="22636"/>
                    <a:pt x="4904" y="18566"/>
                    <a:pt x="7172" y="17132"/>
                  </a:cubicBezTo>
                  <a:cubicBezTo>
                    <a:pt x="9473" y="15664"/>
                    <a:pt x="11642" y="15964"/>
                    <a:pt x="10307" y="13996"/>
                  </a:cubicBezTo>
                  <a:cubicBezTo>
                    <a:pt x="8940" y="12028"/>
                    <a:pt x="8206" y="10060"/>
                    <a:pt x="11141" y="9126"/>
                  </a:cubicBezTo>
                  <a:cubicBezTo>
                    <a:pt x="11757" y="8928"/>
                    <a:pt x="12499" y="8843"/>
                    <a:pt x="13318" y="8843"/>
                  </a:cubicBezTo>
                  <a:cubicBezTo>
                    <a:pt x="16357" y="8843"/>
                    <a:pt x="20455" y="10022"/>
                    <a:pt x="23083" y="10994"/>
                  </a:cubicBezTo>
                  <a:cubicBezTo>
                    <a:pt x="24341" y="11464"/>
                    <a:pt x="26054" y="11818"/>
                    <a:pt x="27785" y="11818"/>
                  </a:cubicBezTo>
                  <a:cubicBezTo>
                    <a:pt x="30598" y="11818"/>
                    <a:pt x="33459" y="10883"/>
                    <a:pt x="34491" y="7992"/>
                  </a:cubicBezTo>
                  <a:cubicBezTo>
                    <a:pt x="35525" y="5090"/>
                    <a:pt x="32523" y="2788"/>
                    <a:pt x="30322" y="1621"/>
                  </a:cubicBezTo>
                  <a:cubicBezTo>
                    <a:pt x="28427" y="608"/>
                    <a:pt x="26370" y="0"/>
                    <a:pt x="24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6"/>
            <p:cNvSpPr/>
            <p:nvPr/>
          </p:nvSpPr>
          <p:spPr>
            <a:xfrm flipH="1">
              <a:off x="5892750" y="1463550"/>
              <a:ext cx="888150" cy="573750"/>
            </a:xfrm>
            <a:custGeom>
              <a:avLst/>
              <a:gdLst/>
              <a:ahLst/>
              <a:cxnLst/>
              <a:rect l="l" t="t" r="r" b="b"/>
              <a:pathLst>
                <a:path w="35526" h="22950" fill="none" extrusionOk="0">
                  <a:moveTo>
                    <a:pt x="3970" y="22950"/>
                  </a:moveTo>
                  <a:cubicBezTo>
                    <a:pt x="3970" y="22950"/>
                    <a:pt x="4904" y="18880"/>
                    <a:pt x="7172" y="17446"/>
                  </a:cubicBezTo>
                  <a:cubicBezTo>
                    <a:pt x="9473" y="15978"/>
                    <a:pt x="11642" y="16278"/>
                    <a:pt x="10307" y="14310"/>
                  </a:cubicBezTo>
                  <a:cubicBezTo>
                    <a:pt x="8940" y="12342"/>
                    <a:pt x="8206" y="10374"/>
                    <a:pt x="11141" y="9440"/>
                  </a:cubicBezTo>
                  <a:cubicBezTo>
                    <a:pt x="14043" y="8506"/>
                    <a:pt x="19747" y="10074"/>
                    <a:pt x="23083" y="11308"/>
                  </a:cubicBezTo>
                  <a:cubicBezTo>
                    <a:pt x="26386" y="12542"/>
                    <a:pt x="32823" y="12976"/>
                    <a:pt x="34491" y="8306"/>
                  </a:cubicBezTo>
                  <a:cubicBezTo>
                    <a:pt x="35525" y="5404"/>
                    <a:pt x="32523" y="3102"/>
                    <a:pt x="30322" y="1935"/>
                  </a:cubicBezTo>
                  <a:cubicBezTo>
                    <a:pt x="27887" y="634"/>
                    <a:pt x="25185" y="0"/>
                    <a:pt x="22416" y="467"/>
                  </a:cubicBezTo>
                  <a:cubicBezTo>
                    <a:pt x="20748" y="767"/>
                    <a:pt x="19180" y="1401"/>
                    <a:pt x="17513" y="1568"/>
                  </a:cubicBezTo>
                  <a:cubicBezTo>
                    <a:pt x="14677" y="1868"/>
                    <a:pt x="12175" y="567"/>
                    <a:pt x="9373" y="1234"/>
                  </a:cubicBezTo>
                  <a:cubicBezTo>
                    <a:pt x="7005" y="1801"/>
                    <a:pt x="4904" y="3102"/>
                    <a:pt x="3336" y="5004"/>
                  </a:cubicBezTo>
                  <a:cubicBezTo>
                    <a:pt x="734" y="8206"/>
                    <a:pt x="0" y="14010"/>
                    <a:pt x="3970" y="2295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6"/>
            <p:cNvSpPr/>
            <p:nvPr/>
          </p:nvSpPr>
          <p:spPr>
            <a:xfrm flipH="1">
              <a:off x="6620775" y="1903250"/>
              <a:ext cx="183350" cy="187475"/>
            </a:xfrm>
            <a:custGeom>
              <a:avLst/>
              <a:gdLst/>
              <a:ahLst/>
              <a:cxnLst/>
              <a:rect l="l" t="t" r="r" b="b"/>
              <a:pathLst>
                <a:path w="7334" h="7499" extrusionOk="0">
                  <a:moveTo>
                    <a:pt x="3649" y="0"/>
                  </a:moveTo>
                  <a:cubicBezTo>
                    <a:pt x="3158" y="0"/>
                    <a:pt x="2653" y="263"/>
                    <a:pt x="2163" y="925"/>
                  </a:cubicBezTo>
                  <a:cubicBezTo>
                    <a:pt x="0" y="3850"/>
                    <a:pt x="3403" y="7499"/>
                    <a:pt x="6474" y="7499"/>
                  </a:cubicBezTo>
                  <a:cubicBezTo>
                    <a:pt x="6765" y="7499"/>
                    <a:pt x="7053" y="7466"/>
                    <a:pt x="7334" y="7397"/>
                  </a:cubicBezTo>
                  <a:lnTo>
                    <a:pt x="7234" y="3861"/>
                  </a:lnTo>
                  <a:cubicBezTo>
                    <a:pt x="7234" y="3861"/>
                    <a:pt x="5534" y="0"/>
                    <a:pt x="36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6"/>
            <p:cNvSpPr/>
            <p:nvPr/>
          </p:nvSpPr>
          <p:spPr>
            <a:xfrm flipH="1">
              <a:off x="6620775" y="1846325"/>
              <a:ext cx="188500" cy="261875"/>
            </a:xfrm>
            <a:custGeom>
              <a:avLst/>
              <a:gdLst/>
              <a:ahLst/>
              <a:cxnLst/>
              <a:rect l="l" t="t" r="r" b="b"/>
              <a:pathLst>
                <a:path w="7540" h="10475" fill="none" extrusionOk="0">
                  <a:moveTo>
                    <a:pt x="7440" y="6138"/>
                  </a:moveTo>
                  <a:cubicBezTo>
                    <a:pt x="7440" y="6138"/>
                    <a:pt x="4738" y="0"/>
                    <a:pt x="2369" y="3202"/>
                  </a:cubicBezTo>
                  <a:cubicBezTo>
                    <a:pt x="1" y="6405"/>
                    <a:pt x="4304" y="10474"/>
                    <a:pt x="7540" y="967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6"/>
            <p:cNvSpPr/>
            <p:nvPr/>
          </p:nvSpPr>
          <p:spPr>
            <a:xfrm flipH="1">
              <a:off x="5866900" y="198057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extrusionOk="0">
                  <a:moveTo>
                    <a:pt x="3636" y="1"/>
                  </a:moveTo>
                  <a:lnTo>
                    <a:pt x="2702" y="67"/>
                  </a:lnTo>
                  <a:cubicBezTo>
                    <a:pt x="2702" y="67"/>
                    <a:pt x="2621" y="58"/>
                    <a:pt x="2491" y="58"/>
                  </a:cubicBezTo>
                  <a:cubicBezTo>
                    <a:pt x="2012" y="58"/>
                    <a:pt x="870" y="182"/>
                    <a:pt x="634" y="1335"/>
                  </a:cubicBezTo>
                  <a:cubicBezTo>
                    <a:pt x="301" y="2803"/>
                    <a:pt x="1" y="5071"/>
                    <a:pt x="634" y="5071"/>
                  </a:cubicBezTo>
                  <a:cubicBezTo>
                    <a:pt x="1268" y="5071"/>
                    <a:pt x="2402" y="4771"/>
                    <a:pt x="2803" y="3837"/>
                  </a:cubicBezTo>
                  <a:cubicBezTo>
                    <a:pt x="3236" y="2903"/>
                    <a:pt x="3636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6"/>
            <p:cNvSpPr/>
            <p:nvPr/>
          </p:nvSpPr>
          <p:spPr>
            <a:xfrm flipH="1">
              <a:off x="5820200" y="1967225"/>
              <a:ext cx="88425" cy="122000"/>
            </a:xfrm>
            <a:custGeom>
              <a:avLst/>
              <a:gdLst/>
              <a:ahLst/>
              <a:cxnLst/>
              <a:rect l="l" t="t" r="r" b="b"/>
              <a:pathLst>
                <a:path w="3537" h="4880" extrusionOk="0">
                  <a:moveTo>
                    <a:pt x="2322" y="0"/>
                  </a:moveTo>
                  <a:cubicBezTo>
                    <a:pt x="1638" y="0"/>
                    <a:pt x="890" y="117"/>
                    <a:pt x="734" y="601"/>
                  </a:cubicBezTo>
                  <a:cubicBezTo>
                    <a:pt x="434" y="1535"/>
                    <a:pt x="1" y="4771"/>
                    <a:pt x="334" y="4871"/>
                  </a:cubicBezTo>
                  <a:cubicBezTo>
                    <a:pt x="351" y="4877"/>
                    <a:pt x="373" y="4879"/>
                    <a:pt x="400" y="4879"/>
                  </a:cubicBezTo>
                  <a:cubicBezTo>
                    <a:pt x="840" y="4879"/>
                    <a:pt x="2502" y="4137"/>
                    <a:pt x="2502" y="4137"/>
                  </a:cubicBezTo>
                  <a:lnTo>
                    <a:pt x="3536" y="101"/>
                  </a:lnTo>
                  <a:cubicBezTo>
                    <a:pt x="3536" y="101"/>
                    <a:pt x="2957" y="0"/>
                    <a:pt x="232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6"/>
            <p:cNvSpPr/>
            <p:nvPr/>
          </p:nvSpPr>
          <p:spPr>
            <a:xfrm flipH="1">
              <a:off x="5695100" y="1944850"/>
              <a:ext cx="150975" cy="126950"/>
            </a:xfrm>
            <a:custGeom>
              <a:avLst/>
              <a:gdLst/>
              <a:ahLst/>
              <a:cxnLst/>
              <a:rect l="l" t="t" r="r" b="b"/>
              <a:pathLst>
                <a:path w="6039" h="5078" extrusionOk="0">
                  <a:moveTo>
                    <a:pt x="1381" y="1"/>
                  </a:moveTo>
                  <a:cubicBezTo>
                    <a:pt x="1104" y="1"/>
                    <a:pt x="874" y="75"/>
                    <a:pt x="734" y="262"/>
                  </a:cubicBezTo>
                  <a:cubicBezTo>
                    <a:pt x="34" y="1196"/>
                    <a:pt x="0" y="5032"/>
                    <a:pt x="0" y="5032"/>
                  </a:cubicBezTo>
                  <a:cubicBezTo>
                    <a:pt x="124" y="5063"/>
                    <a:pt x="247" y="5078"/>
                    <a:pt x="369" y="5078"/>
                  </a:cubicBezTo>
                  <a:cubicBezTo>
                    <a:pt x="774" y="5078"/>
                    <a:pt x="1160" y="4914"/>
                    <a:pt x="1468" y="4632"/>
                  </a:cubicBezTo>
                  <a:cubicBezTo>
                    <a:pt x="1968" y="3998"/>
                    <a:pt x="2602" y="3164"/>
                    <a:pt x="2602" y="3164"/>
                  </a:cubicBezTo>
                  <a:cubicBezTo>
                    <a:pt x="2602" y="3164"/>
                    <a:pt x="4359" y="3610"/>
                    <a:pt x="4890" y="3610"/>
                  </a:cubicBezTo>
                  <a:cubicBezTo>
                    <a:pt x="4939" y="3610"/>
                    <a:pt x="4978" y="3606"/>
                    <a:pt x="5004" y="3598"/>
                  </a:cubicBezTo>
                  <a:cubicBezTo>
                    <a:pt x="5304" y="3498"/>
                    <a:pt x="6038" y="3598"/>
                    <a:pt x="5838" y="2564"/>
                  </a:cubicBezTo>
                  <a:cubicBezTo>
                    <a:pt x="5638" y="1496"/>
                    <a:pt x="4370" y="1196"/>
                    <a:pt x="4370" y="1196"/>
                  </a:cubicBezTo>
                  <a:cubicBezTo>
                    <a:pt x="4370" y="1196"/>
                    <a:pt x="2492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6"/>
            <p:cNvSpPr/>
            <p:nvPr/>
          </p:nvSpPr>
          <p:spPr>
            <a:xfrm flipH="1">
              <a:off x="5638400" y="1888950"/>
              <a:ext cx="142625" cy="153375"/>
            </a:xfrm>
            <a:custGeom>
              <a:avLst/>
              <a:gdLst/>
              <a:ahLst/>
              <a:cxnLst/>
              <a:rect l="l" t="t" r="r" b="b"/>
              <a:pathLst>
                <a:path w="5705" h="6135" extrusionOk="0">
                  <a:moveTo>
                    <a:pt x="1197" y="1"/>
                  </a:moveTo>
                  <a:cubicBezTo>
                    <a:pt x="942" y="1"/>
                    <a:pt x="721" y="244"/>
                    <a:pt x="501" y="630"/>
                  </a:cubicBezTo>
                  <a:cubicBezTo>
                    <a:pt x="0" y="1564"/>
                    <a:pt x="601" y="2498"/>
                    <a:pt x="1034" y="3332"/>
                  </a:cubicBezTo>
                  <a:cubicBezTo>
                    <a:pt x="1435" y="4166"/>
                    <a:pt x="3203" y="6134"/>
                    <a:pt x="3203" y="6134"/>
                  </a:cubicBezTo>
                  <a:lnTo>
                    <a:pt x="5704" y="5300"/>
                  </a:lnTo>
                  <a:cubicBezTo>
                    <a:pt x="4403" y="4399"/>
                    <a:pt x="3336" y="3165"/>
                    <a:pt x="2602" y="1764"/>
                  </a:cubicBezTo>
                  <a:cubicBezTo>
                    <a:pt x="1995" y="492"/>
                    <a:pt x="1561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6"/>
            <p:cNvSpPr/>
            <p:nvPr/>
          </p:nvSpPr>
          <p:spPr>
            <a:xfrm flipH="1">
              <a:off x="6003675" y="2385025"/>
              <a:ext cx="139275" cy="367950"/>
            </a:xfrm>
            <a:custGeom>
              <a:avLst/>
              <a:gdLst/>
              <a:ahLst/>
              <a:cxnLst/>
              <a:rect l="l" t="t" r="r" b="b"/>
              <a:pathLst>
                <a:path w="5571" h="14718" extrusionOk="0">
                  <a:moveTo>
                    <a:pt x="1501" y="1"/>
                  </a:moveTo>
                  <a:cubicBezTo>
                    <a:pt x="1501" y="1"/>
                    <a:pt x="0" y="12843"/>
                    <a:pt x="234" y="13544"/>
                  </a:cubicBezTo>
                  <a:cubicBezTo>
                    <a:pt x="419" y="14099"/>
                    <a:pt x="2050" y="14717"/>
                    <a:pt x="3017" y="14717"/>
                  </a:cubicBezTo>
                  <a:cubicBezTo>
                    <a:pt x="3271" y="14717"/>
                    <a:pt x="3478" y="14675"/>
                    <a:pt x="3603" y="14578"/>
                  </a:cubicBezTo>
                  <a:cubicBezTo>
                    <a:pt x="4170" y="14111"/>
                    <a:pt x="3836" y="13177"/>
                    <a:pt x="3603" y="12610"/>
                  </a:cubicBezTo>
                  <a:cubicBezTo>
                    <a:pt x="3369" y="12043"/>
                    <a:pt x="5571" y="1268"/>
                    <a:pt x="5571" y="1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6"/>
            <p:cNvSpPr/>
            <p:nvPr/>
          </p:nvSpPr>
          <p:spPr>
            <a:xfrm flipH="1">
              <a:off x="5922775" y="2391700"/>
              <a:ext cx="1449400" cy="1120825"/>
            </a:xfrm>
            <a:custGeom>
              <a:avLst/>
              <a:gdLst/>
              <a:ahLst/>
              <a:cxnLst/>
              <a:rect l="l" t="t" r="r" b="b"/>
              <a:pathLst>
                <a:path w="57976" h="44833" fill="none" extrusionOk="0">
                  <a:moveTo>
                    <a:pt x="12743" y="4170"/>
                  </a:moveTo>
                  <a:lnTo>
                    <a:pt x="20382" y="27987"/>
                  </a:lnTo>
                  <a:cubicBezTo>
                    <a:pt x="20382" y="27987"/>
                    <a:pt x="37895" y="17780"/>
                    <a:pt x="41997" y="12443"/>
                  </a:cubicBezTo>
                  <a:cubicBezTo>
                    <a:pt x="46100" y="7139"/>
                    <a:pt x="48469" y="1135"/>
                    <a:pt x="49903" y="568"/>
                  </a:cubicBezTo>
                  <a:cubicBezTo>
                    <a:pt x="51371" y="1"/>
                    <a:pt x="56474" y="1402"/>
                    <a:pt x="57242" y="2236"/>
                  </a:cubicBezTo>
                  <a:cubicBezTo>
                    <a:pt x="57976" y="3070"/>
                    <a:pt x="57809" y="3970"/>
                    <a:pt x="56908" y="4838"/>
                  </a:cubicBezTo>
                  <a:cubicBezTo>
                    <a:pt x="56007" y="5705"/>
                    <a:pt x="55474" y="5838"/>
                    <a:pt x="55474" y="5838"/>
                  </a:cubicBezTo>
                  <a:cubicBezTo>
                    <a:pt x="55474" y="5838"/>
                    <a:pt x="55440" y="7706"/>
                    <a:pt x="55040" y="8006"/>
                  </a:cubicBezTo>
                  <a:cubicBezTo>
                    <a:pt x="54606" y="8340"/>
                    <a:pt x="54707" y="7940"/>
                    <a:pt x="54606" y="8340"/>
                  </a:cubicBezTo>
                  <a:cubicBezTo>
                    <a:pt x="54540" y="8774"/>
                    <a:pt x="54373" y="9207"/>
                    <a:pt x="54139" y="9608"/>
                  </a:cubicBezTo>
                  <a:cubicBezTo>
                    <a:pt x="53839" y="10008"/>
                    <a:pt x="53706" y="10241"/>
                    <a:pt x="53439" y="10341"/>
                  </a:cubicBezTo>
                  <a:cubicBezTo>
                    <a:pt x="52839" y="10608"/>
                    <a:pt x="52205" y="10775"/>
                    <a:pt x="51571" y="10909"/>
                  </a:cubicBezTo>
                  <a:cubicBezTo>
                    <a:pt x="50437" y="11209"/>
                    <a:pt x="49303" y="11409"/>
                    <a:pt x="48169" y="11542"/>
                  </a:cubicBezTo>
                  <a:cubicBezTo>
                    <a:pt x="47435" y="11676"/>
                    <a:pt x="42731" y="20949"/>
                    <a:pt x="38328" y="26486"/>
                  </a:cubicBezTo>
                  <a:cubicBezTo>
                    <a:pt x="33925" y="32024"/>
                    <a:pt x="19982" y="44699"/>
                    <a:pt x="17780" y="44766"/>
                  </a:cubicBezTo>
                  <a:cubicBezTo>
                    <a:pt x="15612" y="44833"/>
                    <a:pt x="2736" y="23584"/>
                    <a:pt x="1" y="1838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6"/>
            <p:cNvSpPr/>
            <p:nvPr/>
          </p:nvSpPr>
          <p:spPr>
            <a:xfrm flipH="1">
              <a:off x="6862600" y="3091375"/>
              <a:ext cx="92600" cy="135125"/>
            </a:xfrm>
            <a:custGeom>
              <a:avLst/>
              <a:gdLst/>
              <a:ahLst/>
              <a:cxnLst/>
              <a:rect l="l" t="t" r="r" b="b"/>
              <a:pathLst>
                <a:path w="3704" h="5405" fill="none" extrusionOk="0">
                  <a:moveTo>
                    <a:pt x="3703" y="0"/>
                  </a:moveTo>
                  <a:cubicBezTo>
                    <a:pt x="3703" y="0"/>
                    <a:pt x="1702" y="67"/>
                    <a:pt x="0" y="54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6"/>
            <p:cNvSpPr/>
            <p:nvPr/>
          </p:nvSpPr>
          <p:spPr>
            <a:xfrm flipH="1">
              <a:off x="5922775" y="2402925"/>
              <a:ext cx="386125" cy="354900"/>
            </a:xfrm>
            <a:custGeom>
              <a:avLst/>
              <a:gdLst/>
              <a:ahLst/>
              <a:cxnLst/>
              <a:rect l="l" t="t" r="r" b="b"/>
              <a:pathLst>
                <a:path w="15445" h="14196" extrusionOk="0">
                  <a:moveTo>
                    <a:pt x="8264" y="1"/>
                  </a:moveTo>
                  <a:cubicBezTo>
                    <a:pt x="7899" y="1"/>
                    <a:pt x="7592" y="37"/>
                    <a:pt x="7372" y="119"/>
                  </a:cubicBezTo>
                  <a:cubicBezTo>
                    <a:pt x="5938" y="653"/>
                    <a:pt x="3770" y="6190"/>
                    <a:pt x="0" y="11327"/>
                  </a:cubicBezTo>
                  <a:lnTo>
                    <a:pt x="3503" y="14196"/>
                  </a:lnTo>
                  <a:cubicBezTo>
                    <a:pt x="4603" y="12361"/>
                    <a:pt x="5371" y="11127"/>
                    <a:pt x="5638" y="11093"/>
                  </a:cubicBezTo>
                  <a:cubicBezTo>
                    <a:pt x="6772" y="10960"/>
                    <a:pt x="7906" y="10760"/>
                    <a:pt x="9040" y="10460"/>
                  </a:cubicBezTo>
                  <a:cubicBezTo>
                    <a:pt x="9674" y="10326"/>
                    <a:pt x="10308" y="10126"/>
                    <a:pt x="10875" y="9892"/>
                  </a:cubicBezTo>
                  <a:cubicBezTo>
                    <a:pt x="11208" y="9759"/>
                    <a:pt x="11308" y="9559"/>
                    <a:pt x="11608" y="9125"/>
                  </a:cubicBezTo>
                  <a:cubicBezTo>
                    <a:pt x="11842" y="8758"/>
                    <a:pt x="12009" y="8325"/>
                    <a:pt x="12075" y="7891"/>
                  </a:cubicBezTo>
                  <a:cubicBezTo>
                    <a:pt x="12176" y="7457"/>
                    <a:pt x="12442" y="7324"/>
                    <a:pt x="12843" y="6990"/>
                  </a:cubicBezTo>
                  <a:cubicBezTo>
                    <a:pt x="13243" y="6690"/>
                    <a:pt x="12943" y="5356"/>
                    <a:pt x="12943" y="5356"/>
                  </a:cubicBezTo>
                  <a:cubicBezTo>
                    <a:pt x="12943" y="5356"/>
                    <a:pt x="13443" y="5256"/>
                    <a:pt x="14344" y="4389"/>
                  </a:cubicBezTo>
                  <a:cubicBezTo>
                    <a:pt x="15278" y="3521"/>
                    <a:pt x="15445" y="2587"/>
                    <a:pt x="14711" y="1787"/>
                  </a:cubicBezTo>
                  <a:cubicBezTo>
                    <a:pt x="14061" y="1109"/>
                    <a:pt x="10279" y="1"/>
                    <a:pt x="82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6"/>
            <p:cNvSpPr/>
            <p:nvPr/>
          </p:nvSpPr>
          <p:spPr>
            <a:xfrm flipH="1">
              <a:off x="5922775" y="2392550"/>
              <a:ext cx="386125" cy="365275"/>
            </a:xfrm>
            <a:custGeom>
              <a:avLst/>
              <a:gdLst/>
              <a:ahLst/>
              <a:cxnLst/>
              <a:rect l="l" t="t" r="r" b="b"/>
              <a:pathLst>
                <a:path w="15445" h="14611" fill="none" extrusionOk="0">
                  <a:moveTo>
                    <a:pt x="9040" y="10875"/>
                  </a:moveTo>
                  <a:cubicBezTo>
                    <a:pt x="9674" y="10741"/>
                    <a:pt x="10308" y="10541"/>
                    <a:pt x="10875" y="10307"/>
                  </a:cubicBezTo>
                  <a:cubicBezTo>
                    <a:pt x="11208" y="10174"/>
                    <a:pt x="11308" y="9974"/>
                    <a:pt x="11608" y="9540"/>
                  </a:cubicBezTo>
                  <a:cubicBezTo>
                    <a:pt x="11842" y="9173"/>
                    <a:pt x="12009" y="8740"/>
                    <a:pt x="12075" y="8306"/>
                  </a:cubicBezTo>
                  <a:cubicBezTo>
                    <a:pt x="12176" y="7872"/>
                    <a:pt x="12442" y="7739"/>
                    <a:pt x="12843" y="7405"/>
                  </a:cubicBezTo>
                  <a:cubicBezTo>
                    <a:pt x="13243" y="7105"/>
                    <a:pt x="12943" y="5771"/>
                    <a:pt x="12943" y="5771"/>
                  </a:cubicBezTo>
                  <a:cubicBezTo>
                    <a:pt x="12943" y="5771"/>
                    <a:pt x="13443" y="5671"/>
                    <a:pt x="14344" y="4804"/>
                  </a:cubicBezTo>
                  <a:cubicBezTo>
                    <a:pt x="15278" y="3936"/>
                    <a:pt x="15445" y="3002"/>
                    <a:pt x="14711" y="2202"/>
                  </a:cubicBezTo>
                  <a:cubicBezTo>
                    <a:pt x="13943" y="1401"/>
                    <a:pt x="8806" y="0"/>
                    <a:pt x="7372" y="534"/>
                  </a:cubicBezTo>
                  <a:cubicBezTo>
                    <a:pt x="5938" y="1068"/>
                    <a:pt x="3770" y="6605"/>
                    <a:pt x="0" y="11742"/>
                  </a:cubicBezTo>
                  <a:lnTo>
                    <a:pt x="3503" y="14611"/>
                  </a:lnTo>
                  <a:cubicBezTo>
                    <a:pt x="4603" y="12776"/>
                    <a:pt x="5371" y="11542"/>
                    <a:pt x="5638" y="11508"/>
                  </a:cubicBezTo>
                  <a:cubicBezTo>
                    <a:pt x="6772" y="11375"/>
                    <a:pt x="7906" y="11175"/>
                    <a:pt x="9040" y="1087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6"/>
            <p:cNvSpPr/>
            <p:nvPr/>
          </p:nvSpPr>
          <p:spPr>
            <a:xfrm flipH="1">
              <a:off x="5560850" y="1974750"/>
              <a:ext cx="688025" cy="576250"/>
            </a:xfrm>
            <a:custGeom>
              <a:avLst/>
              <a:gdLst/>
              <a:ahLst/>
              <a:cxnLst/>
              <a:rect l="l" t="t" r="r" b="b"/>
              <a:pathLst>
                <a:path w="27521" h="23050" extrusionOk="0">
                  <a:moveTo>
                    <a:pt x="27521" y="0"/>
                  </a:moveTo>
                  <a:lnTo>
                    <a:pt x="2102" y="8006"/>
                  </a:lnTo>
                  <a:cubicBezTo>
                    <a:pt x="968" y="8006"/>
                    <a:pt x="1" y="9674"/>
                    <a:pt x="1" y="11675"/>
                  </a:cubicBezTo>
                  <a:cubicBezTo>
                    <a:pt x="1" y="13710"/>
                    <a:pt x="935" y="15378"/>
                    <a:pt x="2102" y="15378"/>
                  </a:cubicBezTo>
                  <a:lnTo>
                    <a:pt x="27521" y="23050"/>
                  </a:lnTo>
                  <a:lnTo>
                    <a:pt x="275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6"/>
            <p:cNvSpPr/>
            <p:nvPr/>
          </p:nvSpPr>
          <p:spPr>
            <a:xfrm flipH="1">
              <a:off x="5838550" y="2098150"/>
              <a:ext cx="248525" cy="70925"/>
            </a:xfrm>
            <a:custGeom>
              <a:avLst/>
              <a:gdLst/>
              <a:ahLst/>
              <a:cxnLst/>
              <a:rect l="l" t="t" r="r" b="b"/>
              <a:pathLst>
                <a:path w="9941" h="2837" fill="none" extrusionOk="0">
                  <a:moveTo>
                    <a:pt x="9941" y="1"/>
                  </a:moveTo>
                  <a:lnTo>
                    <a:pt x="0" y="28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6"/>
            <p:cNvSpPr/>
            <p:nvPr/>
          </p:nvSpPr>
          <p:spPr>
            <a:xfrm flipH="1">
              <a:off x="5756000" y="2073975"/>
              <a:ext cx="51725" cy="15050"/>
            </a:xfrm>
            <a:custGeom>
              <a:avLst/>
              <a:gdLst/>
              <a:ahLst/>
              <a:cxnLst/>
              <a:rect l="l" t="t" r="r" b="b"/>
              <a:pathLst>
                <a:path w="2069" h="602" fill="none" extrusionOk="0">
                  <a:moveTo>
                    <a:pt x="2069" y="1"/>
                  </a:moveTo>
                  <a:lnTo>
                    <a:pt x="1" y="60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6"/>
            <p:cNvSpPr/>
            <p:nvPr/>
          </p:nvSpPr>
          <p:spPr>
            <a:xfrm flipH="1">
              <a:off x="6114575" y="2149025"/>
              <a:ext cx="134300" cy="231875"/>
            </a:xfrm>
            <a:custGeom>
              <a:avLst/>
              <a:gdLst/>
              <a:ahLst/>
              <a:cxnLst/>
              <a:rect l="l" t="t" r="r" b="b"/>
              <a:pathLst>
                <a:path w="5372" h="9275" extrusionOk="0">
                  <a:moveTo>
                    <a:pt x="5371" y="1"/>
                  </a:moveTo>
                  <a:lnTo>
                    <a:pt x="2102" y="1035"/>
                  </a:lnTo>
                  <a:cubicBezTo>
                    <a:pt x="968" y="1035"/>
                    <a:pt x="1" y="2703"/>
                    <a:pt x="1" y="4704"/>
                  </a:cubicBezTo>
                  <a:cubicBezTo>
                    <a:pt x="1" y="6739"/>
                    <a:pt x="935" y="8407"/>
                    <a:pt x="2102" y="8407"/>
                  </a:cubicBezTo>
                  <a:lnTo>
                    <a:pt x="5038" y="9274"/>
                  </a:lnTo>
                  <a:cubicBezTo>
                    <a:pt x="3637" y="6305"/>
                    <a:pt x="3770" y="2869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5288150" y="1879675"/>
              <a:ext cx="436175" cy="773900"/>
            </a:xfrm>
            <a:custGeom>
              <a:avLst/>
              <a:gdLst/>
              <a:ahLst/>
              <a:cxnLst/>
              <a:rect l="l" t="t" r="r" b="b"/>
              <a:pathLst>
                <a:path w="17447" h="30956" extrusionOk="0">
                  <a:moveTo>
                    <a:pt x="8740" y="0"/>
                  </a:moveTo>
                  <a:cubicBezTo>
                    <a:pt x="3937" y="0"/>
                    <a:pt x="1" y="6939"/>
                    <a:pt x="1" y="15478"/>
                  </a:cubicBezTo>
                  <a:cubicBezTo>
                    <a:pt x="1" y="24018"/>
                    <a:pt x="3937" y="30956"/>
                    <a:pt x="8740" y="30956"/>
                  </a:cubicBezTo>
                  <a:cubicBezTo>
                    <a:pt x="13544" y="30956"/>
                    <a:pt x="17446" y="24018"/>
                    <a:pt x="17446" y="15478"/>
                  </a:cubicBezTo>
                  <a:cubicBezTo>
                    <a:pt x="17446" y="6939"/>
                    <a:pt x="13544" y="0"/>
                    <a:pt x="874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6"/>
            <p:cNvSpPr/>
            <p:nvPr/>
          </p:nvSpPr>
          <p:spPr>
            <a:xfrm flipH="1">
              <a:off x="5498300" y="2125675"/>
              <a:ext cx="233525" cy="298575"/>
            </a:xfrm>
            <a:custGeom>
              <a:avLst/>
              <a:gdLst/>
              <a:ahLst/>
              <a:cxnLst/>
              <a:rect l="l" t="t" r="r" b="b"/>
              <a:pathLst>
                <a:path w="9341" h="11943" extrusionOk="0">
                  <a:moveTo>
                    <a:pt x="734" y="1"/>
                  </a:moveTo>
                  <a:lnTo>
                    <a:pt x="0" y="5905"/>
                  </a:lnTo>
                  <a:lnTo>
                    <a:pt x="934" y="11943"/>
                  </a:lnTo>
                  <a:lnTo>
                    <a:pt x="9040" y="9074"/>
                  </a:lnTo>
                  <a:lnTo>
                    <a:pt x="9340" y="2369"/>
                  </a:lnTo>
                  <a:lnTo>
                    <a:pt x="9040" y="22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6"/>
            <p:cNvSpPr/>
            <p:nvPr/>
          </p:nvSpPr>
          <p:spPr>
            <a:xfrm flipH="1">
              <a:off x="5498300" y="2125675"/>
              <a:ext cx="233525" cy="298575"/>
            </a:xfrm>
            <a:custGeom>
              <a:avLst/>
              <a:gdLst/>
              <a:ahLst/>
              <a:cxnLst/>
              <a:rect l="l" t="t" r="r" b="b"/>
              <a:pathLst>
                <a:path w="9341" h="11943" fill="none" extrusionOk="0">
                  <a:moveTo>
                    <a:pt x="9040" y="2202"/>
                  </a:moveTo>
                  <a:lnTo>
                    <a:pt x="734" y="1"/>
                  </a:lnTo>
                  <a:lnTo>
                    <a:pt x="0" y="5905"/>
                  </a:lnTo>
                  <a:lnTo>
                    <a:pt x="934" y="11943"/>
                  </a:lnTo>
                  <a:lnTo>
                    <a:pt x="9040" y="9074"/>
                  </a:lnTo>
                  <a:lnTo>
                    <a:pt x="9340" y="23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6"/>
            <p:cNvSpPr/>
            <p:nvPr/>
          </p:nvSpPr>
          <p:spPr>
            <a:xfrm flipH="1">
              <a:off x="5268150" y="1844650"/>
              <a:ext cx="475350" cy="843950"/>
            </a:xfrm>
            <a:custGeom>
              <a:avLst/>
              <a:gdLst/>
              <a:ahLst/>
              <a:cxnLst/>
              <a:rect l="l" t="t" r="r" b="b"/>
              <a:pathLst>
                <a:path w="19014" h="33758" extrusionOk="0">
                  <a:moveTo>
                    <a:pt x="9741" y="2402"/>
                  </a:moveTo>
                  <a:cubicBezTo>
                    <a:pt x="14110" y="2402"/>
                    <a:pt x="17680" y="8873"/>
                    <a:pt x="17680" y="16879"/>
                  </a:cubicBezTo>
                  <a:cubicBezTo>
                    <a:pt x="17680" y="24885"/>
                    <a:pt x="14110" y="31356"/>
                    <a:pt x="9741" y="31356"/>
                  </a:cubicBezTo>
                  <a:cubicBezTo>
                    <a:pt x="5371" y="31356"/>
                    <a:pt x="1835" y="24885"/>
                    <a:pt x="1835" y="16879"/>
                  </a:cubicBezTo>
                  <a:cubicBezTo>
                    <a:pt x="1835" y="8873"/>
                    <a:pt x="5371" y="2402"/>
                    <a:pt x="9741" y="2402"/>
                  </a:cubicBezTo>
                  <a:close/>
                  <a:moveTo>
                    <a:pt x="9507" y="0"/>
                  </a:moveTo>
                  <a:cubicBezTo>
                    <a:pt x="4270" y="0"/>
                    <a:pt x="0" y="7572"/>
                    <a:pt x="0" y="16879"/>
                  </a:cubicBezTo>
                  <a:cubicBezTo>
                    <a:pt x="0" y="26219"/>
                    <a:pt x="4270" y="33758"/>
                    <a:pt x="9507" y="33758"/>
                  </a:cubicBezTo>
                  <a:cubicBezTo>
                    <a:pt x="14744" y="33758"/>
                    <a:pt x="19014" y="26219"/>
                    <a:pt x="19014" y="16879"/>
                  </a:cubicBezTo>
                  <a:cubicBezTo>
                    <a:pt x="19014" y="7572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6"/>
            <p:cNvSpPr/>
            <p:nvPr/>
          </p:nvSpPr>
          <p:spPr>
            <a:xfrm flipH="1">
              <a:off x="5457450" y="2180725"/>
              <a:ext cx="96750" cy="171800"/>
            </a:xfrm>
            <a:custGeom>
              <a:avLst/>
              <a:gdLst/>
              <a:ahLst/>
              <a:cxnLst/>
              <a:rect l="l" t="t" r="r" b="b"/>
              <a:pathLst>
                <a:path w="3870" h="6872" extrusionOk="0">
                  <a:moveTo>
                    <a:pt x="1935" y="0"/>
                  </a:moveTo>
                  <a:cubicBezTo>
                    <a:pt x="868" y="0"/>
                    <a:pt x="0" y="1535"/>
                    <a:pt x="0" y="3436"/>
                  </a:cubicBezTo>
                  <a:cubicBezTo>
                    <a:pt x="0" y="5337"/>
                    <a:pt x="868" y="6872"/>
                    <a:pt x="1935" y="6872"/>
                  </a:cubicBezTo>
                  <a:cubicBezTo>
                    <a:pt x="3003" y="6872"/>
                    <a:pt x="3870" y="5337"/>
                    <a:pt x="3870" y="3436"/>
                  </a:cubicBezTo>
                  <a:cubicBezTo>
                    <a:pt x="3870" y="1535"/>
                    <a:pt x="3003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6"/>
            <p:cNvSpPr/>
            <p:nvPr/>
          </p:nvSpPr>
          <p:spPr>
            <a:xfrm flipH="1">
              <a:off x="4844500" y="1813800"/>
              <a:ext cx="48400" cy="15025"/>
            </a:xfrm>
            <a:custGeom>
              <a:avLst/>
              <a:gdLst/>
              <a:ahLst/>
              <a:cxnLst/>
              <a:rect l="l" t="t" r="r" b="b"/>
              <a:pathLst>
                <a:path w="1936" h="601" fill="none" extrusionOk="0">
                  <a:moveTo>
                    <a:pt x="1" y="601"/>
                  </a:moveTo>
                  <a:lnTo>
                    <a:pt x="1935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6"/>
            <p:cNvSpPr/>
            <p:nvPr/>
          </p:nvSpPr>
          <p:spPr>
            <a:xfrm flipH="1">
              <a:off x="4952075" y="1847150"/>
              <a:ext cx="286075" cy="89250"/>
            </a:xfrm>
            <a:custGeom>
              <a:avLst/>
              <a:gdLst/>
              <a:ahLst/>
              <a:cxnLst/>
              <a:rect l="l" t="t" r="r" b="b"/>
              <a:pathLst>
                <a:path w="11443" h="3570" fill="none" extrusionOk="0">
                  <a:moveTo>
                    <a:pt x="1" y="3570"/>
                  </a:moveTo>
                  <a:lnTo>
                    <a:pt x="11442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6"/>
            <p:cNvSpPr/>
            <p:nvPr/>
          </p:nvSpPr>
          <p:spPr>
            <a:xfrm flipH="1">
              <a:off x="4938750" y="2245775"/>
              <a:ext cx="261875" cy="9200"/>
            </a:xfrm>
            <a:custGeom>
              <a:avLst/>
              <a:gdLst/>
              <a:ahLst/>
              <a:cxnLst/>
              <a:rect l="l" t="t" r="r" b="b"/>
              <a:pathLst>
                <a:path w="10475" h="368" fill="none" extrusionOk="0">
                  <a:moveTo>
                    <a:pt x="1" y="0"/>
                  </a:moveTo>
                  <a:lnTo>
                    <a:pt x="10475" y="36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6"/>
            <p:cNvSpPr/>
            <p:nvPr/>
          </p:nvSpPr>
          <p:spPr>
            <a:xfrm flipH="1">
              <a:off x="4928725" y="2631050"/>
              <a:ext cx="55075" cy="17525"/>
            </a:xfrm>
            <a:custGeom>
              <a:avLst/>
              <a:gdLst/>
              <a:ahLst/>
              <a:cxnLst/>
              <a:rect l="l" t="t" r="r" b="b"/>
              <a:pathLst>
                <a:path w="2203" h="701" fill="none" extrusionOk="0">
                  <a:moveTo>
                    <a:pt x="1" y="0"/>
                  </a:moveTo>
                  <a:lnTo>
                    <a:pt x="2202" y="70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6"/>
            <p:cNvSpPr/>
            <p:nvPr/>
          </p:nvSpPr>
          <p:spPr>
            <a:xfrm flipH="1">
              <a:off x="5026300" y="2555150"/>
              <a:ext cx="193500" cy="61750"/>
            </a:xfrm>
            <a:custGeom>
              <a:avLst/>
              <a:gdLst/>
              <a:ahLst/>
              <a:cxnLst/>
              <a:rect l="l" t="t" r="r" b="b"/>
              <a:pathLst>
                <a:path w="7740" h="2470" fill="none" extrusionOk="0">
                  <a:moveTo>
                    <a:pt x="1" y="1"/>
                  </a:moveTo>
                  <a:lnTo>
                    <a:pt x="7739" y="24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6"/>
            <p:cNvSpPr/>
            <p:nvPr/>
          </p:nvSpPr>
          <p:spPr>
            <a:xfrm flipH="1">
              <a:off x="5069675" y="2058125"/>
              <a:ext cx="140950" cy="18375"/>
            </a:xfrm>
            <a:custGeom>
              <a:avLst/>
              <a:gdLst/>
              <a:ahLst/>
              <a:cxnLst/>
              <a:rect l="l" t="t" r="r" b="b"/>
              <a:pathLst>
                <a:path w="5638" h="735" fill="none" extrusionOk="0">
                  <a:moveTo>
                    <a:pt x="1" y="735"/>
                  </a:moveTo>
                  <a:lnTo>
                    <a:pt x="5638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6"/>
            <p:cNvSpPr/>
            <p:nvPr/>
          </p:nvSpPr>
          <p:spPr>
            <a:xfrm flipH="1">
              <a:off x="5173075" y="2657725"/>
              <a:ext cx="102600" cy="85100"/>
            </a:xfrm>
            <a:custGeom>
              <a:avLst/>
              <a:gdLst/>
              <a:ahLst/>
              <a:cxnLst/>
              <a:rect l="l" t="t" r="r" b="b"/>
              <a:pathLst>
                <a:path w="4104" h="3404" fill="none" extrusionOk="0">
                  <a:moveTo>
                    <a:pt x="1" y="1"/>
                  </a:moveTo>
                  <a:lnTo>
                    <a:pt x="4104" y="34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4201C-00A6-502F-1818-A880418B00E4}"/>
              </a:ext>
            </a:extLst>
          </p:cNvPr>
          <p:cNvSpPr txBox="1"/>
          <p:nvPr/>
        </p:nvSpPr>
        <p:spPr>
          <a:xfrm>
            <a:off x="831898" y="3348217"/>
            <a:ext cx="373410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vi-VN" dirty="0">
                <a:highlight>
                  <a:srgbClr val="000000"/>
                </a:highlight>
              </a:rPr>
              <a:t>   </a:t>
            </a:r>
          </a:p>
          <a:p>
            <a:endParaRPr lang="vi-VN" dirty="0">
              <a:highlight>
                <a:srgbClr val="000000"/>
              </a:highlight>
            </a:endParaRPr>
          </a:p>
          <a:p>
            <a:endParaRPr lang="vi-VN" dirty="0">
              <a:highlight>
                <a:srgbClr val="000000"/>
              </a:highlight>
            </a:endParaRPr>
          </a:p>
          <a:p>
            <a:endParaRPr lang="vi-VN" dirty="0">
              <a:highlight>
                <a:srgbClr val="000000"/>
              </a:highlight>
            </a:endParaRPr>
          </a:p>
          <a:p>
            <a:endParaRPr lang="vi-VN"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250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Lato</vt:lpstr>
      <vt:lpstr>Montserrat</vt:lpstr>
      <vt:lpstr>Montserrat ExtraBold</vt:lpstr>
      <vt:lpstr>Montserrat Medium</vt:lpstr>
      <vt:lpstr>Roboto Condensed Light</vt:lpstr>
      <vt:lpstr>Staatliches</vt:lpstr>
      <vt:lpstr>Structures base template</vt:lpstr>
      <vt:lpstr>TEAM INVESTORS APP SAVE MONEY</vt:lpstr>
      <vt:lpstr>TABLE OF CONTENT</vt:lpstr>
      <vt:lpstr>Reasons for choosing  the topic</vt:lpstr>
      <vt:lpstr>System analysis and design </vt:lpstr>
      <vt:lpstr>App development language</vt:lpstr>
      <vt:lpstr>Add, edit, delete spending list</vt:lpstr>
      <vt:lpstr>Did it</vt:lpstr>
      <vt:lpstr>Assignment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INVESTMENT  APP MONEY NOTE</dc:title>
  <cp:lastModifiedBy>Quân Ngô</cp:lastModifiedBy>
  <cp:revision>8</cp:revision>
  <dcterms:modified xsi:type="dcterms:W3CDTF">2022-06-14T15:17:16Z</dcterms:modified>
</cp:coreProperties>
</file>