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2632" y="678352"/>
          <a:ext cx="9432290" cy="403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/>
                <a:gridCol w="1884045"/>
                <a:gridCol w="1884044"/>
                <a:gridCol w="1884045"/>
                <a:gridCol w="1884045"/>
              </a:tblGrid>
              <a:tr h="372359"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50" spc="-10" b="1">
                          <a:latin typeface="Roboto"/>
                          <a:cs typeface="Roboto"/>
                        </a:rPr>
                        <a:t>Socios</a:t>
                      </a:r>
                      <a:r>
                        <a:rPr dirty="0" sz="1150" spc="-4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5" b="1">
                          <a:latin typeface="Roboto"/>
                          <a:cs typeface="Roboto"/>
                        </a:rPr>
                        <a:t>Clave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50" spc="-5" b="1">
                          <a:latin typeface="Roboto"/>
                          <a:cs typeface="Roboto"/>
                        </a:rPr>
                        <a:t>Actividades</a:t>
                      </a:r>
                      <a:r>
                        <a:rPr dirty="0" sz="1150" spc="-2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10" b="1">
                          <a:latin typeface="Roboto"/>
                          <a:cs typeface="Roboto"/>
                        </a:rPr>
                        <a:t>clave</a:t>
                      </a:r>
                      <a:r>
                        <a:rPr dirty="0" sz="1150" spc="-2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10" b="1">
                          <a:latin typeface="Roboto"/>
                          <a:cs typeface="Roboto"/>
                        </a:rPr>
                        <a:t>(rutina)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50" spc="-10" b="1">
                          <a:latin typeface="Roboto"/>
                          <a:cs typeface="Roboto"/>
                        </a:rPr>
                        <a:t>Propuesta</a:t>
                      </a:r>
                      <a:r>
                        <a:rPr dirty="0" sz="1150" spc="-2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b="1">
                          <a:latin typeface="Roboto"/>
                          <a:cs typeface="Roboto"/>
                        </a:rPr>
                        <a:t>de</a:t>
                      </a:r>
                      <a:r>
                        <a:rPr dirty="0" sz="1150" spc="-2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10" b="1">
                          <a:latin typeface="Roboto"/>
                          <a:cs typeface="Roboto"/>
                        </a:rPr>
                        <a:t>valor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50" spc="-10" b="1">
                          <a:latin typeface="Roboto"/>
                          <a:cs typeface="Roboto"/>
                        </a:rPr>
                        <a:t>Relacion</a:t>
                      </a:r>
                      <a:r>
                        <a:rPr dirty="0" sz="1150" spc="-2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10" b="1">
                          <a:latin typeface="Roboto"/>
                          <a:cs typeface="Roboto"/>
                        </a:rPr>
                        <a:t>con</a:t>
                      </a:r>
                      <a:r>
                        <a:rPr dirty="0" sz="1150" spc="-15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5" b="1">
                          <a:latin typeface="Roboto"/>
                          <a:cs typeface="Roboto"/>
                        </a:rPr>
                        <a:t>Clientes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50" spc="-10" b="1">
                          <a:latin typeface="Roboto"/>
                          <a:cs typeface="Roboto"/>
                        </a:rPr>
                        <a:t>Segmento</a:t>
                      </a:r>
                      <a:r>
                        <a:rPr dirty="0" sz="1150" spc="-2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b="1">
                          <a:latin typeface="Roboto"/>
                          <a:cs typeface="Roboto"/>
                        </a:rPr>
                        <a:t>de</a:t>
                      </a:r>
                      <a:r>
                        <a:rPr dirty="0" sz="1150" spc="-2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5" b="1">
                          <a:latin typeface="Roboto"/>
                          <a:cs typeface="Roboto"/>
                        </a:rPr>
                        <a:t>Clientes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</a:tr>
              <a:tr h="81174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24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50">
                          <a:latin typeface="Roboto"/>
                          <a:cs typeface="Roboto"/>
                        </a:rPr>
                        <a:t>Facebook</a:t>
                      </a:r>
                      <a:r>
                        <a:rPr dirty="0" sz="750" spc="-3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20">
                          <a:latin typeface="Roboto"/>
                          <a:cs typeface="Roboto"/>
                        </a:rPr>
                        <a:t>y</a:t>
                      </a:r>
                      <a:r>
                        <a:rPr dirty="0" sz="750" spc="-2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Google</a:t>
                      </a:r>
                      <a:endParaRPr sz="75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2710" marR="96520">
                        <a:lnSpc>
                          <a:spcPct val="100000"/>
                        </a:lnSpc>
                      </a:pPr>
                      <a:r>
                        <a:rPr dirty="0" sz="750">
                          <a:latin typeface="Roboto"/>
                          <a:cs typeface="Roboto"/>
                        </a:rPr>
                        <a:t>Crear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redes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sociales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20">
                          <a:latin typeface="Roboto"/>
                          <a:cs typeface="Roboto"/>
                        </a:rPr>
                        <a:t>y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aplicativo</a:t>
                      </a:r>
                      <a:r>
                        <a:rPr dirty="0" sz="750" spc="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desde </a:t>
                      </a:r>
                      <a:r>
                        <a:rPr dirty="0" sz="750" spc="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donde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puedan ver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la propuesta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5">
                          <a:latin typeface="Roboto"/>
                          <a:cs typeface="Roboto"/>
                        </a:rPr>
                        <a:t>de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valor</a:t>
                      </a:r>
                      <a:endParaRPr sz="75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2865" marR="64769">
                        <a:lnSpc>
                          <a:spcPct val="100000"/>
                        </a:lnSpc>
                      </a:pPr>
                      <a:r>
                        <a:rPr dirty="0" sz="750" spc="-10" i="1">
                          <a:latin typeface="Roboto"/>
                          <a:cs typeface="Roboto"/>
                        </a:rPr>
                        <a:t>Ofrecemos</a:t>
                      </a:r>
                      <a:r>
                        <a:rPr dirty="0" sz="750" spc="-5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20" i="1">
                          <a:latin typeface="Roboto"/>
                          <a:cs typeface="Roboto"/>
                        </a:rPr>
                        <a:t>un</a:t>
                      </a:r>
                      <a:r>
                        <a:rPr dirty="0" sz="750" spc="-5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0" i="1">
                          <a:latin typeface="Roboto"/>
                          <a:cs typeface="Roboto"/>
                        </a:rPr>
                        <a:t>servicio</a:t>
                      </a:r>
                      <a:r>
                        <a:rPr dirty="0" sz="750" spc="-5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5" i="1">
                          <a:latin typeface="Roboto"/>
                          <a:cs typeface="Roboto"/>
                        </a:rPr>
                        <a:t>para</a:t>
                      </a:r>
                      <a:r>
                        <a:rPr dirty="0" sz="750" spc="-5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0" i="1">
                          <a:latin typeface="Roboto"/>
                          <a:cs typeface="Roboto"/>
                        </a:rPr>
                        <a:t>que</a:t>
                      </a:r>
                      <a:r>
                        <a:rPr dirty="0" sz="750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5" i="1">
                          <a:latin typeface="Roboto"/>
                          <a:cs typeface="Roboto"/>
                        </a:rPr>
                        <a:t>personas </a:t>
                      </a:r>
                      <a:r>
                        <a:rPr dirty="0" sz="750" spc="-170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5" i="1">
                          <a:latin typeface="Roboto"/>
                          <a:cs typeface="Roboto"/>
                        </a:rPr>
                        <a:t>sin</a:t>
                      </a:r>
                      <a:r>
                        <a:rPr dirty="0" sz="750" spc="-10" i="1">
                          <a:latin typeface="Roboto"/>
                          <a:cs typeface="Roboto"/>
                        </a:rPr>
                        <a:t> experiencia</a:t>
                      </a:r>
                      <a:r>
                        <a:rPr dirty="0" sz="750" spc="-5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5" i="1">
                          <a:latin typeface="Roboto"/>
                          <a:cs typeface="Roboto"/>
                        </a:rPr>
                        <a:t>elijan</a:t>
                      </a:r>
                      <a:r>
                        <a:rPr dirty="0" sz="750" spc="-5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20" i="1">
                          <a:latin typeface="Roboto"/>
                          <a:cs typeface="Roboto"/>
                        </a:rPr>
                        <a:t>un</a:t>
                      </a:r>
                      <a:r>
                        <a:rPr dirty="0" sz="750" spc="-10" i="1">
                          <a:latin typeface="Roboto"/>
                          <a:cs typeface="Roboto"/>
                        </a:rPr>
                        <a:t> empleo</a:t>
                      </a:r>
                      <a:endParaRPr sz="750">
                        <a:latin typeface="Roboto"/>
                        <a:cs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226695" marR="232410" indent="-20955">
                        <a:lnSpc>
                          <a:spcPct val="100000"/>
                        </a:lnSpc>
                      </a:pPr>
                      <a:r>
                        <a:rPr dirty="0" sz="750" spc="-10" i="1">
                          <a:latin typeface="Roboto"/>
                          <a:cs typeface="Roboto"/>
                        </a:rPr>
                        <a:t>Ofrecemos</a:t>
                      </a:r>
                      <a:r>
                        <a:rPr dirty="0" sz="750" spc="-15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20" i="1">
                          <a:latin typeface="Roboto"/>
                          <a:cs typeface="Roboto"/>
                        </a:rPr>
                        <a:t>un</a:t>
                      </a:r>
                      <a:r>
                        <a:rPr dirty="0" sz="750" spc="-10" i="1">
                          <a:latin typeface="Roboto"/>
                          <a:cs typeface="Roboto"/>
                        </a:rPr>
                        <a:t> sistema donde </a:t>
                      </a:r>
                      <a:r>
                        <a:rPr dirty="0" sz="750" spc="-20" i="1">
                          <a:latin typeface="Roboto"/>
                          <a:cs typeface="Roboto"/>
                        </a:rPr>
                        <a:t>un </a:t>
                      </a:r>
                      <a:r>
                        <a:rPr dirty="0" sz="750" spc="-15" i="1">
                          <a:latin typeface="Roboto"/>
                          <a:cs typeface="Roboto"/>
                        </a:rPr>
                        <a:t> contratante pueda </a:t>
                      </a:r>
                      <a:r>
                        <a:rPr dirty="0" sz="750" spc="-10" i="1">
                          <a:latin typeface="Roboto"/>
                          <a:cs typeface="Roboto"/>
                        </a:rPr>
                        <a:t>tener opciones </a:t>
                      </a:r>
                      <a:r>
                        <a:rPr dirty="0" sz="750" spc="-175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5" i="1">
                          <a:latin typeface="Roboto"/>
                          <a:cs typeface="Roboto"/>
                        </a:rPr>
                        <a:t>para</a:t>
                      </a:r>
                      <a:r>
                        <a:rPr dirty="0" sz="750" spc="-10" i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5" i="1">
                          <a:latin typeface="Roboto"/>
                          <a:cs typeface="Roboto"/>
                        </a:rPr>
                        <a:t>contratistas</a:t>
                      </a:r>
                      <a:endParaRPr sz="75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894"/>
                        </a:lnSpc>
                        <a:spcBef>
                          <a:spcPts val="770"/>
                        </a:spcBef>
                      </a:pPr>
                      <a:r>
                        <a:rPr dirty="0" sz="750">
                          <a:latin typeface="Roboto"/>
                          <a:cs typeface="Roboto"/>
                        </a:rPr>
                        <a:t>-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Cor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r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eo</a:t>
                      </a:r>
                      <a:endParaRPr sz="750">
                        <a:latin typeface="Roboto"/>
                        <a:cs typeface="Roboto"/>
                      </a:endParaRPr>
                    </a:p>
                    <a:p>
                      <a:pPr algn="ctr" marR="5080">
                        <a:lnSpc>
                          <a:spcPts val="894"/>
                        </a:lnSpc>
                      </a:pPr>
                      <a:r>
                        <a:rPr dirty="0" sz="750">
                          <a:latin typeface="Roboto"/>
                          <a:cs typeface="Roboto"/>
                        </a:rPr>
                        <a:t>-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WhatsAp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p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Business</a:t>
                      </a:r>
                      <a:endParaRPr sz="750">
                        <a:latin typeface="Roboto"/>
                        <a:cs typeface="Roboto"/>
                      </a:endParaRPr>
                    </a:p>
                    <a:p>
                      <a:pPr algn="ctr">
                        <a:lnSpc>
                          <a:spcPts val="894"/>
                        </a:lnSpc>
                      </a:pPr>
                      <a:r>
                        <a:rPr dirty="0" sz="750" spc="-130">
                          <a:latin typeface="Roboto"/>
                          <a:cs typeface="Roboto"/>
                        </a:rPr>
                        <a:t>-</a:t>
                      </a:r>
                      <a:r>
                        <a:rPr dirty="0" sz="750" spc="-10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5">
                          <a:latin typeface="Roboto"/>
                          <a:cs typeface="Roboto"/>
                        </a:rPr>
                        <a:t>App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Work</a:t>
                      </a:r>
                      <a:r>
                        <a:rPr dirty="0" sz="750" spc="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Services(Notificaciones)</a:t>
                      </a:r>
                      <a:endParaRPr sz="75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33020" marR="622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750">
                          <a:latin typeface="Roboto"/>
                          <a:cs typeface="Roboto"/>
                        </a:rPr>
                        <a:t>-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P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ersona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descempleada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m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y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o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r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e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los 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18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 años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5">
                          <a:latin typeface="Roboto"/>
                          <a:cs typeface="Roboto"/>
                        </a:rPr>
                        <a:t>de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edad</a:t>
                      </a:r>
                      <a:endParaRPr sz="750">
                        <a:latin typeface="Roboto"/>
                        <a:cs typeface="Roboto"/>
                      </a:endParaRPr>
                    </a:p>
                    <a:p>
                      <a:pPr algn="ctr" marL="85090" marR="116839">
                        <a:lnSpc>
                          <a:spcPts val="89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Roboto"/>
                          <a:cs typeface="Roboto"/>
                        </a:rPr>
                        <a:t>-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Emp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r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esa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inte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r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esada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e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n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v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acante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de 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empleo</a:t>
                      </a:r>
                      <a:endParaRPr sz="75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746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150" spc="-5" b="1">
                          <a:latin typeface="Roboto"/>
                          <a:cs typeface="Roboto"/>
                        </a:rPr>
                        <a:t>Recursos</a:t>
                      </a:r>
                      <a:r>
                        <a:rPr dirty="0" sz="1150" spc="-35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10" b="1">
                          <a:latin typeface="Roboto"/>
                          <a:cs typeface="Roboto"/>
                        </a:rPr>
                        <a:t>clave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B="0" marT="812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150" spc="-5" b="1">
                          <a:latin typeface="Roboto"/>
                          <a:cs typeface="Roboto"/>
                        </a:rPr>
                        <a:t>Canales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B="0" marT="812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026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40640" marR="393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750" spc="-5">
                          <a:latin typeface="Roboto"/>
                          <a:cs typeface="Roboto"/>
                        </a:rPr>
                        <a:t>Aplicativo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web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informativo </a:t>
                      </a:r>
                      <a:r>
                        <a:rPr dirty="0" sz="750" spc="5">
                          <a:latin typeface="Roboto"/>
                          <a:cs typeface="Roboto"/>
                        </a:rPr>
                        <a:t>de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la empresa. </a:t>
                      </a:r>
                      <a:r>
                        <a:rPr dirty="0" sz="750" spc="-17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Videos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20">
                          <a:latin typeface="Roboto"/>
                          <a:cs typeface="Roboto"/>
                        </a:rPr>
                        <a:t>y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documentacion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a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cerca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del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aplicativo</a:t>
                      </a:r>
                      <a:endParaRPr sz="75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9720" indent="-51435">
                        <a:lnSpc>
                          <a:spcPts val="894"/>
                        </a:lnSpc>
                        <a:spcBef>
                          <a:spcPts val="555"/>
                        </a:spcBef>
                        <a:buChar char="-"/>
                        <a:tabLst>
                          <a:tab pos="300355" algn="l"/>
                        </a:tabLst>
                      </a:pPr>
                      <a:r>
                        <a:rPr dirty="0" sz="750" spc="-10">
                          <a:latin typeface="Roboto"/>
                          <a:cs typeface="Roboto"/>
                        </a:rPr>
                        <a:t>Sitio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web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 propio </a:t>
                      </a:r>
                      <a:r>
                        <a:rPr dirty="0" sz="750" spc="5">
                          <a:latin typeface="Roboto"/>
                          <a:cs typeface="Roboto"/>
                        </a:rPr>
                        <a:t>de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la empresa</a:t>
                      </a:r>
                      <a:endParaRPr sz="750">
                        <a:latin typeface="Roboto"/>
                        <a:cs typeface="Roboto"/>
                      </a:endParaRPr>
                    </a:p>
                    <a:p>
                      <a:pPr marL="329565" indent="-51435">
                        <a:lnSpc>
                          <a:spcPts val="894"/>
                        </a:lnSpc>
                        <a:buChar char="-"/>
                        <a:tabLst>
                          <a:tab pos="330200" algn="l"/>
                        </a:tabLst>
                      </a:pPr>
                      <a:r>
                        <a:rPr dirty="0" sz="750" spc="-5">
                          <a:latin typeface="Roboto"/>
                          <a:cs typeface="Roboto"/>
                        </a:rPr>
                        <a:t>Publicidad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por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redes</a:t>
                      </a:r>
                      <a:r>
                        <a:rPr dirty="0" sz="750" spc="-10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sociales</a:t>
                      </a:r>
                      <a:endParaRPr sz="75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253">
                <a:tc gridSpan="2">
                  <a:txBody>
                    <a:bodyPr/>
                    <a:lstStyle/>
                    <a:p>
                      <a:pPr marL="12026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150" spc="-10" b="1">
                          <a:latin typeface="Roboto"/>
                          <a:cs typeface="Roboto"/>
                        </a:rPr>
                        <a:t>Estructura</a:t>
                      </a:r>
                      <a:r>
                        <a:rPr dirty="0" sz="1150" spc="-3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b="1">
                          <a:latin typeface="Roboto"/>
                          <a:cs typeface="Roboto"/>
                        </a:rPr>
                        <a:t>de</a:t>
                      </a:r>
                      <a:r>
                        <a:rPr dirty="0" sz="1150" spc="-25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10" b="1">
                          <a:latin typeface="Roboto"/>
                          <a:cs typeface="Roboto"/>
                        </a:rPr>
                        <a:t>Costos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B="0" marT="965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2547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150" spc="-10" b="1">
                          <a:latin typeface="Roboto"/>
                          <a:cs typeface="Roboto"/>
                        </a:rPr>
                        <a:t>Fuente</a:t>
                      </a:r>
                      <a:r>
                        <a:rPr dirty="0" sz="1150" spc="-2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b="1">
                          <a:latin typeface="Roboto"/>
                          <a:cs typeface="Roboto"/>
                        </a:rPr>
                        <a:t>de</a:t>
                      </a:r>
                      <a:r>
                        <a:rPr dirty="0" sz="1150" spc="-20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150" spc="-10" b="1">
                          <a:latin typeface="Roboto"/>
                          <a:cs typeface="Roboto"/>
                        </a:rPr>
                        <a:t>Ingresos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B="0" marT="965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7984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6350">
                        <a:lnSpc>
                          <a:spcPts val="894"/>
                        </a:lnSpc>
                      </a:pPr>
                      <a:r>
                        <a:rPr dirty="0" sz="750">
                          <a:latin typeface="Roboto"/>
                          <a:cs typeface="Roboto"/>
                        </a:rPr>
                        <a:t>Cobro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 empresas por conseguir vacantes</a:t>
                      </a:r>
                      <a:endParaRPr sz="750">
                        <a:latin typeface="Roboto"/>
                        <a:cs typeface="Roboto"/>
                      </a:endParaRPr>
                    </a:p>
                    <a:p>
                      <a:pPr algn="ctr" marR="5715">
                        <a:lnSpc>
                          <a:spcPts val="894"/>
                        </a:lnSpc>
                      </a:pPr>
                      <a:r>
                        <a:rPr dirty="0" sz="750">
                          <a:latin typeface="Roboto"/>
                          <a:cs typeface="Roboto"/>
                        </a:rPr>
                        <a:t>Cobro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a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personas 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desempleados </a:t>
                      </a:r>
                      <a:r>
                        <a:rPr dirty="0" sz="750" spc="-5">
                          <a:latin typeface="Roboto"/>
                          <a:cs typeface="Roboto"/>
                        </a:rPr>
                        <a:t>por conseguirles</a:t>
                      </a:r>
                      <a:r>
                        <a:rPr dirty="0" sz="750">
                          <a:latin typeface="Roboto"/>
                          <a:cs typeface="Roboto"/>
                        </a:rPr>
                        <a:t> empleo</a:t>
                      </a:r>
                      <a:endParaRPr sz="75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3661" y="3247631"/>
            <a:ext cx="1466078" cy="1459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Canvas de Marketing Digital (HAZ UNA COPIA)
</dc:title>
  <dcterms:created xsi:type="dcterms:W3CDTF">2023-02-24T17:26:41Z</dcterms:created>
  <dcterms:modified xsi:type="dcterms:W3CDTF">2023-02-24T17:26:41Z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 Sheets</vt:lpwstr>
  </property>
</Properties>
</file>