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442954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7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3429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6858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0287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3" y="4406903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3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1pPr>
            <a:lvl2pPr marL="0" indent="3429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2pPr>
            <a:lvl3pPr marL="0" indent="6858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3pPr>
            <a:lvl4pPr marL="0" indent="10287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4pPr>
            <a:lvl5pPr marL="0" indent="13716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defRPr sz="2100"/>
            </a:lvl1pPr>
            <a:lvl2pPr marL="592931" indent="-250031">
              <a:spcBef>
                <a:spcPts val="450"/>
              </a:spcBef>
              <a:defRPr sz="2100"/>
            </a:lvl2pPr>
            <a:lvl3pPr marL="925829" indent="-240029">
              <a:spcBef>
                <a:spcPts val="450"/>
              </a:spcBef>
              <a:defRPr sz="2100"/>
            </a:lvl3pPr>
            <a:lvl4pPr marL="1295400" indent="-266700">
              <a:spcBef>
                <a:spcPts val="450"/>
              </a:spcBef>
              <a:defRPr sz="2100"/>
            </a:lvl4pPr>
            <a:lvl5pPr marL="1638300" indent="-266700">
              <a:spcBef>
                <a:spcPts val="450"/>
              </a:spcBef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75"/>
              </a:spcBef>
              <a:buSzTx/>
              <a:buFontTx/>
              <a:buNone/>
              <a:defRPr sz="1800" b="1"/>
            </a:lvl1pPr>
            <a:lvl2pPr marL="0" indent="342900">
              <a:spcBef>
                <a:spcPts val="375"/>
              </a:spcBef>
              <a:buSzTx/>
              <a:buFontTx/>
              <a:buNone/>
              <a:defRPr sz="1800" b="1"/>
            </a:lvl2pPr>
            <a:lvl3pPr marL="0" indent="685800">
              <a:spcBef>
                <a:spcPts val="375"/>
              </a:spcBef>
              <a:buSzTx/>
              <a:buFontTx/>
              <a:buNone/>
              <a:defRPr sz="1800" b="1"/>
            </a:lvl3pPr>
            <a:lvl4pPr marL="0" indent="1028700">
              <a:spcBef>
                <a:spcPts val="375"/>
              </a:spcBef>
              <a:buSzTx/>
              <a:buFontTx/>
              <a:buNone/>
              <a:defRPr sz="1800" b="1"/>
            </a:lvl4pPr>
            <a:lvl5pPr marL="0" indent="1371600">
              <a:spcBef>
                <a:spcPts val="375"/>
              </a:spcBef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75"/>
              </a:spcBef>
              <a:buSzTx/>
              <a:buFontTx/>
              <a:buNone/>
              <a:defRPr sz="2400" b="1"/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7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7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7" y="5367338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5"/>
              </a:spcBef>
              <a:buSzTx/>
              <a:buFontTx/>
              <a:buNone/>
              <a:defRPr sz="1050"/>
            </a:lvl1pPr>
            <a:lvl2pPr marL="0" indent="342900">
              <a:spcBef>
                <a:spcPts val="225"/>
              </a:spcBef>
              <a:buSzTx/>
              <a:buFontTx/>
              <a:buNone/>
              <a:defRPr sz="1050"/>
            </a:lvl2pPr>
            <a:lvl3pPr marL="0" indent="685800">
              <a:spcBef>
                <a:spcPts val="225"/>
              </a:spcBef>
              <a:buSzTx/>
              <a:buFontTx/>
              <a:buNone/>
              <a:defRPr sz="1050"/>
            </a:lvl3pPr>
            <a:lvl4pPr marL="0" indent="1028700">
              <a:spcBef>
                <a:spcPts val="225"/>
              </a:spcBef>
              <a:buSzTx/>
              <a:buFontTx/>
              <a:buNone/>
              <a:defRPr sz="1050"/>
            </a:lvl4pPr>
            <a:lvl5pPr marL="0" indent="1371600">
              <a:spcBef>
                <a:spcPts val="225"/>
              </a:spcBef>
              <a:buSzTx/>
              <a:buFontTx/>
              <a:buNone/>
              <a:defRPr sz="10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40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40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9817" y="6423500"/>
            <a:ext cx="226984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25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25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25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20" marR="0" indent="-274320" algn="l" defTabSz="685800" rtl="0" latinLnBrk="0">
        <a:lnSpc>
          <a:spcPct val="100000"/>
        </a:lnSpc>
        <a:spcBef>
          <a:spcPts val="525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25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25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25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19" marR="0" indent="-274319" algn="l" defTabSz="685800" rtl="0" latinLnBrk="0">
        <a:lnSpc>
          <a:spcPct val="100000"/>
        </a:lnSpc>
        <a:spcBef>
          <a:spcPts val="525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19" marR="0" indent="-274319" algn="l" defTabSz="685800" rtl="0" latinLnBrk="0">
        <a:lnSpc>
          <a:spcPct val="100000"/>
        </a:lnSpc>
        <a:spcBef>
          <a:spcPts val="525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"/>
          <p:cNvSpPr/>
          <p:nvPr/>
        </p:nvSpPr>
        <p:spPr>
          <a:xfrm>
            <a:off x="0" y="6381995"/>
            <a:ext cx="9144000" cy="476005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3200" b="1"/>
            </a:pPr>
            <a:endParaRPr sz="2400"/>
          </a:p>
        </p:txBody>
      </p:sp>
      <p:sp>
        <p:nvSpPr>
          <p:cNvPr id="113" name="TextBox 2"/>
          <p:cNvSpPr txBox="1"/>
          <p:nvPr/>
        </p:nvSpPr>
        <p:spPr>
          <a:xfrm>
            <a:off x="3107223" y="2951120"/>
            <a:ext cx="5966185" cy="484748"/>
          </a:xfrm>
          <a:prstGeom prst="rect">
            <a:avLst/>
          </a:prstGeom>
          <a:ln w="28575">
            <a:solidFill>
              <a:srgbClr val="666B7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spAutoFit/>
          </a:bodyPr>
          <a:lstStyle>
            <a:lvl1pPr algn="ctr">
              <a:defRPr sz="3400" b="1">
                <a:solidFill>
                  <a:srgbClr val="666B71"/>
                </a:solidFill>
              </a:defRPr>
            </a:lvl1pPr>
          </a:lstStyle>
          <a:p>
            <a:r>
              <a:rPr sz="2550"/>
              <a:t>Outdoor Media Options in Bangalore</a:t>
            </a:r>
          </a:p>
        </p:txBody>
      </p:sp>
      <p:sp>
        <p:nvSpPr>
          <p:cNvPr id="114" name="TextBox 3"/>
          <p:cNvSpPr txBox="1"/>
          <p:nvPr/>
        </p:nvSpPr>
        <p:spPr>
          <a:xfrm>
            <a:off x="1828866" y="6381995"/>
            <a:ext cx="5486267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spAutoFit/>
          </a:bodyPr>
          <a:lstStyle>
            <a:lvl1pPr algn="ctr">
              <a:defRPr sz="2700" b="1" u="sng">
                <a:solidFill>
                  <a:srgbClr val="4E515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2025" dirty="0"/>
              <a:t>www.organizedoutdoor.com</a:t>
            </a:r>
          </a:p>
        </p:txBody>
      </p:sp>
      <p:pic>
        <p:nvPicPr>
          <p:cNvPr id="115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2" y="2437364"/>
            <a:ext cx="2596741" cy="1512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"/>
          <p:cNvSpPr/>
          <p:nvPr/>
        </p:nvSpPr>
        <p:spPr>
          <a:xfrm>
            <a:off x="0" y="6342743"/>
            <a:ext cx="9144000" cy="515257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3200" b="1"/>
            </a:pPr>
            <a:endParaRPr sz="24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Shishodia</dc:creator>
  <cp:lastModifiedBy>GD</cp:lastModifiedBy>
  <cp:revision>6</cp:revision>
  <dcterms:modified xsi:type="dcterms:W3CDTF">2019-07-31T11:41:17Z</dcterms:modified>
</cp:coreProperties>
</file>