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C02A-C523-45DA-89F7-7BCB9795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D8B1F-91AB-41FF-864E-95FD0AF2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C630-F7FF-4FF1-9703-FBFFF5E0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531-6400-4CA0-A1F1-429A9F34688B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B221-9B28-4134-A69C-3003D5CC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36C4-927E-4EE6-B733-E7D76E9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6433-8449-4C82-BDF6-DADABD635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D89-1674-464B-B4EE-33CB4C94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E2004-0F69-4756-9D28-F59A855F3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94C7-CA92-4500-BB96-01C6ABCD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531-6400-4CA0-A1F1-429A9F34688B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A4EFE-8606-4723-8302-F8121892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D972-5B46-430D-875D-38AC2979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6433-8449-4C82-BDF6-DADABD635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2A37C-DCBF-4673-94C3-3A03E31A4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0A775-D3CA-403D-AAC3-C3CA9A3D5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DA65-267B-40F6-AE72-34A9A38C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531-6400-4CA0-A1F1-429A9F34688B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7AB2-2E0A-4B29-BDFD-0A4F6CE3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FCA5-6C60-452E-9724-99A9569E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6433-8449-4C82-BDF6-DADABD635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82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99BC-65B1-4E56-98E2-37ACE5D1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2AF4-EC0F-4B58-BE87-83D36348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5727-4F55-4446-BFCA-0CB3A4CC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531-6400-4CA0-A1F1-429A9F34688B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7B6A-CA6A-488F-B199-287D49A3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A3E1C-0555-4CE8-B1D1-F9D33D38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6433-8449-4C82-BDF6-DADABD635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3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FBE3-C286-4093-9A21-7DAEE304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D04CE-5DC9-4261-B74B-32FC02595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60FE-EB37-4282-9A40-1A9751D8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531-6400-4CA0-A1F1-429A9F34688B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F1CC-7590-436F-8557-23754679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49DB-AAC9-4A87-96CB-33CBF5D0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6433-8449-4C82-BDF6-DADABD635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9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DF1E-E1BF-4D34-BE0F-8DEC0C87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7D93-10A6-4AE9-8499-3982255D7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0BB63-96D8-4C17-81DE-E305D830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E2F9B-7E92-4309-8930-01FD6B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531-6400-4CA0-A1F1-429A9F34688B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33373-E560-45DF-B33E-EB0CBA72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D243B-15E4-44F0-9D6D-B603A6B9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6433-8449-4C82-BDF6-DADABD635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8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D0EC-6A33-4E3F-ACB4-5AA17956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BA42-65F7-4572-B821-84FDC34D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E279B-7CBE-46A6-B828-41EDD5B8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0F974-5A2A-4364-ADB1-7F5658165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22BA1-865C-441F-94CD-32DD416CF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8BA5D-F693-4E13-BA97-F8BE6C5B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531-6400-4CA0-A1F1-429A9F34688B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D9BDB-F911-4545-A2F3-3DA1A40A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E2C62-0F80-460C-BB8B-3A660D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6433-8449-4C82-BDF6-DADABD635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6464-43F1-441B-95E8-841D5414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C548C-F999-4D8A-9104-E4A21789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531-6400-4CA0-A1F1-429A9F34688B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3236F-7A6D-46DF-A693-7A798949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66335-805B-4567-8823-625B59A6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6433-8449-4C82-BDF6-DADABD635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47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51DC0-BEC8-498C-A4A5-FEBAC215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531-6400-4CA0-A1F1-429A9F34688B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B37FF-418D-44A2-B0F0-5722016B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C5997-2349-44B3-99D3-A6798E1C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6433-8449-4C82-BDF6-DADABD635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4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6052-9BA0-4509-B7CA-A57C2B8B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07BF-152C-42D1-8456-2EFB256E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997B2-C6B6-4497-8133-8057B219F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D88A8-F7FD-4698-A2C6-17A816E4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531-6400-4CA0-A1F1-429A9F34688B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657B0-1521-4C73-B23F-36F7C1A7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FDC7-973F-4267-99FC-8B060F46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6433-8449-4C82-BDF6-DADABD635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2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8208-24C0-4A65-93AE-2AB6D2CB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2E13B-0D63-4B0D-968F-C99C138AE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ADC6A-41B3-45A5-B068-3D22AAF2D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9243-60E3-413C-8131-90C7DEC0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6531-6400-4CA0-A1F1-429A9F34688B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33A80-3FD6-4EC2-B503-4259C2D9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23C7B-455E-449F-9FCA-60921B2A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6433-8449-4C82-BDF6-DADABD635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3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DE8A7-E7BE-4A3B-A0B6-04651E10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77250-E21F-411A-BE7B-B18A9587B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511-5916-4F41-ACE8-2B4C60222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6531-6400-4CA0-A1F1-429A9F34688B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0B7F-C622-4937-9523-44B3DEE6A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C44B-76E6-4149-9F57-28F7B572E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6433-8449-4C82-BDF6-DADABD635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3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BC4D47-6F46-4E48-987A-E22E66119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-30587"/>
            <a:ext cx="6598161" cy="6411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A01E72-475C-40F1-9CEC-8596AAB4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27" y="10510"/>
            <a:ext cx="4845270" cy="11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75C0-663D-49FC-BCC9-624ECC5A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A535-345F-4A50-A0FD-8F58D74F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47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Jasbir</dc:creator>
  <cp:lastModifiedBy> </cp:lastModifiedBy>
  <cp:revision>3</cp:revision>
  <dcterms:created xsi:type="dcterms:W3CDTF">2019-06-21T02:20:25Z</dcterms:created>
  <dcterms:modified xsi:type="dcterms:W3CDTF">2019-06-22T12:22:53Z</dcterms:modified>
</cp:coreProperties>
</file>