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3" r:id="rId4"/>
    <p:sldId id="264" r:id="rId5"/>
    <p:sldId id="259" r:id="rId6"/>
    <p:sldId id="262" r:id="rId7"/>
    <p:sldId id="257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BC879-5408-48C5-8C84-B370473441BD}" v="301" dt="2019-06-01T20:26:24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B503A-110D-49DC-A8C0-95F7A20482C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19AD44-E9D3-4B80-8370-DCDA08442155}">
      <dgm:prSet/>
      <dgm:spPr/>
      <dgm:t>
        <a:bodyPr/>
        <a:lstStyle/>
        <a:p>
          <a:r>
            <a:rPr lang="en-IN" b="1" i="0" dirty="0"/>
            <a:t>Undefined</a:t>
          </a:r>
          <a:endParaRPr lang="en-US" dirty="0"/>
        </a:p>
      </dgm:t>
    </dgm:pt>
    <dgm:pt modelId="{65C42C34-EB57-4FCE-97A3-1D2E17D6CC1E}" type="parTrans" cxnId="{0CAA146F-49C9-4CC8-8331-226FFDB58064}">
      <dgm:prSet/>
      <dgm:spPr/>
      <dgm:t>
        <a:bodyPr/>
        <a:lstStyle/>
        <a:p>
          <a:endParaRPr lang="en-US"/>
        </a:p>
      </dgm:t>
    </dgm:pt>
    <dgm:pt modelId="{9C772A30-DB3A-4B91-A2BE-007DA45A7B35}" type="sibTrans" cxnId="{0CAA146F-49C9-4CC8-8331-226FFDB58064}">
      <dgm:prSet/>
      <dgm:spPr/>
      <dgm:t>
        <a:bodyPr/>
        <a:lstStyle/>
        <a:p>
          <a:endParaRPr lang="en-US"/>
        </a:p>
      </dgm:t>
    </dgm:pt>
    <dgm:pt modelId="{8397DE76-1FEC-4542-8E9F-17F4BA9AD562}">
      <dgm:prSet/>
      <dgm:spPr/>
      <dgm:t>
        <a:bodyPr/>
        <a:lstStyle/>
        <a:p>
          <a:r>
            <a:rPr lang="en-IN" b="1" i="0"/>
            <a:t>String </a:t>
          </a:r>
          <a:endParaRPr lang="en-US"/>
        </a:p>
      </dgm:t>
    </dgm:pt>
    <dgm:pt modelId="{B976E474-7339-4BE4-B53B-EC90075A4DD9}" type="parTrans" cxnId="{2122E314-B70B-473C-8B16-8D33ACD069FF}">
      <dgm:prSet/>
      <dgm:spPr/>
      <dgm:t>
        <a:bodyPr/>
        <a:lstStyle/>
        <a:p>
          <a:endParaRPr lang="en-US"/>
        </a:p>
      </dgm:t>
    </dgm:pt>
    <dgm:pt modelId="{25DE1BC4-4802-4A7A-9251-2838E307550D}" type="sibTrans" cxnId="{2122E314-B70B-473C-8B16-8D33ACD069FF}">
      <dgm:prSet/>
      <dgm:spPr/>
      <dgm:t>
        <a:bodyPr/>
        <a:lstStyle/>
        <a:p>
          <a:endParaRPr lang="en-US"/>
        </a:p>
      </dgm:t>
    </dgm:pt>
    <dgm:pt modelId="{5DEB5F3F-B143-4107-B603-1D3945563673}">
      <dgm:prSet/>
      <dgm:spPr/>
      <dgm:t>
        <a:bodyPr/>
        <a:lstStyle/>
        <a:p>
          <a:r>
            <a:rPr lang="en-IN" b="1" i="0" dirty="0"/>
            <a:t>Number</a:t>
          </a:r>
          <a:endParaRPr lang="en-US" dirty="0"/>
        </a:p>
      </dgm:t>
    </dgm:pt>
    <dgm:pt modelId="{4B3228BC-A863-4061-A0C9-CB2C5115D91D}" type="parTrans" cxnId="{F9106353-0D9F-4FFE-B9E4-C9783234039A}">
      <dgm:prSet/>
      <dgm:spPr/>
      <dgm:t>
        <a:bodyPr/>
        <a:lstStyle/>
        <a:p>
          <a:endParaRPr lang="en-US"/>
        </a:p>
      </dgm:t>
    </dgm:pt>
    <dgm:pt modelId="{21908082-3A19-49D9-942F-A8F819F6B7F1}" type="sibTrans" cxnId="{F9106353-0D9F-4FFE-B9E4-C9783234039A}">
      <dgm:prSet/>
      <dgm:spPr/>
      <dgm:t>
        <a:bodyPr/>
        <a:lstStyle/>
        <a:p>
          <a:endParaRPr lang="en-US"/>
        </a:p>
      </dgm:t>
    </dgm:pt>
    <dgm:pt modelId="{8D683B7E-8B14-4379-A9A4-406CA436B685}">
      <dgm:prSet/>
      <dgm:spPr/>
      <dgm:t>
        <a:bodyPr/>
        <a:lstStyle/>
        <a:p>
          <a:r>
            <a:rPr lang="en-IN" b="1" i="0"/>
            <a:t>Boolean</a:t>
          </a:r>
          <a:endParaRPr lang="en-US"/>
        </a:p>
      </dgm:t>
    </dgm:pt>
    <dgm:pt modelId="{872A1E10-9E45-4060-BADA-81C2C06DFFE9}" type="parTrans" cxnId="{F1A0C008-2A08-4672-A256-2B4ACA08F054}">
      <dgm:prSet/>
      <dgm:spPr/>
      <dgm:t>
        <a:bodyPr/>
        <a:lstStyle/>
        <a:p>
          <a:endParaRPr lang="en-US"/>
        </a:p>
      </dgm:t>
    </dgm:pt>
    <dgm:pt modelId="{2B709E01-2A7D-4416-B472-292F068DD503}" type="sibTrans" cxnId="{F1A0C008-2A08-4672-A256-2B4ACA08F054}">
      <dgm:prSet/>
      <dgm:spPr/>
      <dgm:t>
        <a:bodyPr/>
        <a:lstStyle/>
        <a:p>
          <a:endParaRPr lang="en-US"/>
        </a:p>
      </dgm:t>
    </dgm:pt>
    <dgm:pt modelId="{85472A3E-608C-4A24-BDE6-9AE9731BB217}">
      <dgm:prSet/>
      <dgm:spPr/>
      <dgm:t>
        <a:bodyPr/>
        <a:lstStyle/>
        <a:p>
          <a:r>
            <a:rPr lang="en-IN" b="1" i="0"/>
            <a:t>Null </a:t>
          </a:r>
          <a:endParaRPr lang="en-US"/>
        </a:p>
      </dgm:t>
    </dgm:pt>
    <dgm:pt modelId="{73AA695B-1276-4427-8574-725014787441}" type="parTrans" cxnId="{D31792D4-4504-430D-8F20-F2C86CD2F5D6}">
      <dgm:prSet/>
      <dgm:spPr/>
      <dgm:t>
        <a:bodyPr/>
        <a:lstStyle/>
        <a:p>
          <a:endParaRPr lang="en-US"/>
        </a:p>
      </dgm:t>
    </dgm:pt>
    <dgm:pt modelId="{CCCB62B3-559A-4F73-A2E6-6CB5C15F59CF}" type="sibTrans" cxnId="{D31792D4-4504-430D-8F20-F2C86CD2F5D6}">
      <dgm:prSet/>
      <dgm:spPr/>
      <dgm:t>
        <a:bodyPr/>
        <a:lstStyle/>
        <a:p>
          <a:endParaRPr lang="en-US"/>
        </a:p>
      </dgm:t>
    </dgm:pt>
    <dgm:pt modelId="{109B80A7-0C52-4EAF-9312-2D43901A976F}">
      <dgm:prSet/>
      <dgm:spPr/>
      <dgm:t>
        <a:bodyPr/>
        <a:lstStyle/>
        <a:p>
          <a:r>
            <a:rPr lang="en-IN" b="1" i="0" dirty="0"/>
            <a:t>Symbols(ES6)</a:t>
          </a:r>
          <a:endParaRPr lang="en-US" dirty="0"/>
        </a:p>
      </dgm:t>
    </dgm:pt>
    <dgm:pt modelId="{001C5C6E-D33E-46F9-80CC-A1BEB7A29FB0}" type="parTrans" cxnId="{5B733C35-57A2-4BB4-B15E-668FF2FB02F8}">
      <dgm:prSet/>
      <dgm:spPr/>
      <dgm:t>
        <a:bodyPr/>
        <a:lstStyle/>
        <a:p>
          <a:endParaRPr lang="en-US"/>
        </a:p>
      </dgm:t>
    </dgm:pt>
    <dgm:pt modelId="{C13D33B4-0804-41C5-B7F2-EAF8E6EA7C13}" type="sibTrans" cxnId="{5B733C35-57A2-4BB4-B15E-668FF2FB02F8}">
      <dgm:prSet/>
      <dgm:spPr/>
      <dgm:t>
        <a:bodyPr/>
        <a:lstStyle/>
        <a:p>
          <a:endParaRPr lang="en-US"/>
        </a:p>
      </dgm:t>
    </dgm:pt>
    <dgm:pt modelId="{DDBEE203-3DAE-4CB3-9B68-33A83280C5AD}" type="pres">
      <dgm:prSet presAssocID="{13FB503A-110D-49DC-A8C0-95F7A20482CE}" presName="linear" presStyleCnt="0">
        <dgm:presLayoutVars>
          <dgm:dir/>
          <dgm:animLvl val="lvl"/>
          <dgm:resizeHandles val="exact"/>
        </dgm:presLayoutVars>
      </dgm:prSet>
      <dgm:spPr/>
    </dgm:pt>
    <dgm:pt modelId="{EA7E67DB-0F76-4E69-873F-0D6F30A764B6}" type="pres">
      <dgm:prSet presAssocID="{8419AD44-E9D3-4B80-8370-DCDA08442155}" presName="parentLin" presStyleCnt="0"/>
      <dgm:spPr/>
    </dgm:pt>
    <dgm:pt modelId="{CAE4176C-50EA-4221-91EB-1E0A58E2A148}" type="pres">
      <dgm:prSet presAssocID="{8419AD44-E9D3-4B80-8370-DCDA08442155}" presName="parentLeftMargin" presStyleLbl="node1" presStyleIdx="0" presStyleCnt="6"/>
      <dgm:spPr/>
    </dgm:pt>
    <dgm:pt modelId="{DED8656B-14E5-4953-B69B-67174F273C9F}" type="pres">
      <dgm:prSet presAssocID="{8419AD44-E9D3-4B80-8370-DCDA0844215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5CED0F7-0CBD-40B8-8C33-BA0D4ECC33E0}" type="pres">
      <dgm:prSet presAssocID="{8419AD44-E9D3-4B80-8370-DCDA08442155}" presName="negativeSpace" presStyleCnt="0"/>
      <dgm:spPr/>
    </dgm:pt>
    <dgm:pt modelId="{C691FD0A-5B4E-4573-9103-39E1B65DD5BE}" type="pres">
      <dgm:prSet presAssocID="{8419AD44-E9D3-4B80-8370-DCDA08442155}" presName="childText" presStyleLbl="conFgAcc1" presStyleIdx="0" presStyleCnt="6">
        <dgm:presLayoutVars>
          <dgm:bulletEnabled val="1"/>
        </dgm:presLayoutVars>
      </dgm:prSet>
      <dgm:spPr/>
    </dgm:pt>
    <dgm:pt modelId="{D399E331-C0DA-4A41-995A-86B3176F63C9}" type="pres">
      <dgm:prSet presAssocID="{9C772A30-DB3A-4B91-A2BE-007DA45A7B35}" presName="spaceBetweenRectangles" presStyleCnt="0"/>
      <dgm:spPr/>
    </dgm:pt>
    <dgm:pt modelId="{EF75A0D8-585B-4E9D-961A-05A0FF212431}" type="pres">
      <dgm:prSet presAssocID="{8397DE76-1FEC-4542-8E9F-17F4BA9AD562}" presName="parentLin" presStyleCnt="0"/>
      <dgm:spPr/>
    </dgm:pt>
    <dgm:pt modelId="{AD05FDBE-B4AF-4747-B8D7-4DF816A206ED}" type="pres">
      <dgm:prSet presAssocID="{8397DE76-1FEC-4542-8E9F-17F4BA9AD562}" presName="parentLeftMargin" presStyleLbl="node1" presStyleIdx="0" presStyleCnt="6"/>
      <dgm:spPr/>
    </dgm:pt>
    <dgm:pt modelId="{2ACBCF5D-5868-4B3D-A678-FE1C9CC812EE}" type="pres">
      <dgm:prSet presAssocID="{8397DE76-1FEC-4542-8E9F-17F4BA9AD56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D7EAE00-D807-4C33-9AF0-19491570378F}" type="pres">
      <dgm:prSet presAssocID="{8397DE76-1FEC-4542-8E9F-17F4BA9AD562}" presName="negativeSpace" presStyleCnt="0"/>
      <dgm:spPr/>
    </dgm:pt>
    <dgm:pt modelId="{74185A95-1753-40C2-BDDD-20FB23852D9D}" type="pres">
      <dgm:prSet presAssocID="{8397DE76-1FEC-4542-8E9F-17F4BA9AD562}" presName="childText" presStyleLbl="conFgAcc1" presStyleIdx="1" presStyleCnt="6">
        <dgm:presLayoutVars>
          <dgm:bulletEnabled val="1"/>
        </dgm:presLayoutVars>
      </dgm:prSet>
      <dgm:spPr/>
    </dgm:pt>
    <dgm:pt modelId="{0591EBF2-DE8C-4D97-ACEC-9AAB03BACF5A}" type="pres">
      <dgm:prSet presAssocID="{25DE1BC4-4802-4A7A-9251-2838E307550D}" presName="spaceBetweenRectangles" presStyleCnt="0"/>
      <dgm:spPr/>
    </dgm:pt>
    <dgm:pt modelId="{835EB5E6-77FC-40D0-A0B1-0173ED101CD5}" type="pres">
      <dgm:prSet presAssocID="{5DEB5F3F-B143-4107-B603-1D3945563673}" presName="parentLin" presStyleCnt="0"/>
      <dgm:spPr/>
    </dgm:pt>
    <dgm:pt modelId="{5BB24F3C-3B9D-4A89-8158-053AE2C41D04}" type="pres">
      <dgm:prSet presAssocID="{5DEB5F3F-B143-4107-B603-1D3945563673}" presName="parentLeftMargin" presStyleLbl="node1" presStyleIdx="1" presStyleCnt="6"/>
      <dgm:spPr/>
    </dgm:pt>
    <dgm:pt modelId="{6C6CC402-E95B-4381-AD45-A27C95E80663}" type="pres">
      <dgm:prSet presAssocID="{5DEB5F3F-B143-4107-B603-1D394556367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B4BEABC-76F7-4ED6-AB88-3AD41ABA1098}" type="pres">
      <dgm:prSet presAssocID="{5DEB5F3F-B143-4107-B603-1D3945563673}" presName="negativeSpace" presStyleCnt="0"/>
      <dgm:spPr/>
    </dgm:pt>
    <dgm:pt modelId="{C26C7BD4-B996-4C49-848B-461EBCFC01F7}" type="pres">
      <dgm:prSet presAssocID="{5DEB5F3F-B143-4107-B603-1D3945563673}" presName="childText" presStyleLbl="conFgAcc1" presStyleIdx="2" presStyleCnt="6">
        <dgm:presLayoutVars>
          <dgm:bulletEnabled val="1"/>
        </dgm:presLayoutVars>
      </dgm:prSet>
      <dgm:spPr/>
    </dgm:pt>
    <dgm:pt modelId="{E40F827B-E750-46C2-9982-066CEDE82095}" type="pres">
      <dgm:prSet presAssocID="{21908082-3A19-49D9-942F-A8F819F6B7F1}" presName="spaceBetweenRectangles" presStyleCnt="0"/>
      <dgm:spPr/>
    </dgm:pt>
    <dgm:pt modelId="{1AD8276E-F779-4600-A34A-C73BC0864326}" type="pres">
      <dgm:prSet presAssocID="{8D683B7E-8B14-4379-A9A4-406CA436B685}" presName="parentLin" presStyleCnt="0"/>
      <dgm:spPr/>
    </dgm:pt>
    <dgm:pt modelId="{2B5AF39A-5BC9-4C67-8944-F2C232173EB6}" type="pres">
      <dgm:prSet presAssocID="{8D683B7E-8B14-4379-A9A4-406CA436B685}" presName="parentLeftMargin" presStyleLbl="node1" presStyleIdx="2" presStyleCnt="6"/>
      <dgm:spPr/>
    </dgm:pt>
    <dgm:pt modelId="{2269F26C-AF57-48FC-8F54-3E19B4D3B84D}" type="pres">
      <dgm:prSet presAssocID="{8D683B7E-8B14-4379-A9A4-406CA436B68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0A5D144-C764-49D2-B1CF-78823CB71F54}" type="pres">
      <dgm:prSet presAssocID="{8D683B7E-8B14-4379-A9A4-406CA436B685}" presName="negativeSpace" presStyleCnt="0"/>
      <dgm:spPr/>
    </dgm:pt>
    <dgm:pt modelId="{400BAE3F-2D8A-40A6-9608-8B9857484A4E}" type="pres">
      <dgm:prSet presAssocID="{8D683B7E-8B14-4379-A9A4-406CA436B685}" presName="childText" presStyleLbl="conFgAcc1" presStyleIdx="3" presStyleCnt="6">
        <dgm:presLayoutVars>
          <dgm:bulletEnabled val="1"/>
        </dgm:presLayoutVars>
      </dgm:prSet>
      <dgm:spPr/>
    </dgm:pt>
    <dgm:pt modelId="{9CC1FE4A-D103-4CF3-812C-110AE743293B}" type="pres">
      <dgm:prSet presAssocID="{2B709E01-2A7D-4416-B472-292F068DD503}" presName="spaceBetweenRectangles" presStyleCnt="0"/>
      <dgm:spPr/>
    </dgm:pt>
    <dgm:pt modelId="{01659F97-9C41-471C-B619-BE79D54B878C}" type="pres">
      <dgm:prSet presAssocID="{85472A3E-608C-4A24-BDE6-9AE9731BB217}" presName="parentLin" presStyleCnt="0"/>
      <dgm:spPr/>
    </dgm:pt>
    <dgm:pt modelId="{9A22135B-6215-40FD-BBD8-8968315BF1DB}" type="pres">
      <dgm:prSet presAssocID="{85472A3E-608C-4A24-BDE6-9AE9731BB217}" presName="parentLeftMargin" presStyleLbl="node1" presStyleIdx="3" presStyleCnt="6"/>
      <dgm:spPr/>
    </dgm:pt>
    <dgm:pt modelId="{3F4ECC95-458C-45A0-A9E1-C5109FE48EFE}" type="pres">
      <dgm:prSet presAssocID="{85472A3E-608C-4A24-BDE6-9AE9731BB21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A5C75C2-2AB5-4303-B6C0-BFA002A5C16C}" type="pres">
      <dgm:prSet presAssocID="{85472A3E-608C-4A24-BDE6-9AE9731BB217}" presName="negativeSpace" presStyleCnt="0"/>
      <dgm:spPr/>
    </dgm:pt>
    <dgm:pt modelId="{464341E0-38F2-433F-AB01-13C46985848F}" type="pres">
      <dgm:prSet presAssocID="{85472A3E-608C-4A24-BDE6-9AE9731BB217}" presName="childText" presStyleLbl="conFgAcc1" presStyleIdx="4" presStyleCnt="6">
        <dgm:presLayoutVars>
          <dgm:bulletEnabled val="1"/>
        </dgm:presLayoutVars>
      </dgm:prSet>
      <dgm:spPr/>
    </dgm:pt>
    <dgm:pt modelId="{F9F6647C-1BB8-41F0-B600-D9B9D8C5FEC0}" type="pres">
      <dgm:prSet presAssocID="{CCCB62B3-559A-4F73-A2E6-6CB5C15F59CF}" presName="spaceBetweenRectangles" presStyleCnt="0"/>
      <dgm:spPr/>
    </dgm:pt>
    <dgm:pt modelId="{EB158E65-779D-4B55-B9D8-F8D619E5525D}" type="pres">
      <dgm:prSet presAssocID="{109B80A7-0C52-4EAF-9312-2D43901A976F}" presName="parentLin" presStyleCnt="0"/>
      <dgm:spPr/>
    </dgm:pt>
    <dgm:pt modelId="{3046DEDA-C46F-49D2-9D8C-7E2C1F796C51}" type="pres">
      <dgm:prSet presAssocID="{109B80A7-0C52-4EAF-9312-2D43901A976F}" presName="parentLeftMargin" presStyleLbl="node1" presStyleIdx="4" presStyleCnt="6"/>
      <dgm:spPr/>
    </dgm:pt>
    <dgm:pt modelId="{289A7543-B371-4D0A-A3FF-179AEEDFDACC}" type="pres">
      <dgm:prSet presAssocID="{109B80A7-0C52-4EAF-9312-2D43901A976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36D6A8E-AF48-4262-9888-CF0F8358BF76}" type="pres">
      <dgm:prSet presAssocID="{109B80A7-0C52-4EAF-9312-2D43901A976F}" presName="negativeSpace" presStyleCnt="0"/>
      <dgm:spPr/>
    </dgm:pt>
    <dgm:pt modelId="{E6DA3D67-29B3-47EA-9B2A-9C89E2C8887D}" type="pres">
      <dgm:prSet presAssocID="{109B80A7-0C52-4EAF-9312-2D43901A976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1A0C008-2A08-4672-A256-2B4ACA08F054}" srcId="{13FB503A-110D-49DC-A8C0-95F7A20482CE}" destId="{8D683B7E-8B14-4379-A9A4-406CA436B685}" srcOrd="3" destOrd="0" parTransId="{872A1E10-9E45-4060-BADA-81C2C06DFFE9}" sibTransId="{2B709E01-2A7D-4416-B472-292F068DD503}"/>
    <dgm:cxn modelId="{A4161A0F-87CF-4E4D-9A16-84118A7B0B33}" type="presOf" srcId="{8D683B7E-8B14-4379-A9A4-406CA436B685}" destId="{2B5AF39A-5BC9-4C67-8944-F2C232173EB6}" srcOrd="0" destOrd="0" presId="urn:microsoft.com/office/officeart/2005/8/layout/list1"/>
    <dgm:cxn modelId="{2122E314-B70B-473C-8B16-8D33ACD069FF}" srcId="{13FB503A-110D-49DC-A8C0-95F7A20482CE}" destId="{8397DE76-1FEC-4542-8E9F-17F4BA9AD562}" srcOrd="1" destOrd="0" parTransId="{B976E474-7339-4BE4-B53B-EC90075A4DD9}" sibTransId="{25DE1BC4-4802-4A7A-9251-2838E307550D}"/>
    <dgm:cxn modelId="{BA45B426-F0DD-4F30-A64D-2B0740788375}" type="presOf" srcId="{85472A3E-608C-4A24-BDE6-9AE9731BB217}" destId="{9A22135B-6215-40FD-BBD8-8968315BF1DB}" srcOrd="0" destOrd="0" presId="urn:microsoft.com/office/officeart/2005/8/layout/list1"/>
    <dgm:cxn modelId="{5B733C35-57A2-4BB4-B15E-668FF2FB02F8}" srcId="{13FB503A-110D-49DC-A8C0-95F7A20482CE}" destId="{109B80A7-0C52-4EAF-9312-2D43901A976F}" srcOrd="5" destOrd="0" parTransId="{001C5C6E-D33E-46F9-80CC-A1BEB7A29FB0}" sibTransId="{C13D33B4-0804-41C5-B7F2-EAF8E6EA7C13}"/>
    <dgm:cxn modelId="{E3EBDD3E-0018-4E33-BA19-E53A1594609D}" type="presOf" srcId="{109B80A7-0C52-4EAF-9312-2D43901A976F}" destId="{289A7543-B371-4D0A-A3FF-179AEEDFDACC}" srcOrd="1" destOrd="0" presId="urn:microsoft.com/office/officeart/2005/8/layout/list1"/>
    <dgm:cxn modelId="{3BD41145-D48A-4018-803B-54A261C94946}" type="presOf" srcId="{5DEB5F3F-B143-4107-B603-1D3945563673}" destId="{6C6CC402-E95B-4381-AD45-A27C95E80663}" srcOrd="1" destOrd="0" presId="urn:microsoft.com/office/officeart/2005/8/layout/list1"/>
    <dgm:cxn modelId="{0CAA146F-49C9-4CC8-8331-226FFDB58064}" srcId="{13FB503A-110D-49DC-A8C0-95F7A20482CE}" destId="{8419AD44-E9D3-4B80-8370-DCDA08442155}" srcOrd="0" destOrd="0" parTransId="{65C42C34-EB57-4FCE-97A3-1D2E17D6CC1E}" sibTransId="{9C772A30-DB3A-4B91-A2BE-007DA45A7B35}"/>
    <dgm:cxn modelId="{F9106353-0D9F-4FFE-B9E4-C9783234039A}" srcId="{13FB503A-110D-49DC-A8C0-95F7A20482CE}" destId="{5DEB5F3F-B143-4107-B603-1D3945563673}" srcOrd="2" destOrd="0" parTransId="{4B3228BC-A863-4061-A0C9-CB2C5115D91D}" sibTransId="{21908082-3A19-49D9-942F-A8F819F6B7F1}"/>
    <dgm:cxn modelId="{CFBE3B83-0A58-49A5-A6FB-AAEFC0730F28}" type="presOf" srcId="{5DEB5F3F-B143-4107-B603-1D3945563673}" destId="{5BB24F3C-3B9D-4A89-8158-053AE2C41D04}" srcOrd="0" destOrd="0" presId="urn:microsoft.com/office/officeart/2005/8/layout/list1"/>
    <dgm:cxn modelId="{FC864289-A95A-4D08-B404-1D6B425B1D1B}" type="presOf" srcId="{13FB503A-110D-49DC-A8C0-95F7A20482CE}" destId="{DDBEE203-3DAE-4CB3-9B68-33A83280C5AD}" srcOrd="0" destOrd="0" presId="urn:microsoft.com/office/officeart/2005/8/layout/list1"/>
    <dgm:cxn modelId="{0F4DDA8A-82CD-4CD3-A152-FB30E056FDFA}" type="presOf" srcId="{8419AD44-E9D3-4B80-8370-DCDA08442155}" destId="{CAE4176C-50EA-4221-91EB-1E0A58E2A148}" srcOrd="0" destOrd="0" presId="urn:microsoft.com/office/officeart/2005/8/layout/list1"/>
    <dgm:cxn modelId="{49B27BA4-DA9D-469D-ACA3-099B21E2225C}" type="presOf" srcId="{85472A3E-608C-4A24-BDE6-9AE9731BB217}" destId="{3F4ECC95-458C-45A0-A9E1-C5109FE48EFE}" srcOrd="1" destOrd="0" presId="urn:microsoft.com/office/officeart/2005/8/layout/list1"/>
    <dgm:cxn modelId="{4DAF6DBC-32FD-4BD6-A23B-E42BA58C01E7}" type="presOf" srcId="{8D683B7E-8B14-4379-A9A4-406CA436B685}" destId="{2269F26C-AF57-48FC-8F54-3E19B4D3B84D}" srcOrd="1" destOrd="0" presId="urn:microsoft.com/office/officeart/2005/8/layout/list1"/>
    <dgm:cxn modelId="{42E5ACC3-F843-411D-9DAC-B788063F26B3}" type="presOf" srcId="{109B80A7-0C52-4EAF-9312-2D43901A976F}" destId="{3046DEDA-C46F-49D2-9D8C-7E2C1F796C51}" srcOrd="0" destOrd="0" presId="urn:microsoft.com/office/officeart/2005/8/layout/list1"/>
    <dgm:cxn modelId="{D31792D4-4504-430D-8F20-F2C86CD2F5D6}" srcId="{13FB503A-110D-49DC-A8C0-95F7A20482CE}" destId="{85472A3E-608C-4A24-BDE6-9AE9731BB217}" srcOrd="4" destOrd="0" parTransId="{73AA695B-1276-4427-8574-725014787441}" sibTransId="{CCCB62B3-559A-4F73-A2E6-6CB5C15F59CF}"/>
    <dgm:cxn modelId="{6CD43CD6-6DA6-42BA-9C18-86A3B1567CEE}" type="presOf" srcId="{8419AD44-E9D3-4B80-8370-DCDA08442155}" destId="{DED8656B-14E5-4953-B69B-67174F273C9F}" srcOrd="1" destOrd="0" presId="urn:microsoft.com/office/officeart/2005/8/layout/list1"/>
    <dgm:cxn modelId="{F5A2B7DC-5D33-4991-86E5-0F2CB1C17A85}" type="presOf" srcId="{8397DE76-1FEC-4542-8E9F-17F4BA9AD562}" destId="{2ACBCF5D-5868-4B3D-A678-FE1C9CC812EE}" srcOrd="1" destOrd="0" presId="urn:microsoft.com/office/officeart/2005/8/layout/list1"/>
    <dgm:cxn modelId="{1B322DE8-EE2B-4962-BA48-41C3296B788C}" type="presOf" srcId="{8397DE76-1FEC-4542-8E9F-17F4BA9AD562}" destId="{AD05FDBE-B4AF-4747-B8D7-4DF816A206ED}" srcOrd="0" destOrd="0" presId="urn:microsoft.com/office/officeart/2005/8/layout/list1"/>
    <dgm:cxn modelId="{EF3D3C7D-5923-4544-8B41-2B491278B518}" type="presParOf" srcId="{DDBEE203-3DAE-4CB3-9B68-33A83280C5AD}" destId="{EA7E67DB-0F76-4E69-873F-0D6F30A764B6}" srcOrd="0" destOrd="0" presId="urn:microsoft.com/office/officeart/2005/8/layout/list1"/>
    <dgm:cxn modelId="{8B3D85FF-C232-4CF7-AC2E-4E0D02EF21EC}" type="presParOf" srcId="{EA7E67DB-0F76-4E69-873F-0D6F30A764B6}" destId="{CAE4176C-50EA-4221-91EB-1E0A58E2A148}" srcOrd="0" destOrd="0" presId="urn:microsoft.com/office/officeart/2005/8/layout/list1"/>
    <dgm:cxn modelId="{6F4380E5-B52F-4BEB-B66A-82CB3B3DEF2C}" type="presParOf" srcId="{EA7E67DB-0F76-4E69-873F-0D6F30A764B6}" destId="{DED8656B-14E5-4953-B69B-67174F273C9F}" srcOrd="1" destOrd="0" presId="urn:microsoft.com/office/officeart/2005/8/layout/list1"/>
    <dgm:cxn modelId="{6E051EF9-92EB-4EC3-BF03-BF95DEA09D3F}" type="presParOf" srcId="{DDBEE203-3DAE-4CB3-9B68-33A83280C5AD}" destId="{B5CED0F7-0CBD-40B8-8C33-BA0D4ECC33E0}" srcOrd="1" destOrd="0" presId="urn:microsoft.com/office/officeart/2005/8/layout/list1"/>
    <dgm:cxn modelId="{884C5E9D-0686-49BC-8803-938D712E4153}" type="presParOf" srcId="{DDBEE203-3DAE-4CB3-9B68-33A83280C5AD}" destId="{C691FD0A-5B4E-4573-9103-39E1B65DD5BE}" srcOrd="2" destOrd="0" presId="urn:microsoft.com/office/officeart/2005/8/layout/list1"/>
    <dgm:cxn modelId="{86AC81B5-31F5-42E8-B237-B52A8F026775}" type="presParOf" srcId="{DDBEE203-3DAE-4CB3-9B68-33A83280C5AD}" destId="{D399E331-C0DA-4A41-995A-86B3176F63C9}" srcOrd="3" destOrd="0" presId="urn:microsoft.com/office/officeart/2005/8/layout/list1"/>
    <dgm:cxn modelId="{75CE6E8C-9004-4E58-9197-AEF9A362B8A1}" type="presParOf" srcId="{DDBEE203-3DAE-4CB3-9B68-33A83280C5AD}" destId="{EF75A0D8-585B-4E9D-961A-05A0FF212431}" srcOrd="4" destOrd="0" presId="urn:microsoft.com/office/officeart/2005/8/layout/list1"/>
    <dgm:cxn modelId="{E082ABB2-A962-4AA0-A8F6-5E4B6ED67514}" type="presParOf" srcId="{EF75A0D8-585B-4E9D-961A-05A0FF212431}" destId="{AD05FDBE-B4AF-4747-B8D7-4DF816A206ED}" srcOrd="0" destOrd="0" presId="urn:microsoft.com/office/officeart/2005/8/layout/list1"/>
    <dgm:cxn modelId="{89C96DF3-F484-4D95-9738-745C754751CF}" type="presParOf" srcId="{EF75A0D8-585B-4E9D-961A-05A0FF212431}" destId="{2ACBCF5D-5868-4B3D-A678-FE1C9CC812EE}" srcOrd="1" destOrd="0" presId="urn:microsoft.com/office/officeart/2005/8/layout/list1"/>
    <dgm:cxn modelId="{CA27CA29-9A7A-4EDA-AAD0-AA181B16E80A}" type="presParOf" srcId="{DDBEE203-3DAE-4CB3-9B68-33A83280C5AD}" destId="{5D7EAE00-D807-4C33-9AF0-19491570378F}" srcOrd="5" destOrd="0" presId="urn:microsoft.com/office/officeart/2005/8/layout/list1"/>
    <dgm:cxn modelId="{F9135525-12A5-4694-BF99-FC2885221270}" type="presParOf" srcId="{DDBEE203-3DAE-4CB3-9B68-33A83280C5AD}" destId="{74185A95-1753-40C2-BDDD-20FB23852D9D}" srcOrd="6" destOrd="0" presId="urn:microsoft.com/office/officeart/2005/8/layout/list1"/>
    <dgm:cxn modelId="{34396F19-5A46-45FB-84C2-FA9551B787E1}" type="presParOf" srcId="{DDBEE203-3DAE-4CB3-9B68-33A83280C5AD}" destId="{0591EBF2-DE8C-4D97-ACEC-9AAB03BACF5A}" srcOrd="7" destOrd="0" presId="urn:microsoft.com/office/officeart/2005/8/layout/list1"/>
    <dgm:cxn modelId="{DBD4FA57-CF6B-405B-9D64-EC0C0F65E1D3}" type="presParOf" srcId="{DDBEE203-3DAE-4CB3-9B68-33A83280C5AD}" destId="{835EB5E6-77FC-40D0-A0B1-0173ED101CD5}" srcOrd="8" destOrd="0" presId="urn:microsoft.com/office/officeart/2005/8/layout/list1"/>
    <dgm:cxn modelId="{0485A049-0AFD-4A5B-9DD6-FC47D046147D}" type="presParOf" srcId="{835EB5E6-77FC-40D0-A0B1-0173ED101CD5}" destId="{5BB24F3C-3B9D-4A89-8158-053AE2C41D04}" srcOrd="0" destOrd="0" presId="urn:microsoft.com/office/officeart/2005/8/layout/list1"/>
    <dgm:cxn modelId="{35CCA2EF-5B9F-46C7-916A-D06440A6B116}" type="presParOf" srcId="{835EB5E6-77FC-40D0-A0B1-0173ED101CD5}" destId="{6C6CC402-E95B-4381-AD45-A27C95E80663}" srcOrd="1" destOrd="0" presId="urn:microsoft.com/office/officeart/2005/8/layout/list1"/>
    <dgm:cxn modelId="{96F6C06E-3E75-4B5C-B727-12A0AD922E24}" type="presParOf" srcId="{DDBEE203-3DAE-4CB3-9B68-33A83280C5AD}" destId="{FB4BEABC-76F7-4ED6-AB88-3AD41ABA1098}" srcOrd="9" destOrd="0" presId="urn:microsoft.com/office/officeart/2005/8/layout/list1"/>
    <dgm:cxn modelId="{F43513C8-4F7D-4B3F-AD68-5C93A2D67023}" type="presParOf" srcId="{DDBEE203-3DAE-4CB3-9B68-33A83280C5AD}" destId="{C26C7BD4-B996-4C49-848B-461EBCFC01F7}" srcOrd="10" destOrd="0" presId="urn:microsoft.com/office/officeart/2005/8/layout/list1"/>
    <dgm:cxn modelId="{6F3830CB-5898-491A-B846-BB4EFF682757}" type="presParOf" srcId="{DDBEE203-3DAE-4CB3-9B68-33A83280C5AD}" destId="{E40F827B-E750-46C2-9982-066CEDE82095}" srcOrd="11" destOrd="0" presId="urn:microsoft.com/office/officeart/2005/8/layout/list1"/>
    <dgm:cxn modelId="{8150663A-AD3F-4AE8-8D41-C761642CD2C2}" type="presParOf" srcId="{DDBEE203-3DAE-4CB3-9B68-33A83280C5AD}" destId="{1AD8276E-F779-4600-A34A-C73BC0864326}" srcOrd="12" destOrd="0" presId="urn:microsoft.com/office/officeart/2005/8/layout/list1"/>
    <dgm:cxn modelId="{E151CDF4-1FCC-4F44-83DF-5F5915988B00}" type="presParOf" srcId="{1AD8276E-F779-4600-A34A-C73BC0864326}" destId="{2B5AF39A-5BC9-4C67-8944-F2C232173EB6}" srcOrd="0" destOrd="0" presId="urn:microsoft.com/office/officeart/2005/8/layout/list1"/>
    <dgm:cxn modelId="{60CDC15F-0994-469A-8B8D-80420E8A2066}" type="presParOf" srcId="{1AD8276E-F779-4600-A34A-C73BC0864326}" destId="{2269F26C-AF57-48FC-8F54-3E19B4D3B84D}" srcOrd="1" destOrd="0" presId="urn:microsoft.com/office/officeart/2005/8/layout/list1"/>
    <dgm:cxn modelId="{14B4962C-803A-4733-8323-1373B6C663EE}" type="presParOf" srcId="{DDBEE203-3DAE-4CB3-9B68-33A83280C5AD}" destId="{D0A5D144-C764-49D2-B1CF-78823CB71F54}" srcOrd="13" destOrd="0" presId="urn:microsoft.com/office/officeart/2005/8/layout/list1"/>
    <dgm:cxn modelId="{976ABAE4-CB7C-4A27-8489-5E9490BA0880}" type="presParOf" srcId="{DDBEE203-3DAE-4CB3-9B68-33A83280C5AD}" destId="{400BAE3F-2D8A-40A6-9608-8B9857484A4E}" srcOrd="14" destOrd="0" presId="urn:microsoft.com/office/officeart/2005/8/layout/list1"/>
    <dgm:cxn modelId="{278FFFDE-53CA-4DE6-8272-060D560D5BA2}" type="presParOf" srcId="{DDBEE203-3DAE-4CB3-9B68-33A83280C5AD}" destId="{9CC1FE4A-D103-4CF3-812C-110AE743293B}" srcOrd="15" destOrd="0" presId="urn:microsoft.com/office/officeart/2005/8/layout/list1"/>
    <dgm:cxn modelId="{FB016724-9BF7-4497-9348-804BD2704523}" type="presParOf" srcId="{DDBEE203-3DAE-4CB3-9B68-33A83280C5AD}" destId="{01659F97-9C41-471C-B619-BE79D54B878C}" srcOrd="16" destOrd="0" presId="urn:microsoft.com/office/officeart/2005/8/layout/list1"/>
    <dgm:cxn modelId="{704C12FF-F93E-49CD-BBC8-CB46BA2A4A7A}" type="presParOf" srcId="{01659F97-9C41-471C-B619-BE79D54B878C}" destId="{9A22135B-6215-40FD-BBD8-8968315BF1DB}" srcOrd="0" destOrd="0" presId="urn:microsoft.com/office/officeart/2005/8/layout/list1"/>
    <dgm:cxn modelId="{FB31C739-1D55-4415-8832-03D8EC34253A}" type="presParOf" srcId="{01659F97-9C41-471C-B619-BE79D54B878C}" destId="{3F4ECC95-458C-45A0-A9E1-C5109FE48EFE}" srcOrd="1" destOrd="0" presId="urn:microsoft.com/office/officeart/2005/8/layout/list1"/>
    <dgm:cxn modelId="{B7B60562-A17D-4DDA-A1DD-D7EDF7101F83}" type="presParOf" srcId="{DDBEE203-3DAE-4CB3-9B68-33A83280C5AD}" destId="{CA5C75C2-2AB5-4303-B6C0-BFA002A5C16C}" srcOrd="17" destOrd="0" presId="urn:microsoft.com/office/officeart/2005/8/layout/list1"/>
    <dgm:cxn modelId="{435F7350-988A-4A39-8E9A-9D5494D51B69}" type="presParOf" srcId="{DDBEE203-3DAE-4CB3-9B68-33A83280C5AD}" destId="{464341E0-38F2-433F-AB01-13C46985848F}" srcOrd="18" destOrd="0" presId="urn:microsoft.com/office/officeart/2005/8/layout/list1"/>
    <dgm:cxn modelId="{2DB85E03-7FAC-45E2-909F-215A77B8ED62}" type="presParOf" srcId="{DDBEE203-3DAE-4CB3-9B68-33A83280C5AD}" destId="{F9F6647C-1BB8-41F0-B600-D9B9D8C5FEC0}" srcOrd="19" destOrd="0" presId="urn:microsoft.com/office/officeart/2005/8/layout/list1"/>
    <dgm:cxn modelId="{7F8A33E2-4F4C-42A5-AA97-934C72824239}" type="presParOf" srcId="{DDBEE203-3DAE-4CB3-9B68-33A83280C5AD}" destId="{EB158E65-779D-4B55-B9D8-F8D619E5525D}" srcOrd="20" destOrd="0" presId="urn:microsoft.com/office/officeart/2005/8/layout/list1"/>
    <dgm:cxn modelId="{92579E0A-7DBD-40BE-88A4-7B86C46A5839}" type="presParOf" srcId="{EB158E65-779D-4B55-B9D8-F8D619E5525D}" destId="{3046DEDA-C46F-49D2-9D8C-7E2C1F796C51}" srcOrd="0" destOrd="0" presId="urn:microsoft.com/office/officeart/2005/8/layout/list1"/>
    <dgm:cxn modelId="{09B52495-E5CD-450D-96AB-467E3F7DEB6C}" type="presParOf" srcId="{EB158E65-779D-4B55-B9D8-F8D619E5525D}" destId="{289A7543-B371-4D0A-A3FF-179AEEDFDACC}" srcOrd="1" destOrd="0" presId="urn:microsoft.com/office/officeart/2005/8/layout/list1"/>
    <dgm:cxn modelId="{F0D444CF-281C-474D-A4CB-27043E09FD3E}" type="presParOf" srcId="{DDBEE203-3DAE-4CB3-9B68-33A83280C5AD}" destId="{336D6A8E-AF48-4262-9888-CF0F8358BF76}" srcOrd="21" destOrd="0" presId="urn:microsoft.com/office/officeart/2005/8/layout/list1"/>
    <dgm:cxn modelId="{C7EEDD6D-650C-4E9F-9629-733430A8B496}" type="presParOf" srcId="{DDBEE203-3DAE-4CB3-9B68-33A83280C5AD}" destId="{E6DA3D67-29B3-47EA-9B2A-9C89E2C8887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76B049-2996-4A79-B383-1B19AA666D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306D34-2475-4915-B8C8-F97DA4085D51}">
      <dgm:prSet/>
      <dgm:spPr/>
      <dgm:t>
        <a:bodyPr/>
        <a:lstStyle/>
        <a:p>
          <a:r>
            <a:rPr lang="en-IN" b="0" i="0" dirty="0"/>
            <a:t>Arrays</a:t>
          </a:r>
          <a:endParaRPr lang="en-US" dirty="0"/>
        </a:p>
      </dgm:t>
    </dgm:pt>
    <dgm:pt modelId="{1CA1A1D8-E5BA-4CCA-881F-3AA9FB3C6590}" type="parTrans" cxnId="{0A781B34-C262-4C08-B1F8-BC686607A397}">
      <dgm:prSet/>
      <dgm:spPr/>
      <dgm:t>
        <a:bodyPr/>
        <a:lstStyle/>
        <a:p>
          <a:endParaRPr lang="en-US"/>
        </a:p>
      </dgm:t>
    </dgm:pt>
    <dgm:pt modelId="{B554EF07-8DFF-4BB8-B5DB-81929DA466C9}" type="sibTrans" cxnId="{0A781B34-C262-4C08-B1F8-BC686607A397}">
      <dgm:prSet/>
      <dgm:spPr/>
      <dgm:t>
        <a:bodyPr/>
        <a:lstStyle/>
        <a:p>
          <a:endParaRPr lang="en-US"/>
        </a:p>
      </dgm:t>
    </dgm:pt>
    <dgm:pt modelId="{32C2995F-B231-4424-956C-09354BB2A33C}">
      <dgm:prSet/>
      <dgm:spPr/>
      <dgm:t>
        <a:bodyPr/>
        <a:lstStyle/>
        <a:p>
          <a:r>
            <a:rPr lang="en-IN" b="0" i="0"/>
            <a:t>Object literal </a:t>
          </a:r>
          <a:endParaRPr lang="en-US" dirty="0"/>
        </a:p>
      </dgm:t>
    </dgm:pt>
    <dgm:pt modelId="{66DA5375-C126-448D-9794-DA166ADEC6D0}" type="parTrans" cxnId="{730DE482-B9A4-4ABA-9670-623136AA798E}">
      <dgm:prSet/>
      <dgm:spPr/>
      <dgm:t>
        <a:bodyPr/>
        <a:lstStyle/>
        <a:p>
          <a:endParaRPr lang="en-US"/>
        </a:p>
      </dgm:t>
    </dgm:pt>
    <dgm:pt modelId="{FCC0C97E-E37A-457E-8733-6680616FD9CB}" type="sibTrans" cxnId="{730DE482-B9A4-4ABA-9670-623136AA798E}">
      <dgm:prSet/>
      <dgm:spPr/>
      <dgm:t>
        <a:bodyPr/>
        <a:lstStyle/>
        <a:p>
          <a:endParaRPr lang="en-US"/>
        </a:p>
      </dgm:t>
    </dgm:pt>
    <dgm:pt modelId="{C8CB5086-ACEB-4C5D-87E1-61242B7F3401}">
      <dgm:prSet/>
      <dgm:spPr/>
      <dgm:t>
        <a:bodyPr/>
        <a:lstStyle/>
        <a:p>
          <a:r>
            <a:rPr lang="en-IN" b="0" i="0"/>
            <a:t>Function</a:t>
          </a:r>
          <a:endParaRPr lang="en-US"/>
        </a:p>
      </dgm:t>
    </dgm:pt>
    <dgm:pt modelId="{D6D49164-C8EB-4C29-AD72-CB5ED04A27DC}" type="parTrans" cxnId="{C5B5F367-CC1C-4883-8689-2224F7CB9E66}">
      <dgm:prSet/>
      <dgm:spPr/>
      <dgm:t>
        <a:bodyPr/>
        <a:lstStyle/>
        <a:p>
          <a:endParaRPr lang="en-US"/>
        </a:p>
      </dgm:t>
    </dgm:pt>
    <dgm:pt modelId="{3CDA07E5-1645-4354-9418-77820A47B31A}" type="sibTrans" cxnId="{C5B5F367-CC1C-4883-8689-2224F7CB9E66}">
      <dgm:prSet/>
      <dgm:spPr/>
      <dgm:t>
        <a:bodyPr/>
        <a:lstStyle/>
        <a:p>
          <a:endParaRPr lang="en-US"/>
        </a:p>
      </dgm:t>
    </dgm:pt>
    <dgm:pt modelId="{E4F03DF5-3957-4BCF-A049-E5B80917B053}">
      <dgm:prSet/>
      <dgm:spPr/>
      <dgm:t>
        <a:bodyPr/>
        <a:lstStyle/>
        <a:p>
          <a:r>
            <a:rPr lang="en-IN" b="0" i="0" dirty="0"/>
            <a:t>Others…..</a:t>
          </a:r>
          <a:endParaRPr lang="en-US" dirty="0"/>
        </a:p>
      </dgm:t>
    </dgm:pt>
    <dgm:pt modelId="{2C476737-0E7B-4B7F-B41F-9A25C34F7D24}" type="parTrans" cxnId="{1F62EE65-94CB-4D29-92E6-DA79C1A538E7}">
      <dgm:prSet/>
      <dgm:spPr/>
      <dgm:t>
        <a:bodyPr/>
        <a:lstStyle/>
        <a:p>
          <a:endParaRPr lang="en-US"/>
        </a:p>
      </dgm:t>
    </dgm:pt>
    <dgm:pt modelId="{1B43AC28-7099-4845-9A17-2874D675C545}" type="sibTrans" cxnId="{1F62EE65-94CB-4D29-92E6-DA79C1A538E7}">
      <dgm:prSet/>
      <dgm:spPr/>
      <dgm:t>
        <a:bodyPr/>
        <a:lstStyle/>
        <a:p>
          <a:endParaRPr lang="en-US"/>
        </a:p>
      </dgm:t>
    </dgm:pt>
    <dgm:pt modelId="{943B5309-A8CC-44D8-A095-0088E350D856}" type="pres">
      <dgm:prSet presAssocID="{1576B049-2996-4A79-B383-1B19AA666D63}" presName="root" presStyleCnt="0">
        <dgm:presLayoutVars>
          <dgm:dir/>
          <dgm:resizeHandles val="exact"/>
        </dgm:presLayoutVars>
      </dgm:prSet>
      <dgm:spPr/>
    </dgm:pt>
    <dgm:pt modelId="{4CA92808-77ED-4702-9868-A12DB8305AF9}" type="pres">
      <dgm:prSet presAssocID="{15306D34-2475-4915-B8C8-F97DA4085D51}" presName="compNode" presStyleCnt="0"/>
      <dgm:spPr/>
    </dgm:pt>
    <dgm:pt modelId="{D5518C6B-4FDD-4F01-AB57-823BE69F61E9}" type="pres">
      <dgm:prSet presAssocID="{15306D34-2475-4915-B8C8-F97DA4085D51}" presName="bgRect" presStyleLbl="bgShp" presStyleIdx="0" presStyleCnt="4" custLinFactNeighborX="-198" custLinFactNeighborY="-1627"/>
      <dgm:spPr/>
    </dgm:pt>
    <dgm:pt modelId="{AECBEFA5-A0DA-40BE-B87E-6EA14D83E1B9}" type="pres">
      <dgm:prSet presAssocID="{15306D34-2475-4915-B8C8-F97DA4085D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FC9B51F-D248-4F17-BC1D-0B77E4DC3814}" type="pres">
      <dgm:prSet presAssocID="{15306D34-2475-4915-B8C8-F97DA4085D51}" presName="spaceRect" presStyleCnt="0"/>
      <dgm:spPr/>
    </dgm:pt>
    <dgm:pt modelId="{5418F5B6-6C8A-4B83-B138-BEC52E61F55D}" type="pres">
      <dgm:prSet presAssocID="{15306D34-2475-4915-B8C8-F97DA4085D51}" presName="parTx" presStyleLbl="revTx" presStyleIdx="0" presStyleCnt="4">
        <dgm:presLayoutVars>
          <dgm:chMax val="0"/>
          <dgm:chPref val="0"/>
        </dgm:presLayoutVars>
      </dgm:prSet>
      <dgm:spPr/>
    </dgm:pt>
    <dgm:pt modelId="{990973E9-0722-4653-8750-F30BB78A0F37}" type="pres">
      <dgm:prSet presAssocID="{B554EF07-8DFF-4BB8-B5DB-81929DA466C9}" presName="sibTrans" presStyleCnt="0"/>
      <dgm:spPr/>
    </dgm:pt>
    <dgm:pt modelId="{1D120FB6-06E4-4AE6-B287-CBA4EC44D9AA}" type="pres">
      <dgm:prSet presAssocID="{32C2995F-B231-4424-956C-09354BB2A33C}" presName="compNode" presStyleCnt="0"/>
      <dgm:spPr/>
    </dgm:pt>
    <dgm:pt modelId="{3CC84DA5-07F5-4776-AA84-2138BF4A3D0F}" type="pres">
      <dgm:prSet presAssocID="{32C2995F-B231-4424-956C-09354BB2A33C}" presName="bgRect" presStyleLbl="bgShp" presStyleIdx="1" presStyleCnt="4"/>
      <dgm:spPr/>
    </dgm:pt>
    <dgm:pt modelId="{7D55DAD7-F661-4F04-AD05-219D832D6482}" type="pres">
      <dgm:prSet presAssocID="{32C2995F-B231-4424-956C-09354BB2A3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356AE34-3733-434F-8DA9-7ADDBBBF6464}" type="pres">
      <dgm:prSet presAssocID="{32C2995F-B231-4424-956C-09354BB2A33C}" presName="spaceRect" presStyleCnt="0"/>
      <dgm:spPr/>
    </dgm:pt>
    <dgm:pt modelId="{D746D0FE-C6F6-4AF9-A929-A723BE4F95C8}" type="pres">
      <dgm:prSet presAssocID="{32C2995F-B231-4424-956C-09354BB2A33C}" presName="parTx" presStyleLbl="revTx" presStyleIdx="1" presStyleCnt="4">
        <dgm:presLayoutVars>
          <dgm:chMax val="0"/>
          <dgm:chPref val="0"/>
        </dgm:presLayoutVars>
      </dgm:prSet>
      <dgm:spPr/>
    </dgm:pt>
    <dgm:pt modelId="{2C91FB94-6198-4C12-867E-1949CE786500}" type="pres">
      <dgm:prSet presAssocID="{FCC0C97E-E37A-457E-8733-6680616FD9CB}" presName="sibTrans" presStyleCnt="0"/>
      <dgm:spPr/>
    </dgm:pt>
    <dgm:pt modelId="{FCAB0D04-BFC4-43C9-94D0-B17FECB0D808}" type="pres">
      <dgm:prSet presAssocID="{C8CB5086-ACEB-4C5D-87E1-61242B7F3401}" presName="compNode" presStyleCnt="0"/>
      <dgm:spPr/>
    </dgm:pt>
    <dgm:pt modelId="{5E58955B-3004-48FC-B6F2-F55B20727098}" type="pres">
      <dgm:prSet presAssocID="{C8CB5086-ACEB-4C5D-87E1-61242B7F3401}" presName="bgRect" presStyleLbl="bgShp" presStyleIdx="2" presStyleCnt="4"/>
      <dgm:spPr/>
    </dgm:pt>
    <dgm:pt modelId="{39F1B268-93EC-4C39-AEAC-3C863AC10BD9}" type="pres">
      <dgm:prSet presAssocID="{C8CB5086-ACEB-4C5D-87E1-61242B7F34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837C3BE-39C5-4B3D-8B05-A4486A93FE43}" type="pres">
      <dgm:prSet presAssocID="{C8CB5086-ACEB-4C5D-87E1-61242B7F3401}" presName="spaceRect" presStyleCnt="0"/>
      <dgm:spPr/>
    </dgm:pt>
    <dgm:pt modelId="{E6D0CAB8-4E47-473F-A185-CB1DD4D1FFC3}" type="pres">
      <dgm:prSet presAssocID="{C8CB5086-ACEB-4C5D-87E1-61242B7F3401}" presName="parTx" presStyleLbl="revTx" presStyleIdx="2" presStyleCnt="4">
        <dgm:presLayoutVars>
          <dgm:chMax val="0"/>
          <dgm:chPref val="0"/>
        </dgm:presLayoutVars>
      </dgm:prSet>
      <dgm:spPr/>
    </dgm:pt>
    <dgm:pt modelId="{FE5194BF-BF3D-4724-AAFE-9684392969DD}" type="pres">
      <dgm:prSet presAssocID="{3CDA07E5-1645-4354-9418-77820A47B31A}" presName="sibTrans" presStyleCnt="0"/>
      <dgm:spPr/>
    </dgm:pt>
    <dgm:pt modelId="{1BB7A66A-F83D-413B-B05C-1935EFE189D9}" type="pres">
      <dgm:prSet presAssocID="{E4F03DF5-3957-4BCF-A049-E5B80917B053}" presName="compNode" presStyleCnt="0"/>
      <dgm:spPr/>
    </dgm:pt>
    <dgm:pt modelId="{89453A28-169B-4902-BF0F-9D7047858462}" type="pres">
      <dgm:prSet presAssocID="{E4F03DF5-3957-4BCF-A049-E5B80917B053}" presName="bgRect" presStyleLbl="bgShp" presStyleIdx="3" presStyleCnt="4"/>
      <dgm:spPr/>
    </dgm:pt>
    <dgm:pt modelId="{86A11D43-C180-44C5-BD63-4A2C9D7FD32D}" type="pres">
      <dgm:prSet presAssocID="{E4F03DF5-3957-4BCF-A049-E5B80917B0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7727813-74F6-4F79-8ECF-2315E94C971A}" type="pres">
      <dgm:prSet presAssocID="{E4F03DF5-3957-4BCF-A049-E5B80917B053}" presName="spaceRect" presStyleCnt="0"/>
      <dgm:spPr/>
    </dgm:pt>
    <dgm:pt modelId="{D7C081D4-CBDF-4B89-9B64-E421891CFA83}" type="pres">
      <dgm:prSet presAssocID="{E4F03DF5-3957-4BCF-A049-E5B80917B05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332761A-8352-4B45-B0A1-1252749DBA09}" type="presOf" srcId="{1576B049-2996-4A79-B383-1B19AA666D63}" destId="{943B5309-A8CC-44D8-A095-0088E350D856}" srcOrd="0" destOrd="0" presId="urn:microsoft.com/office/officeart/2018/2/layout/IconVerticalSolidList"/>
    <dgm:cxn modelId="{0A781B34-C262-4C08-B1F8-BC686607A397}" srcId="{1576B049-2996-4A79-B383-1B19AA666D63}" destId="{15306D34-2475-4915-B8C8-F97DA4085D51}" srcOrd="0" destOrd="0" parTransId="{1CA1A1D8-E5BA-4CCA-881F-3AA9FB3C6590}" sibTransId="{B554EF07-8DFF-4BB8-B5DB-81929DA466C9}"/>
    <dgm:cxn modelId="{11213745-630A-435E-AE7F-9054327D3A1C}" type="presOf" srcId="{15306D34-2475-4915-B8C8-F97DA4085D51}" destId="{5418F5B6-6C8A-4B83-B138-BEC52E61F55D}" srcOrd="0" destOrd="0" presId="urn:microsoft.com/office/officeart/2018/2/layout/IconVerticalSolidList"/>
    <dgm:cxn modelId="{1F62EE65-94CB-4D29-92E6-DA79C1A538E7}" srcId="{1576B049-2996-4A79-B383-1B19AA666D63}" destId="{E4F03DF5-3957-4BCF-A049-E5B80917B053}" srcOrd="3" destOrd="0" parTransId="{2C476737-0E7B-4B7F-B41F-9A25C34F7D24}" sibTransId="{1B43AC28-7099-4845-9A17-2874D675C545}"/>
    <dgm:cxn modelId="{C5B5F367-CC1C-4883-8689-2224F7CB9E66}" srcId="{1576B049-2996-4A79-B383-1B19AA666D63}" destId="{C8CB5086-ACEB-4C5D-87E1-61242B7F3401}" srcOrd="2" destOrd="0" parTransId="{D6D49164-C8EB-4C29-AD72-CB5ED04A27DC}" sibTransId="{3CDA07E5-1645-4354-9418-77820A47B31A}"/>
    <dgm:cxn modelId="{1DE2C14E-2214-4A83-8EAA-B2887F428CB2}" type="presOf" srcId="{C8CB5086-ACEB-4C5D-87E1-61242B7F3401}" destId="{E6D0CAB8-4E47-473F-A185-CB1DD4D1FFC3}" srcOrd="0" destOrd="0" presId="urn:microsoft.com/office/officeart/2018/2/layout/IconVerticalSolidList"/>
    <dgm:cxn modelId="{736B4952-6E2E-4DFE-95E8-FD7B8E625D84}" type="presOf" srcId="{E4F03DF5-3957-4BCF-A049-E5B80917B053}" destId="{D7C081D4-CBDF-4B89-9B64-E421891CFA83}" srcOrd="0" destOrd="0" presId="urn:microsoft.com/office/officeart/2018/2/layout/IconVerticalSolidList"/>
    <dgm:cxn modelId="{730DE482-B9A4-4ABA-9670-623136AA798E}" srcId="{1576B049-2996-4A79-B383-1B19AA666D63}" destId="{32C2995F-B231-4424-956C-09354BB2A33C}" srcOrd="1" destOrd="0" parTransId="{66DA5375-C126-448D-9794-DA166ADEC6D0}" sibTransId="{FCC0C97E-E37A-457E-8733-6680616FD9CB}"/>
    <dgm:cxn modelId="{B825F0B4-120B-4816-9304-53448DF3E805}" type="presOf" srcId="{32C2995F-B231-4424-956C-09354BB2A33C}" destId="{D746D0FE-C6F6-4AF9-A929-A723BE4F95C8}" srcOrd="0" destOrd="0" presId="urn:microsoft.com/office/officeart/2018/2/layout/IconVerticalSolidList"/>
    <dgm:cxn modelId="{AE4EDD49-A943-4E97-BDC7-D32C91510BC6}" type="presParOf" srcId="{943B5309-A8CC-44D8-A095-0088E350D856}" destId="{4CA92808-77ED-4702-9868-A12DB8305AF9}" srcOrd="0" destOrd="0" presId="urn:microsoft.com/office/officeart/2018/2/layout/IconVerticalSolidList"/>
    <dgm:cxn modelId="{8C7F0FE8-76BC-495D-8FE7-BBD9B8D7EA13}" type="presParOf" srcId="{4CA92808-77ED-4702-9868-A12DB8305AF9}" destId="{D5518C6B-4FDD-4F01-AB57-823BE69F61E9}" srcOrd="0" destOrd="0" presId="urn:microsoft.com/office/officeart/2018/2/layout/IconVerticalSolidList"/>
    <dgm:cxn modelId="{A823BEB8-87EF-4BDE-B7EF-108D5B6F3F85}" type="presParOf" srcId="{4CA92808-77ED-4702-9868-A12DB8305AF9}" destId="{AECBEFA5-A0DA-40BE-B87E-6EA14D83E1B9}" srcOrd="1" destOrd="0" presId="urn:microsoft.com/office/officeart/2018/2/layout/IconVerticalSolidList"/>
    <dgm:cxn modelId="{929BC0E6-4B08-4B58-BA44-7A1450BCB11A}" type="presParOf" srcId="{4CA92808-77ED-4702-9868-A12DB8305AF9}" destId="{3FC9B51F-D248-4F17-BC1D-0B77E4DC3814}" srcOrd="2" destOrd="0" presId="urn:microsoft.com/office/officeart/2018/2/layout/IconVerticalSolidList"/>
    <dgm:cxn modelId="{0CB9C84E-2AE1-4961-B4FA-7CB6BF969905}" type="presParOf" srcId="{4CA92808-77ED-4702-9868-A12DB8305AF9}" destId="{5418F5B6-6C8A-4B83-B138-BEC52E61F55D}" srcOrd="3" destOrd="0" presId="urn:microsoft.com/office/officeart/2018/2/layout/IconVerticalSolidList"/>
    <dgm:cxn modelId="{F0320971-8AFF-4E9B-921F-5D172EEAF732}" type="presParOf" srcId="{943B5309-A8CC-44D8-A095-0088E350D856}" destId="{990973E9-0722-4653-8750-F30BB78A0F37}" srcOrd="1" destOrd="0" presId="urn:microsoft.com/office/officeart/2018/2/layout/IconVerticalSolidList"/>
    <dgm:cxn modelId="{6EF2FFE9-1B8D-423D-8601-7014632FC548}" type="presParOf" srcId="{943B5309-A8CC-44D8-A095-0088E350D856}" destId="{1D120FB6-06E4-4AE6-B287-CBA4EC44D9AA}" srcOrd="2" destOrd="0" presId="urn:microsoft.com/office/officeart/2018/2/layout/IconVerticalSolidList"/>
    <dgm:cxn modelId="{2BF8710B-473D-47AD-B9D7-28A597143F06}" type="presParOf" srcId="{1D120FB6-06E4-4AE6-B287-CBA4EC44D9AA}" destId="{3CC84DA5-07F5-4776-AA84-2138BF4A3D0F}" srcOrd="0" destOrd="0" presId="urn:microsoft.com/office/officeart/2018/2/layout/IconVerticalSolidList"/>
    <dgm:cxn modelId="{6FD75E1E-F1E8-4A6B-B000-5CC43491FD7D}" type="presParOf" srcId="{1D120FB6-06E4-4AE6-B287-CBA4EC44D9AA}" destId="{7D55DAD7-F661-4F04-AD05-219D832D6482}" srcOrd="1" destOrd="0" presId="urn:microsoft.com/office/officeart/2018/2/layout/IconVerticalSolidList"/>
    <dgm:cxn modelId="{8863BBCD-8EF5-4256-AA9B-146D7681C817}" type="presParOf" srcId="{1D120FB6-06E4-4AE6-B287-CBA4EC44D9AA}" destId="{4356AE34-3733-434F-8DA9-7ADDBBBF6464}" srcOrd="2" destOrd="0" presId="urn:microsoft.com/office/officeart/2018/2/layout/IconVerticalSolidList"/>
    <dgm:cxn modelId="{4FCE4560-7EA7-4146-9C91-F7CCF97E8647}" type="presParOf" srcId="{1D120FB6-06E4-4AE6-B287-CBA4EC44D9AA}" destId="{D746D0FE-C6F6-4AF9-A929-A723BE4F95C8}" srcOrd="3" destOrd="0" presId="urn:microsoft.com/office/officeart/2018/2/layout/IconVerticalSolidList"/>
    <dgm:cxn modelId="{C276C9DD-2FBB-4FBD-8F5C-57C02238CCE3}" type="presParOf" srcId="{943B5309-A8CC-44D8-A095-0088E350D856}" destId="{2C91FB94-6198-4C12-867E-1949CE786500}" srcOrd="3" destOrd="0" presId="urn:microsoft.com/office/officeart/2018/2/layout/IconVerticalSolidList"/>
    <dgm:cxn modelId="{577D6AFE-CE08-4C6C-BDBD-4CA1C97565E8}" type="presParOf" srcId="{943B5309-A8CC-44D8-A095-0088E350D856}" destId="{FCAB0D04-BFC4-43C9-94D0-B17FECB0D808}" srcOrd="4" destOrd="0" presId="urn:microsoft.com/office/officeart/2018/2/layout/IconVerticalSolidList"/>
    <dgm:cxn modelId="{27D0751E-F2A7-43D4-91D4-1F948CE106FF}" type="presParOf" srcId="{FCAB0D04-BFC4-43C9-94D0-B17FECB0D808}" destId="{5E58955B-3004-48FC-B6F2-F55B20727098}" srcOrd="0" destOrd="0" presId="urn:microsoft.com/office/officeart/2018/2/layout/IconVerticalSolidList"/>
    <dgm:cxn modelId="{A0748BB7-F6C0-4EE1-A5EA-D545F42D1A23}" type="presParOf" srcId="{FCAB0D04-BFC4-43C9-94D0-B17FECB0D808}" destId="{39F1B268-93EC-4C39-AEAC-3C863AC10BD9}" srcOrd="1" destOrd="0" presId="urn:microsoft.com/office/officeart/2018/2/layout/IconVerticalSolidList"/>
    <dgm:cxn modelId="{CB4BFFE5-05D8-4DC2-B190-F19BC36304C1}" type="presParOf" srcId="{FCAB0D04-BFC4-43C9-94D0-B17FECB0D808}" destId="{5837C3BE-39C5-4B3D-8B05-A4486A93FE43}" srcOrd="2" destOrd="0" presId="urn:microsoft.com/office/officeart/2018/2/layout/IconVerticalSolidList"/>
    <dgm:cxn modelId="{4B4D2561-707E-4AA4-8E77-0709FC1EAC35}" type="presParOf" srcId="{FCAB0D04-BFC4-43C9-94D0-B17FECB0D808}" destId="{E6D0CAB8-4E47-473F-A185-CB1DD4D1FFC3}" srcOrd="3" destOrd="0" presId="urn:microsoft.com/office/officeart/2018/2/layout/IconVerticalSolidList"/>
    <dgm:cxn modelId="{2C7097FF-35B8-4EB4-90E5-E452297DF2FE}" type="presParOf" srcId="{943B5309-A8CC-44D8-A095-0088E350D856}" destId="{FE5194BF-BF3D-4724-AAFE-9684392969DD}" srcOrd="5" destOrd="0" presId="urn:microsoft.com/office/officeart/2018/2/layout/IconVerticalSolidList"/>
    <dgm:cxn modelId="{62ED8956-68FD-41A9-A8F0-E54FBA8F9F8A}" type="presParOf" srcId="{943B5309-A8CC-44D8-A095-0088E350D856}" destId="{1BB7A66A-F83D-413B-B05C-1935EFE189D9}" srcOrd="6" destOrd="0" presId="urn:microsoft.com/office/officeart/2018/2/layout/IconVerticalSolidList"/>
    <dgm:cxn modelId="{D592DDD1-DEA8-45FF-8D47-85FD11CB847D}" type="presParOf" srcId="{1BB7A66A-F83D-413B-B05C-1935EFE189D9}" destId="{89453A28-169B-4902-BF0F-9D7047858462}" srcOrd="0" destOrd="0" presId="urn:microsoft.com/office/officeart/2018/2/layout/IconVerticalSolidList"/>
    <dgm:cxn modelId="{007D917B-315A-4704-90F2-48AD8E1B2748}" type="presParOf" srcId="{1BB7A66A-F83D-413B-B05C-1935EFE189D9}" destId="{86A11D43-C180-44C5-BD63-4A2C9D7FD32D}" srcOrd="1" destOrd="0" presId="urn:microsoft.com/office/officeart/2018/2/layout/IconVerticalSolidList"/>
    <dgm:cxn modelId="{D1E5DD04-D941-43B2-9639-B3778AEC16E4}" type="presParOf" srcId="{1BB7A66A-F83D-413B-B05C-1935EFE189D9}" destId="{27727813-74F6-4F79-8ECF-2315E94C971A}" srcOrd="2" destOrd="0" presId="urn:microsoft.com/office/officeart/2018/2/layout/IconVerticalSolidList"/>
    <dgm:cxn modelId="{69BF9EB2-07BB-461A-8FD6-63AC4F8AF9F7}" type="presParOf" srcId="{1BB7A66A-F83D-413B-B05C-1935EFE189D9}" destId="{D7C081D4-CBDF-4B89-9B64-E421891CFA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1FD0A-5B4E-4573-9103-39E1B65DD5BE}">
      <dsp:nvSpPr>
        <dsp:cNvPr id="0" name=""/>
        <dsp:cNvSpPr/>
      </dsp:nvSpPr>
      <dsp:spPr>
        <a:xfrm>
          <a:off x="0" y="36956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8656B-14E5-4953-B69B-67174F273C9F}">
      <dsp:nvSpPr>
        <dsp:cNvPr id="0" name=""/>
        <dsp:cNvSpPr/>
      </dsp:nvSpPr>
      <dsp:spPr>
        <a:xfrm>
          <a:off x="319563" y="89123"/>
          <a:ext cx="4473892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/>
            <a:t>Undefined</a:t>
          </a:r>
          <a:endParaRPr lang="en-US" sz="1900" kern="1200" dirty="0"/>
        </a:p>
      </dsp:txBody>
      <dsp:txXfrm>
        <a:off x="346943" y="116503"/>
        <a:ext cx="4419132" cy="506120"/>
      </dsp:txXfrm>
    </dsp:sp>
    <dsp:sp modelId="{74185A95-1753-40C2-BDDD-20FB23852D9D}">
      <dsp:nvSpPr>
        <dsp:cNvPr id="0" name=""/>
        <dsp:cNvSpPr/>
      </dsp:nvSpPr>
      <dsp:spPr>
        <a:xfrm>
          <a:off x="0" y="123140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3953144"/>
              <a:satOff val="18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BCF5D-5868-4B3D-A678-FE1C9CC812EE}">
      <dsp:nvSpPr>
        <dsp:cNvPr id="0" name=""/>
        <dsp:cNvSpPr/>
      </dsp:nvSpPr>
      <dsp:spPr>
        <a:xfrm>
          <a:off x="319563" y="950963"/>
          <a:ext cx="4473892" cy="560880"/>
        </a:xfrm>
        <a:prstGeom prst="roundRect">
          <a:avLst/>
        </a:prstGeom>
        <a:solidFill>
          <a:schemeClr val="accent2">
            <a:hueOff val="-3953144"/>
            <a:satOff val="18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String </a:t>
          </a:r>
          <a:endParaRPr lang="en-US" sz="1900" kern="1200"/>
        </a:p>
      </dsp:txBody>
      <dsp:txXfrm>
        <a:off x="346943" y="978343"/>
        <a:ext cx="4419132" cy="506120"/>
      </dsp:txXfrm>
    </dsp:sp>
    <dsp:sp modelId="{C26C7BD4-B996-4C49-848B-461EBCFC01F7}">
      <dsp:nvSpPr>
        <dsp:cNvPr id="0" name=""/>
        <dsp:cNvSpPr/>
      </dsp:nvSpPr>
      <dsp:spPr>
        <a:xfrm>
          <a:off x="0" y="209324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7906288"/>
              <a:satOff val="36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CC402-E95B-4381-AD45-A27C95E80663}">
      <dsp:nvSpPr>
        <dsp:cNvPr id="0" name=""/>
        <dsp:cNvSpPr/>
      </dsp:nvSpPr>
      <dsp:spPr>
        <a:xfrm>
          <a:off x="319563" y="1812803"/>
          <a:ext cx="4473892" cy="560880"/>
        </a:xfrm>
        <a:prstGeom prst="roundRect">
          <a:avLst/>
        </a:prstGeom>
        <a:solidFill>
          <a:schemeClr val="accent2">
            <a:hueOff val="-7906288"/>
            <a:satOff val="36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/>
            <a:t>Number</a:t>
          </a:r>
          <a:endParaRPr lang="en-US" sz="1900" kern="1200" dirty="0"/>
        </a:p>
      </dsp:txBody>
      <dsp:txXfrm>
        <a:off x="346943" y="1840183"/>
        <a:ext cx="4419132" cy="506120"/>
      </dsp:txXfrm>
    </dsp:sp>
    <dsp:sp modelId="{400BAE3F-2D8A-40A6-9608-8B9857484A4E}">
      <dsp:nvSpPr>
        <dsp:cNvPr id="0" name=""/>
        <dsp:cNvSpPr/>
      </dsp:nvSpPr>
      <dsp:spPr>
        <a:xfrm>
          <a:off x="0" y="295508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1859433"/>
              <a:satOff val="54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9F26C-AF57-48FC-8F54-3E19B4D3B84D}">
      <dsp:nvSpPr>
        <dsp:cNvPr id="0" name=""/>
        <dsp:cNvSpPr/>
      </dsp:nvSpPr>
      <dsp:spPr>
        <a:xfrm>
          <a:off x="319563" y="2674643"/>
          <a:ext cx="4473892" cy="560880"/>
        </a:xfrm>
        <a:prstGeom prst="roundRect">
          <a:avLst/>
        </a:prstGeom>
        <a:solidFill>
          <a:schemeClr val="accent2">
            <a:hueOff val="-11859433"/>
            <a:satOff val="54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Boolean</a:t>
          </a:r>
          <a:endParaRPr lang="en-US" sz="1900" kern="1200"/>
        </a:p>
      </dsp:txBody>
      <dsp:txXfrm>
        <a:off x="346943" y="2702023"/>
        <a:ext cx="4419132" cy="506120"/>
      </dsp:txXfrm>
    </dsp:sp>
    <dsp:sp modelId="{464341E0-38F2-433F-AB01-13C46985848F}">
      <dsp:nvSpPr>
        <dsp:cNvPr id="0" name=""/>
        <dsp:cNvSpPr/>
      </dsp:nvSpPr>
      <dsp:spPr>
        <a:xfrm>
          <a:off x="0" y="381692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5812576"/>
              <a:satOff val="72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ECC95-458C-45A0-A9E1-C5109FE48EFE}">
      <dsp:nvSpPr>
        <dsp:cNvPr id="0" name=""/>
        <dsp:cNvSpPr/>
      </dsp:nvSpPr>
      <dsp:spPr>
        <a:xfrm>
          <a:off x="319563" y="3536483"/>
          <a:ext cx="4473892" cy="560880"/>
        </a:xfrm>
        <a:prstGeom prst="roundRect">
          <a:avLst/>
        </a:prstGeom>
        <a:solidFill>
          <a:schemeClr val="accent2">
            <a:hueOff val="-15812576"/>
            <a:satOff val="72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Null </a:t>
          </a:r>
          <a:endParaRPr lang="en-US" sz="1900" kern="1200"/>
        </a:p>
      </dsp:txBody>
      <dsp:txXfrm>
        <a:off x="346943" y="3563863"/>
        <a:ext cx="4419132" cy="506120"/>
      </dsp:txXfrm>
    </dsp:sp>
    <dsp:sp modelId="{E6DA3D67-29B3-47EA-9B2A-9C89E2C8887D}">
      <dsp:nvSpPr>
        <dsp:cNvPr id="0" name=""/>
        <dsp:cNvSpPr/>
      </dsp:nvSpPr>
      <dsp:spPr>
        <a:xfrm>
          <a:off x="0" y="467876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A7543-B371-4D0A-A3FF-179AEEDFDACC}">
      <dsp:nvSpPr>
        <dsp:cNvPr id="0" name=""/>
        <dsp:cNvSpPr/>
      </dsp:nvSpPr>
      <dsp:spPr>
        <a:xfrm>
          <a:off x="319563" y="4398323"/>
          <a:ext cx="4473892" cy="56088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/>
            <a:t>Symbols(ES6)</a:t>
          </a:r>
          <a:endParaRPr lang="en-US" sz="1900" kern="1200" dirty="0"/>
        </a:p>
      </dsp:txBody>
      <dsp:txXfrm>
        <a:off x="346943" y="4425703"/>
        <a:ext cx="4419132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18C6B-4FDD-4F01-AB57-823BE69F61E9}">
      <dsp:nvSpPr>
        <dsp:cNvPr id="0" name=""/>
        <dsp:cNvSpPr/>
      </dsp:nvSpPr>
      <dsp:spPr>
        <a:xfrm>
          <a:off x="0" y="0"/>
          <a:ext cx="6391275" cy="1103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BEFA5-A0DA-40BE-B87E-6EA14D83E1B9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8F5B6-6C8A-4B83-B138-BEC52E61F55D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Arrays</a:t>
          </a:r>
          <a:endParaRPr lang="en-US" sz="2200" kern="1200" dirty="0"/>
        </a:p>
      </dsp:txBody>
      <dsp:txXfrm>
        <a:off x="1274714" y="2177"/>
        <a:ext cx="5116560" cy="1103648"/>
      </dsp:txXfrm>
    </dsp:sp>
    <dsp:sp modelId="{3CC84DA5-07F5-4776-AA84-2138BF4A3D0F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5DAD7-F661-4F04-AD05-219D832D6482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6D0FE-C6F6-4AF9-A929-A723BE4F95C8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Object literal </a:t>
          </a:r>
          <a:endParaRPr lang="en-US" sz="2200" kern="1200" dirty="0"/>
        </a:p>
      </dsp:txBody>
      <dsp:txXfrm>
        <a:off x="1274714" y="1381738"/>
        <a:ext cx="5116560" cy="1103648"/>
      </dsp:txXfrm>
    </dsp:sp>
    <dsp:sp modelId="{5E58955B-3004-48FC-B6F2-F55B20727098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1B268-93EC-4C39-AEAC-3C863AC10BD9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0CAB8-4E47-473F-A185-CB1DD4D1FFC3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Function</a:t>
          </a:r>
          <a:endParaRPr lang="en-US" sz="2200" kern="1200"/>
        </a:p>
      </dsp:txBody>
      <dsp:txXfrm>
        <a:off x="1274714" y="2761299"/>
        <a:ext cx="5116560" cy="1103648"/>
      </dsp:txXfrm>
    </dsp:sp>
    <dsp:sp modelId="{89453A28-169B-4902-BF0F-9D7047858462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11D43-C180-44C5-BD63-4A2C9D7FD32D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081D4-CBDF-4B89-9B64-E421891CFA83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Others…..</a:t>
          </a:r>
          <a:endParaRPr lang="en-US" sz="2200" kern="1200" dirty="0"/>
        </a:p>
      </dsp:txBody>
      <dsp:txXfrm>
        <a:off x="1274714" y="4140860"/>
        <a:ext cx="5116560" cy="110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71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6" name="Rectangle 75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B2C31-69CC-40F3-ADC2-E42169B3D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825" y="1143000"/>
            <a:ext cx="6268246" cy="3134032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rgbClr val="EBEBEB"/>
                </a:solidFill>
              </a:rPr>
              <a:t>JavaScript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A07A6-B1FF-48A3-8866-E8CA7691A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825" y="4473677"/>
            <a:ext cx="6268246" cy="1268144"/>
          </a:xfrm>
        </p:spPr>
        <p:txBody>
          <a:bodyPr>
            <a:normAutofit/>
          </a:bodyPr>
          <a:lstStyle/>
          <a:p>
            <a:r>
              <a:rPr lang="en-IN" sz="2000" dirty="0"/>
              <a:t>The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1EF73-45CC-4988-8475-93D9B4C2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64" y="1856120"/>
            <a:ext cx="3531062" cy="314264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548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291040-10FA-4BCE-92CD-F3079236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EBEBEB"/>
                </a:solidFill>
              </a:rPr>
              <a:t>NON PRIMITIVE TYPES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5098574-3615-4E18-A857-F8C2EBECF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85595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68866E8F-2D61-422E-97FD-2D5278F86C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033" y="5526724"/>
            <a:ext cx="925689" cy="8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8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AE28-7B91-48C7-9926-7A4E768D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Chrome </a:t>
            </a:r>
            <a:r>
              <a:rPr lang="en-IN"/>
              <a:t>and Google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63ECB6-5C2E-46F5-B56F-3EF4CCDD3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620" y="2948638"/>
            <a:ext cx="2879343" cy="2157313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5E32D6-8BE5-4B95-8688-51889EAA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32" y="2736230"/>
            <a:ext cx="2730500" cy="26085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F2DE42-F431-4A11-B296-C95988B93A6B}"/>
              </a:ext>
            </a:extLst>
          </p:cNvPr>
          <p:cNvCxnSpPr>
            <a:cxnSpLocks/>
          </p:cNvCxnSpPr>
          <p:nvPr/>
        </p:nvCxnSpPr>
        <p:spPr>
          <a:xfrm>
            <a:off x="4937760" y="3637280"/>
            <a:ext cx="245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DFF9AF-4E67-495F-9922-3A24244214C1}"/>
              </a:ext>
            </a:extLst>
          </p:cNvPr>
          <p:cNvCxnSpPr/>
          <p:nvPr/>
        </p:nvCxnSpPr>
        <p:spPr>
          <a:xfrm flipH="1">
            <a:off x="5101389" y="4321743"/>
            <a:ext cx="211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28109E4B-1489-4632-885F-D079833D3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71928"/>
            <a:ext cx="10905066" cy="51526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C172EC-9082-41F2-905C-70B283A5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960" y="4277360"/>
            <a:ext cx="2682242" cy="13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79FCAD-D765-4D36-B78F-E29E9ACE6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651" y="643466"/>
            <a:ext cx="75539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10A03D-B8D7-4106-B452-8F3C71462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65159176-5854-41AA-8779-1E39496D3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2FA54D7-F682-4168-A15B-6262BF16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39C4658-FDF2-4373-8344-47DA03B04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9B14F-DC5F-4E55-AD55-72C25F10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>
                <a:solidFill>
                  <a:schemeClr val="tx1"/>
                </a:solidFill>
              </a:rPr>
              <a:t>JavaScript Runs 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14F81-7436-4267-902E-41FF41633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7" r="2452" b="-2"/>
          <a:stretch/>
        </p:blipFill>
        <p:spPr>
          <a:xfrm>
            <a:off x="5194608" y="803750"/>
            <a:ext cx="3113903" cy="2542290"/>
          </a:xfrm>
          <a:prstGeom prst="rect">
            <a:avLst/>
          </a:prstGeom>
        </p:spPr>
      </p:pic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E20B973-DC75-4708-A4B3-663515D77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6" r="10714" b="-4"/>
          <a:stretch/>
        </p:blipFill>
        <p:spPr>
          <a:xfrm>
            <a:off x="8472235" y="803753"/>
            <a:ext cx="3113904" cy="25422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246788-5559-4236-B1FF-BE8D22104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8663-D9AA-4278-BABA-F9E113D5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Browsers </a:t>
            </a:r>
          </a:p>
          <a:p>
            <a:r>
              <a:rPr lang="en-IN" dirty="0">
                <a:solidFill>
                  <a:schemeClr val="tx1"/>
                </a:solidFill>
              </a:rPr>
              <a:t>Server </a:t>
            </a:r>
          </a:p>
          <a:p>
            <a:r>
              <a:rPr lang="en-IN" dirty="0">
                <a:solidFill>
                  <a:schemeClr val="tx1"/>
                </a:solidFill>
              </a:rPr>
              <a:t>Desktop environment </a:t>
            </a:r>
          </a:p>
          <a:p>
            <a:r>
              <a:rPr lang="en-IN" dirty="0">
                <a:solidFill>
                  <a:schemeClr val="tx1"/>
                </a:solidFill>
              </a:rPr>
              <a:t>IoT Devices</a:t>
            </a:r>
          </a:p>
          <a:p>
            <a:r>
              <a:rPr lang="en-IN" dirty="0">
                <a:solidFill>
                  <a:schemeClr val="tx1"/>
                </a:solidFill>
              </a:rPr>
              <a:t>Adobe Acrobat, Adobe Photoshop</a:t>
            </a:r>
          </a:p>
          <a:p>
            <a:r>
              <a:rPr lang="en-IN" dirty="0">
                <a:solidFill>
                  <a:schemeClr val="tx1"/>
                </a:solidFill>
              </a:rPr>
              <a:t>SVG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 descr="A sign on the screen&#10;&#10;Description automatically generated">
            <a:extLst>
              <a:ext uri="{FF2B5EF4-FFF2-40B4-BE49-F238E27FC236}">
                <a16:creationId xmlns:a16="http://schemas.microsoft.com/office/drawing/2014/main" id="{0A7E14A1-C6E8-43CD-926D-39C6293D16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42" r="2" b="10540"/>
          <a:stretch/>
        </p:blipFill>
        <p:spPr>
          <a:xfrm>
            <a:off x="5194609" y="3511958"/>
            <a:ext cx="1663856" cy="1358425"/>
          </a:xfrm>
          <a:prstGeom prst="rect">
            <a:avLst/>
          </a:prstGeom>
        </p:spPr>
      </p:pic>
      <p:pic>
        <p:nvPicPr>
          <p:cNvPr id="7" name="Picture 6" descr="A close up of a computer&#10;&#10;Description automatically generated">
            <a:extLst>
              <a:ext uri="{FF2B5EF4-FFF2-40B4-BE49-F238E27FC236}">
                <a16:creationId xmlns:a16="http://schemas.microsoft.com/office/drawing/2014/main" id="{65EF686E-C7B4-4A5D-91E5-8C20E0FB5B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48" r="-4" b="-4"/>
          <a:stretch/>
        </p:blipFill>
        <p:spPr>
          <a:xfrm>
            <a:off x="8021366" y="3511958"/>
            <a:ext cx="3726401" cy="2943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35810-B2F4-493B-9E90-E77A07448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232" y="4991513"/>
            <a:ext cx="2994485" cy="1358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958214-6773-40BD-99C9-761243293D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190" y="3746617"/>
            <a:ext cx="933450" cy="962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212DDF-27A3-445D-8C7D-5829377DC3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033" y="5526724"/>
            <a:ext cx="925689" cy="8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3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817AF-FFE0-4FA2-80F4-D5DFF63D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080" y="1113062"/>
            <a:ext cx="3028990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NodeJS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B2A37-637E-4DA1-B713-EF4CA4ACA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1751" y="696502"/>
            <a:ext cx="7630409" cy="538933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2876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E03A-99A4-41E5-9C65-AAE3F205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0BCC-437D-4C1A-B0B6-C20BE3892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03621" cy="3416300"/>
          </a:xfrm>
        </p:spPr>
        <p:txBody>
          <a:bodyPr/>
          <a:lstStyle/>
          <a:p>
            <a:r>
              <a:rPr lang="en-IN" sz="2600" dirty="0"/>
              <a:t>Created by Brendan </a:t>
            </a:r>
            <a:r>
              <a:rPr lang="en-IN" sz="2600" dirty="0" err="1"/>
              <a:t>Eich</a:t>
            </a:r>
            <a:r>
              <a:rPr lang="en-IN" sz="2600" dirty="0"/>
              <a:t> of Netscape in just 10 days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156F89-7B10-403B-B009-D4FC7AD582E2}"/>
              </a:ext>
            </a:extLst>
          </p:cNvPr>
          <p:cNvSpPr/>
          <p:nvPr/>
        </p:nvSpPr>
        <p:spPr>
          <a:xfrm>
            <a:off x="2431392" y="3536950"/>
            <a:ext cx="2257425" cy="92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006BD-D9C6-4711-B166-6C04CBDCBE2C}"/>
              </a:ext>
            </a:extLst>
          </p:cNvPr>
          <p:cNvSpPr/>
          <p:nvPr/>
        </p:nvSpPr>
        <p:spPr>
          <a:xfrm>
            <a:off x="5045383" y="5559425"/>
            <a:ext cx="2257425" cy="92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LiveScript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3B060-3086-4CCD-B619-CB6CADBE233D}"/>
              </a:ext>
            </a:extLst>
          </p:cNvPr>
          <p:cNvSpPr/>
          <p:nvPr/>
        </p:nvSpPr>
        <p:spPr>
          <a:xfrm>
            <a:off x="7606122" y="3502025"/>
            <a:ext cx="2257425" cy="92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9D59F-C09D-44C3-9117-AA0842FEDACE}"/>
              </a:ext>
            </a:extLst>
          </p:cNvPr>
          <p:cNvSpPr/>
          <p:nvPr/>
        </p:nvSpPr>
        <p:spPr>
          <a:xfrm>
            <a:off x="5045383" y="3527425"/>
            <a:ext cx="2257425" cy="92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5FE0CA-A37B-44C0-A636-18A9BD912AA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560105" y="4457700"/>
            <a:ext cx="1859620" cy="1023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05C5BC-6783-4B33-A29A-794E5F86A61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174096" y="4448175"/>
            <a:ext cx="0" cy="1111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B799AE-6799-44A6-BB9B-82DDC42A749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819769" y="4422775"/>
            <a:ext cx="1915066" cy="1058338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A6301D6-9FAF-4504-934B-A8D87910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73" y="6038850"/>
            <a:ext cx="925689" cy="8232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334E88-F4B0-4FD9-A022-61EE452E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3836"/>
            <a:ext cx="925689" cy="8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A048-90A8-4592-8848-41D37168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50FA0-0FDA-4299-9525-4568A3E81034}"/>
              </a:ext>
            </a:extLst>
          </p:cNvPr>
          <p:cNvSpPr txBox="1"/>
          <p:nvPr/>
        </p:nvSpPr>
        <p:spPr>
          <a:xfrm>
            <a:off x="5351644" y="2907774"/>
            <a:ext cx="5919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Live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EDB72-7EBA-4459-87E8-3D404B7DBF33}"/>
              </a:ext>
            </a:extLst>
          </p:cNvPr>
          <p:cNvSpPr txBox="1"/>
          <p:nvPr/>
        </p:nvSpPr>
        <p:spPr>
          <a:xfrm>
            <a:off x="5255392" y="4781248"/>
            <a:ext cx="5919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err="1"/>
              <a:t>EcmaScript</a:t>
            </a:r>
            <a:endParaRPr lang="en-IN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5D14E-F178-4969-9BD2-85C7B733D49B}"/>
              </a:ext>
            </a:extLst>
          </p:cNvPr>
          <p:cNvSpPr txBox="1"/>
          <p:nvPr/>
        </p:nvSpPr>
        <p:spPr>
          <a:xfrm>
            <a:off x="5255392" y="3898383"/>
            <a:ext cx="5919537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4400" dirty="0"/>
              <a:t>JavaScript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A9413D-A370-4A13-A579-8BAD3A76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3836"/>
            <a:ext cx="925689" cy="8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4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7D4858-195D-4C16-92AA-A524CFD7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PRIMITIVE TYPES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6BCCA00-8889-4D0B-9E1C-475795E46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4583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D46C4694-393F-4AAB-9CE0-B2D838FECD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033" y="5526724"/>
            <a:ext cx="925689" cy="8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2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JavaScript  </vt:lpstr>
      <vt:lpstr>Chrome and Google</vt:lpstr>
      <vt:lpstr>PowerPoint Presentation</vt:lpstr>
      <vt:lpstr>PowerPoint Presentation</vt:lpstr>
      <vt:lpstr>JavaScript Runs in </vt:lpstr>
      <vt:lpstr>NodeJS</vt:lpstr>
      <vt:lpstr>Story of JavaScript</vt:lpstr>
      <vt:lpstr>Continued…</vt:lpstr>
      <vt:lpstr>PRIMITIVE TYPES</vt:lpstr>
      <vt:lpstr>NON PRIMITIVE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 </dc:title>
  <dc:creator>Mafia</dc:creator>
  <cp:lastModifiedBy>Mafia</cp:lastModifiedBy>
  <cp:revision>11</cp:revision>
  <dcterms:created xsi:type="dcterms:W3CDTF">2019-08-24T10:27:02Z</dcterms:created>
  <dcterms:modified xsi:type="dcterms:W3CDTF">2020-01-03T07:27:06Z</dcterms:modified>
</cp:coreProperties>
</file>