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72"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fr-FR" smtClean="0"/>
              <a:t>Modifiez le style du titre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4/26/2017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4/26/2017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smtClean="0"/>
              <a:t>Modifiez le style du titre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fr-FR" smtClean="0"/>
              <a:t>Modifiez le style du titre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smtClean="0"/>
              <a:t>Modifiez le style du titre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fr-FR" smtClean="0"/>
              <a:t>Modifiez le style du titre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4/26/2017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fr-FR" smtClean="0"/>
              <a:t>Modifiez le style du titre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2" name="Content Placeholder 3"/>
          <p:cNvSpPr>
            <a:spLocks noGrp="1"/>
          </p:cNvSpPr>
          <p:nvPr>
            <p:ph sz="quarter" idx="13"/>
          </p:nvPr>
        </p:nvSpPr>
        <p:spPr>
          <a:xfrm>
            <a:off x="913774" y="3051012"/>
            <a:ext cx="5106027" cy="2740187"/>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3" name="Content Placeholder 5"/>
          <p:cNvSpPr>
            <a:spLocks noGrp="1"/>
          </p:cNvSpPr>
          <p:nvPr>
            <p:ph sz="quarter" idx="14"/>
          </p:nvPr>
        </p:nvSpPr>
        <p:spPr>
          <a:xfrm>
            <a:off x="6172200" y="3051012"/>
            <a:ext cx="5105401" cy="2740187"/>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4/26/2017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fr-FR" smtClean="0"/>
              <a:t>Modifiez le style du titre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4/26/2017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53227" y="864297"/>
            <a:ext cx="8887761" cy="1415440"/>
          </a:xfrm>
        </p:spPr>
        <p:txBody>
          <a:bodyPr/>
          <a:lstStyle/>
          <a:p>
            <a:r>
              <a:rPr lang="en-US" dirty="0" err="1" smtClean="0"/>
              <a:t>Technovation</a:t>
            </a:r>
            <a:r>
              <a:rPr lang="en-US" dirty="0" smtClean="0"/>
              <a:t> program 2017</a:t>
            </a:r>
            <a:endParaRPr lang="fr-FR" dirty="0"/>
          </a:p>
        </p:txBody>
      </p:sp>
      <p:sp>
        <p:nvSpPr>
          <p:cNvPr id="3" name="Sous-titre 2"/>
          <p:cNvSpPr>
            <a:spLocks noGrp="1"/>
          </p:cNvSpPr>
          <p:nvPr>
            <p:ph type="subTitle" idx="1"/>
          </p:nvPr>
        </p:nvSpPr>
        <p:spPr>
          <a:xfrm>
            <a:off x="1553227" y="2668044"/>
            <a:ext cx="8887761" cy="2589755"/>
          </a:xfrm>
        </p:spPr>
        <p:txBody>
          <a:bodyPr>
            <a:normAutofit/>
          </a:bodyPr>
          <a:lstStyle/>
          <a:p>
            <a:r>
              <a:rPr lang="en-US" sz="2800" dirty="0" smtClean="0"/>
              <a:t>TEAM CHEETAS</a:t>
            </a:r>
          </a:p>
          <a:p>
            <a:r>
              <a:rPr lang="en-US" sz="2800" dirty="0" err="1" smtClean="0"/>
              <a:t>Projet</a:t>
            </a:r>
            <a:r>
              <a:rPr lang="en-US" sz="2800" dirty="0" smtClean="0"/>
              <a:t> topic : poverty and jobless </a:t>
            </a:r>
          </a:p>
          <a:p>
            <a:r>
              <a:rPr lang="en-US" sz="2800" dirty="0" smtClean="0"/>
              <a:t>Name of application : </a:t>
            </a:r>
            <a:r>
              <a:rPr lang="en-US" sz="2800" dirty="0" err="1" smtClean="0"/>
              <a:t>Jobkamer</a:t>
            </a:r>
            <a:endParaRPr lang="fr-FR" sz="2800" dirty="0"/>
          </a:p>
        </p:txBody>
      </p:sp>
    </p:spTree>
    <p:extLst>
      <p:ext uri="{BB962C8B-B14F-4D97-AF65-F5344CB8AC3E}">
        <p14:creationId xmlns:p14="http://schemas.microsoft.com/office/powerpoint/2010/main" val="2228556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TEAM MEMBER NAMES &amp; SIGNATURES</a:t>
            </a:r>
          </a:p>
        </p:txBody>
      </p:sp>
      <p:sp>
        <p:nvSpPr>
          <p:cNvPr id="3" name="Espace réservé du contenu 2"/>
          <p:cNvSpPr>
            <a:spLocks noGrp="1"/>
          </p:cNvSpPr>
          <p:nvPr>
            <p:ph sz="quarter" idx="13"/>
          </p:nvPr>
        </p:nvSpPr>
        <p:spPr/>
        <p:txBody>
          <a:bodyPr>
            <a:normAutofit/>
          </a:bodyPr>
          <a:lstStyle/>
          <a:p>
            <a:r>
              <a:rPr lang="en-US" sz="2400" dirty="0" err="1" smtClean="0"/>
              <a:t>Yuemto</a:t>
            </a:r>
            <a:r>
              <a:rPr lang="en-US" sz="2400" dirty="0" smtClean="0"/>
              <a:t> </a:t>
            </a:r>
            <a:r>
              <a:rPr lang="en-US" sz="2400" dirty="0" err="1" smtClean="0"/>
              <a:t>lyne</a:t>
            </a:r>
            <a:endParaRPr lang="en-US" sz="2400" dirty="0" smtClean="0"/>
          </a:p>
          <a:p>
            <a:r>
              <a:rPr lang="en-US" sz="2400" dirty="0" err="1" smtClean="0"/>
              <a:t>Foula</a:t>
            </a:r>
            <a:r>
              <a:rPr lang="en-US" sz="2400" dirty="0" smtClean="0"/>
              <a:t> Danielle</a:t>
            </a:r>
          </a:p>
          <a:p>
            <a:r>
              <a:rPr lang="en-US" sz="2400" dirty="0" err="1" smtClean="0"/>
              <a:t>Kemajou</a:t>
            </a:r>
            <a:r>
              <a:rPr lang="en-US" sz="2400" dirty="0" smtClean="0"/>
              <a:t> Kerry</a:t>
            </a:r>
          </a:p>
          <a:p>
            <a:r>
              <a:rPr lang="en-US" sz="2400" dirty="0" err="1" smtClean="0"/>
              <a:t>Mboutou</a:t>
            </a:r>
            <a:r>
              <a:rPr lang="en-US" sz="2400" dirty="0" smtClean="0"/>
              <a:t> Jessica</a:t>
            </a:r>
          </a:p>
          <a:p>
            <a:r>
              <a:rPr lang="en-US" sz="2400" dirty="0" err="1" smtClean="0"/>
              <a:t>Matemb</a:t>
            </a:r>
            <a:r>
              <a:rPr lang="en-US" sz="2400" dirty="0" smtClean="0"/>
              <a:t> </a:t>
            </a:r>
            <a:r>
              <a:rPr lang="en-US" sz="2400" dirty="0" err="1" smtClean="0"/>
              <a:t>ambre</a:t>
            </a:r>
            <a:endParaRPr lang="fr-FR" sz="2400" dirty="0"/>
          </a:p>
        </p:txBody>
      </p:sp>
    </p:spTree>
    <p:extLst>
      <p:ext uri="{BB962C8B-B14F-4D97-AF65-F5344CB8AC3E}">
        <p14:creationId xmlns:p14="http://schemas.microsoft.com/office/powerpoint/2010/main" val="2810584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Presentation of our project</a:t>
            </a:r>
            <a:endParaRPr lang="fr-FR" dirty="0"/>
          </a:p>
        </p:txBody>
      </p:sp>
      <p:sp>
        <p:nvSpPr>
          <p:cNvPr id="3" name="Espace réservé du contenu 2"/>
          <p:cNvSpPr>
            <a:spLocks noGrp="1"/>
          </p:cNvSpPr>
          <p:nvPr>
            <p:ph sz="quarter" idx="13"/>
          </p:nvPr>
        </p:nvSpPr>
        <p:spPr/>
        <p:txBody>
          <a:bodyPr>
            <a:normAutofit/>
          </a:bodyPr>
          <a:lstStyle/>
          <a:p>
            <a:r>
              <a:rPr lang="en-US" sz="2800" dirty="0" smtClean="0"/>
              <a:t>General Description</a:t>
            </a:r>
          </a:p>
          <a:p>
            <a:r>
              <a:rPr lang="en-US" sz="2800" dirty="0" smtClean="0"/>
              <a:t>Missions and objectives</a:t>
            </a:r>
          </a:p>
          <a:p>
            <a:r>
              <a:rPr lang="en-US" sz="2800" dirty="0" smtClean="0"/>
              <a:t>Services description</a:t>
            </a:r>
          </a:p>
          <a:p>
            <a:r>
              <a:rPr lang="en-US" sz="2800" dirty="0" smtClean="0"/>
              <a:t>market analysis</a:t>
            </a:r>
          </a:p>
          <a:p>
            <a:r>
              <a:rPr lang="en-US" sz="2800" dirty="0" smtClean="0"/>
              <a:t>conclusion</a:t>
            </a:r>
            <a:endParaRPr lang="fr-FR" sz="2800" dirty="0"/>
          </a:p>
        </p:txBody>
      </p:sp>
    </p:spTree>
    <p:extLst>
      <p:ext uri="{BB962C8B-B14F-4D97-AF65-F5344CB8AC3E}">
        <p14:creationId xmlns:p14="http://schemas.microsoft.com/office/powerpoint/2010/main" val="2605343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General Description</a:t>
            </a:r>
            <a:br>
              <a:rPr lang="en-US" dirty="0"/>
            </a:br>
            <a:endParaRPr lang="fr-FR" dirty="0"/>
          </a:p>
        </p:txBody>
      </p:sp>
      <p:sp>
        <p:nvSpPr>
          <p:cNvPr id="3" name="Espace réservé du contenu 2"/>
          <p:cNvSpPr>
            <a:spLocks noGrp="1"/>
          </p:cNvSpPr>
          <p:nvPr>
            <p:ph sz="quarter" idx="13"/>
          </p:nvPr>
        </p:nvSpPr>
        <p:spPr>
          <a:xfrm>
            <a:off x="632012" y="1573306"/>
            <a:ext cx="10645588" cy="4217893"/>
          </a:xfrm>
        </p:spPr>
        <p:txBody>
          <a:bodyPr>
            <a:normAutofit fontScale="92500" lnSpcReduction="20000"/>
          </a:bodyPr>
          <a:lstStyle/>
          <a:p>
            <a:r>
              <a:rPr lang="en-US" dirty="0" err="1" smtClean="0">
                <a:solidFill>
                  <a:schemeClr val="accent1">
                    <a:lumMod val="50000"/>
                  </a:schemeClr>
                </a:solidFill>
              </a:rPr>
              <a:t>wHat</a:t>
            </a:r>
            <a:r>
              <a:rPr lang="en-US" dirty="0" smtClean="0">
                <a:solidFill>
                  <a:schemeClr val="accent1">
                    <a:lumMod val="50000"/>
                  </a:schemeClr>
                </a:solidFill>
              </a:rPr>
              <a:t> is </a:t>
            </a:r>
            <a:r>
              <a:rPr lang="en-US" dirty="0" err="1" smtClean="0">
                <a:solidFill>
                  <a:schemeClr val="accent1">
                    <a:lumMod val="50000"/>
                  </a:schemeClr>
                </a:solidFill>
              </a:rPr>
              <a:t>jobkamer</a:t>
            </a:r>
            <a:r>
              <a:rPr lang="en-US" dirty="0" smtClean="0">
                <a:solidFill>
                  <a:schemeClr val="accent1">
                    <a:lumMod val="50000"/>
                  </a:schemeClr>
                </a:solidFill>
              </a:rPr>
              <a:t> ?</a:t>
            </a:r>
          </a:p>
          <a:p>
            <a:pPr marL="0" indent="0">
              <a:buNone/>
            </a:pPr>
            <a:r>
              <a:rPr lang="en-US" dirty="0" err="1" smtClean="0"/>
              <a:t>jokamer</a:t>
            </a:r>
            <a:r>
              <a:rPr lang="en-US" dirty="0" smtClean="0"/>
              <a:t> </a:t>
            </a:r>
            <a:r>
              <a:rPr lang="en-US" dirty="0"/>
              <a:t>is a mobile application </a:t>
            </a:r>
            <a:r>
              <a:rPr lang="en-US" dirty="0" smtClean="0"/>
              <a:t>evolved </a:t>
            </a:r>
            <a:r>
              <a:rPr lang="en-US" dirty="0"/>
              <a:t>on platform </a:t>
            </a:r>
            <a:r>
              <a:rPr lang="en-US" dirty="0" smtClean="0"/>
              <a:t>MIT APP </a:t>
            </a:r>
            <a:r>
              <a:rPr lang="en-US" dirty="0"/>
              <a:t>INVENTOR to find an employ, a training, a </a:t>
            </a:r>
            <a:r>
              <a:rPr lang="en-US" dirty="0" smtClean="0"/>
              <a:t>job.</a:t>
            </a:r>
          </a:p>
          <a:p>
            <a:r>
              <a:rPr lang="en-US" dirty="0" smtClean="0">
                <a:solidFill>
                  <a:schemeClr val="accent3"/>
                </a:solidFill>
              </a:rPr>
              <a:t>WHY </a:t>
            </a:r>
            <a:r>
              <a:rPr lang="en-US" dirty="0" err="1" smtClean="0">
                <a:solidFill>
                  <a:schemeClr val="accent3"/>
                </a:solidFill>
              </a:rPr>
              <a:t>Jobkamer</a:t>
            </a:r>
            <a:r>
              <a:rPr lang="en-US" dirty="0" smtClean="0">
                <a:solidFill>
                  <a:schemeClr val="accent3"/>
                </a:solidFill>
              </a:rPr>
              <a:t> ?</a:t>
            </a:r>
          </a:p>
          <a:p>
            <a:pPr marL="0" indent="0">
              <a:buNone/>
            </a:pPr>
            <a:r>
              <a:rPr lang="en-ZA" dirty="0"/>
              <a:t>The access on </a:t>
            </a:r>
            <a:r>
              <a:rPr lang="en-ZA" dirty="0" smtClean="0"/>
              <a:t>information </a:t>
            </a:r>
            <a:r>
              <a:rPr lang="en-ZA" dirty="0"/>
              <a:t>which concern employ and the opportunities to post a candidature are the principal challenge for the unemployed</a:t>
            </a:r>
            <a:r>
              <a:rPr lang="en-US" dirty="0" smtClean="0"/>
              <a:t>.</a:t>
            </a:r>
          </a:p>
          <a:p>
            <a:pPr marL="0" indent="0">
              <a:buNone/>
            </a:pPr>
            <a:r>
              <a:rPr lang="en-US" dirty="0"/>
              <a:t>to bring together job-seeker and </a:t>
            </a:r>
            <a:r>
              <a:rPr lang="en-US" dirty="0" smtClean="0"/>
              <a:t>companies</a:t>
            </a:r>
            <a:r>
              <a:rPr lang="en-US" dirty="0" smtClean="0"/>
              <a:t>.</a:t>
            </a:r>
            <a:endParaRPr lang="en-US" dirty="0" smtClean="0"/>
          </a:p>
          <a:p>
            <a:r>
              <a:rPr lang="en-US" dirty="0" smtClean="0">
                <a:solidFill>
                  <a:schemeClr val="accent5"/>
                </a:solidFill>
              </a:rPr>
              <a:t>How </a:t>
            </a:r>
            <a:r>
              <a:rPr lang="en-US" dirty="0" err="1" smtClean="0">
                <a:solidFill>
                  <a:schemeClr val="accent5"/>
                </a:solidFill>
              </a:rPr>
              <a:t>jobbkamer</a:t>
            </a:r>
            <a:r>
              <a:rPr lang="en-US" dirty="0" smtClean="0">
                <a:solidFill>
                  <a:schemeClr val="accent5"/>
                </a:solidFill>
              </a:rPr>
              <a:t> ?</a:t>
            </a:r>
          </a:p>
          <a:p>
            <a:pPr marL="0" indent="0">
              <a:buNone/>
            </a:pPr>
            <a:r>
              <a:rPr lang="en-US" dirty="0"/>
              <a:t>by the description of situation vacant, by presentation many occasions to postulate directly on line and give CV. In plus the user who can be men or women will receive the notifications by mail/</a:t>
            </a:r>
            <a:r>
              <a:rPr lang="en-US" dirty="0" err="1"/>
              <a:t>sms</a:t>
            </a:r>
            <a:r>
              <a:rPr lang="en-US" dirty="0"/>
              <a:t> in case of new associated his profile.</a:t>
            </a:r>
            <a:endParaRPr lang="fr-FR" dirty="0"/>
          </a:p>
          <a:p>
            <a:pPr marL="0" indent="0">
              <a:buNone/>
            </a:pPr>
            <a:endParaRPr lang="fr-FR" dirty="0"/>
          </a:p>
        </p:txBody>
      </p:sp>
    </p:spTree>
    <p:extLst>
      <p:ext uri="{BB962C8B-B14F-4D97-AF65-F5344CB8AC3E}">
        <p14:creationId xmlns:p14="http://schemas.microsoft.com/office/powerpoint/2010/main" val="1723870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Missions and objectives</a:t>
            </a:r>
            <a:br>
              <a:rPr lang="en-US" dirty="0"/>
            </a:br>
            <a:endParaRPr lang="fr-FR" dirty="0"/>
          </a:p>
        </p:txBody>
      </p:sp>
      <p:sp>
        <p:nvSpPr>
          <p:cNvPr id="3" name="Espace réservé du contenu 2"/>
          <p:cNvSpPr>
            <a:spLocks noGrp="1"/>
          </p:cNvSpPr>
          <p:nvPr>
            <p:ph sz="quarter" idx="13"/>
          </p:nvPr>
        </p:nvSpPr>
        <p:spPr/>
        <p:txBody>
          <a:bodyPr>
            <a:normAutofit fontScale="92500" lnSpcReduction="20000"/>
          </a:bodyPr>
          <a:lstStyle/>
          <a:p>
            <a:pPr marL="0" indent="0">
              <a:buNone/>
            </a:pPr>
            <a:r>
              <a:rPr lang="en-US" dirty="0"/>
              <a:t>Our mission is to have an employ for all. So we have the following objectives:</a:t>
            </a:r>
          </a:p>
          <a:p>
            <a:r>
              <a:rPr lang="en-US" dirty="0" smtClean="0"/>
              <a:t>Reduce </a:t>
            </a:r>
            <a:r>
              <a:rPr lang="en-US" dirty="0"/>
              <a:t>the rate of unemployment</a:t>
            </a:r>
          </a:p>
          <a:p>
            <a:r>
              <a:rPr lang="en-US" dirty="0" smtClean="0"/>
              <a:t>Reduce </a:t>
            </a:r>
            <a:r>
              <a:rPr lang="en-US" dirty="0"/>
              <a:t>the rate of poverty</a:t>
            </a:r>
          </a:p>
          <a:p>
            <a:r>
              <a:rPr lang="en-US" dirty="0" smtClean="0"/>
              <a:t>Permit </a:t>
            </a:r>
            <a:r>
              <a:rPr lang="en-US" dirty="0"/>
              <a:t>to find opportunities of </a:t>
            </a:r>
            <a:r>
              <a:rPr lang="en-US" dirty="0" smtClean="0"/>
              <a:t>career </a:t>
            </a:r>
            <a:r>
              <a:rPr lang="en-US" dirty="0"/>
              <a:t>and  postulate</a:t>
            </a:r>
          </a:p>
          <a:p>
            <a:r>
              <a:rPr lang="en-US" dirty="0" smtClean="0"/>
              <a:t>presentation </a:t>
            </a:r>
            <a:r>
              <a:rPr lang="en-US" dirty="0"/>
              <a:t>of situation vacant  by activity domain and localization</a:t>
            </a:r>
          </a:p>
          <a:p>
            <a:r>
              <a:rPr lang="en-US" dirty="0" smtClean="0"/>
              <a:t>Describe </a:t>
            </a:r>
            <a:r>
              <a:rPr lang="en-US" dirty="0"/>
              <a:t>job offer</a:t>
            </a:r>
          </a:p>
          <a:p>
            <a:r>
              <a:rPr lang="en-US" dirty="0" smtClean="0"/>
              <a:t>Provide </a:t>
            </a:r>
            <a:r>
              <a:rPr lang="en-US" dirty="0"/>
              <a:t>an employ for each one</a:t>
            </a:r>
          </a:p>
          <a:p>
            <a:r>
              <a:rPr lang="en-US" dirty="0" smtClean="0"/>
              <a:t>Permit  </a:t>
            </a:r>
            <a:r>
              <a:rPr lang="en-US" dirty="0"/>
              <a:t>the happiness and fulfillment  of a </a:t>
            </a:r>
            <a:r>
              <a:rPr lang="en-US" dirty="0" smtClean="0"/>
              <a:t>family</a:t>
            </a:r>
            <a:endParaRPr lang="en-US" dirty="0"/>
          </a:p>
          <a:p>
            <a:endParaRPr lang="fr-FR" dirty="0"/>
          </a:p>
        </p:txBody>
      </p:sp>
    </p:spTree>
    <p:extLst>
      <p:ext uri="{BB962C8B-B14F-4D97-AF65-F5344CB8AC3E}">
        <p14:creationId xmlns:p14="http://schemas.microsoft.com/office/powerpoint/2010/main" val="3518440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Services description</a:t>
            </a:r>
            <a:br>
              <a:rPr lang="en-US" dirty="0"/>
            </a:br>
            <a:endParaRPr lang="fr-FR" dirty="0"/>
          </a:p>
        </p:txBody>
      </p:sp>
      <p:sp>
        <p:nvSpPr>
          <p:cNvPr id="3" name="Espace réservé du contenu 2"/>
          <p:cNvSpPr>
            <a:spLocks noGrp="1"/>
          </p:cNvSpPr>
          <p:nvPr>
            <p:ph sz="quarter" idx="13"/>
          </p:nvPr>
        </p:nvSpPr>
        <p:spPr/>
        <p:txBody>
          <a:bodyPr/>
          <a:lstStyle/>
          <a:p>
            <a:pPr marL="0" indent="0">
              <a:buNone/>
            </a:pPr>
            <a:r>
              <a:rPr lang="en-US" dirty="0" smtClean="0">
                <a:solidFill>
                  <a:schemeClr val="accent1">
                    <a:lumMod val="75000"/>
                  </a:schemeClr>
                </a:solidFill>
              </a:rPr>
              <a:t>Our </a:t>
            </a:r>
            <a:r>
              <a:rPr lang="en-US" dirty="0" err="1" smtClean="0">
                <a:solidFill>
                  <a:schemeClr val="accent1">
                    <a:lumMod val="75000"/>
                  </a:schemeClr>
                </a:solidFill>
              </a:rPr>
              <a:t>custumer</a:t>
            </a:r>
            <a:r>
              <a:rPr lang="en-US" dirty="0" smtClean="0">
                <a:solidFill>
                  <a:schemeClr val="accent1">
                    <a:lumMod val="75000"/>
                  </a:schemeClr>
                </a:solidFill>
              </a:rPr>
              <a:t>? </a:t>
            </a:r>
            <a:r>
              <a:rPr lang="en-US" dirty="0" smtClean="0"/>
              <a:t>Our </a:t>
            </a:r>
            <a:r>
              <a:rPr lang="en-US" dirty="0"/>
              <a:t>application is intended for men and women of all ages to work, who have a phone and internet connection. </a:t>
            </a:r>
            <a:endParaRPr lang="en-US" dirty="0" smtClean="0"/>
          </a:p>
          <a:p>
            <a:pPr marL="0" indent="0">
              <a:buNone/>
            </a:pPr>
            <a:r>
              <a:rPr lang="en-US" dirty="0" err="1" smtClean="0">
                <a:solidFill>
                  <a:srgbClr val="0070C0"/>
                </a:solidFill>
              </a:rPr>
              <a:t>Usely</a:t>
            </a:r>
            <a:r>
              <a:rPr lang="en-US" dirty="0" smtClean="0">
                <a:solidFill>
                  <a:srgbClr val="0070C0"/>
                </a:solidFill>
              </a:rPr>
              <a:t> : </a:t>
            </a:r>
            <a:r>
              <a:rPr lang="en-US" dirty="0" smtClean="0"/>
              <a:t>After </a:t>
            </a:r>
            <a:r>
              <a:rPr lang="en-US" dirty="0"/>
              <a:t>downloading the application, unemployed worker will have a list of situation vacant register in the platform and will fill a questionnaire form when he want to postulate in real time</a:t>
            </a:r>
            <a:r>
              <a:rPr lang="en-US" dirty="0" smtClean="0"/>
              <a:t>.</a:t>
            </a:r>
          </a:p>
          <a:p>
            <a:pPr marL="0" indent="0">
              <a:buNone/>
            </a:pPr>
            <a:r>
              <a:rPr lang="en-US" dirty="0" err="1" smtClean="0">
                <a:solidFill>
                  <a:srgbClr val="0070C0"/>
                </a:solidFill>
              </a:rPr>
              <a:t>Avaibility</a:t>
            </a:r>
            <a:r>
              <a:rPr lang="en-US" dirty="0" smtClean="0">
                <a:solidFill>
                  <a:srgbClr val="0070C0"/>
                </a:solidFill>
              </a:rPr>
              <a:t> : </a:t>
            </a:r>
            <a:r>
              <a:rPr lang="en-US" dirty="0" err="1"/>
              <a:t>JobKamer</a:t>
            </a:r>
            <a:r>
              <a:rPr lang="en-US" dirty="0"/>
              <a:t> will be available </a:t>
            </a:r>
            <a:r>
              <a:rPr lang="en-US" dirty="0" smtClean="0"/>
              <a:t>24h/ </a:t>
            </a:r>
            <a:r>
              <a:rPr lang="en-US" dirty="0"/>
              <a:t>24h and the user can receive the notifications by </a:t>
            </a:r>
            <a:r>
              <a:rPr lang="en-US" dirty="0" err="1"/>
              <a:t>sms</a:t>
            </a:r>
            <a:r>
              <a:rPr lang="en-US" dirty="0"/>
              <a:t> and mail which corresponding his </a:t>
            </a:r>
            <a:r>
              <a:rPr lang="en-US" dirty="0" smtClean="0"/>
              <a:t>profile.</a:t>
            </a:r>
            <a:endParaRPr lang="fr-FR" dirty="0"/>
          </a:p>
        </p:txBody>
      </p:sp>
    </p:spTree>
    <p:extLst>
      <p:ext uri="{BB962C8B-B14F-4D97-AF65-F5344CB8AC3E}">
        <p14:creationId xmlns:p14="http://schemas.microsoft.com/office/powerpoint/2010/main" val="2751553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market analysis</a:t>
            </a:r>
            <a:br>
              <a:rPr lang="en-US" dirty="0" smtClean="0"/>
            </a:br>
            <a:endParaRPr lang="fr-FR" dirty="0"/>
          </a:p>
        </p:txBody>
      </p:sp>
      <p:sp>
        <p:nvSpPr>
          <p:cNvPr id="3" name="Espace réservé du contenu 2"/>
          <p:cNvSpPr>
            <a:spLocks noGrp="1"/>
          </p:cNvSpPr>
          <p:nvPr>
            <p:ph sz="quarter" idx="13"/>
          </p:nvPr>
        </p:nvSpPr>
        <p:spPr/>
        <p:txBody>
          <a:bodyPr/>
          <a:lstStyle/>
          <a:p>
            <a:r>
              <a:rPr lang="en-US" dirty="0"/>
              <a:t>We have identified a multitude of situation vacant </a:t>
            </a:r>
            <a:endParaRPr lang="en-US" dirty="0" smtClean="0"/>
          </a:p>
          <a:p>
            <a:r>
              <a:rPr lang="en-US" dirty="0"/>
              <a:t>The application will be free of charge.</a:t>
            </a:r>
            <a:endParaRPr lang="fr-FR" dirty="0"/>
          </a:p>
          <a:p>
            <a:r>
              <a:rPr lang="en-US" dirty="0"/>
              <a:t>Communications on the availability of the mobile application will be done on Social media</a:t>
            </a:r>
            <a:endParaRPr lang="fr-FR" dirty="0"/>
          </a:p>
          <a:p>
            <a:endParaRPr lang="fr-FR" dirty="0"/>
          </a:p>
        </p:txBody>
      </p:sp>
    </p:spTree>
    <p:extLst>
      <p:ext uri="{BB962C8B-B14F-4D97-AF65-F5344CB8AC3E}">
        <p14:creationId xmlns:p14="http://schemas.microsoft.com/office/powerpoint/2010/main" val="1743171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conclusion</a:t>
            </a:r>
            <a:r>
              <a:rPr lang="fr-FR" dirty="0"/>
              <a:t/>
            </a:r>
            <a:br>
              <a:rPr lang="fr-FR" dirty="0"/>
            </a:br>
            <a:endParaRPr lang="fr-FR" dirty="0"/>
          </a:p>
        </p:txBody>
      </p:sp>
      <p:sp>
        <p:nvSpPr>
          <p:cNvPr id="3" name="Espace réservé du contenu 2"/>
          <p:cNvSpPr>
            <a:spLocks noGrp="1"/>
          </p:cNvSpPr>
          <p:nvPr>
            <p:ph sz="quarter" idx="13"/>
          </p:nvPr>
        </p:nvSpPr>
        <p:spPr/>
        <p:txBody>
          <a:bodyPr/>
          <a:lstStyle/>
          <a:p>
            <a:r>
              <a:rPr lang="en-US" dirty="0"/>
              <a:t>Finally, </a:t>
            </a:r>
            <a:r>
              <a:rPr lang="en-US" dirty="0" err="1"/>
              <a:t>JobKamer</a:t>
            </a:r>
            <a:r>
              <a:rPr lang="en-US" dirty="0"/>
              <a:t> will serve our people and help users to have a work, which solve or </a:t>
            </a:r>
            <a:r>
              <a:rPr lang="en-US" dirty="0" err="1"/>
              <a:t>reduice</a:t>
            </a:r>
            <a:r>
              <a:rPr lang="en-US" dirty="0"/>
              <a:t> this problem of poverty and jobless in Cameroon</a:t>
            </a:r>
            <a:r>
              <a:rPr lang="en-US" dirty="0" smtClean="0"/>
              <a:t>.</a:t>
            </a:r>
          </a:p>
          <a:p>
            <a:pPr marL="0" indent="0">
              <a:buNone/>
            </a:pPr>
            <a:endParaRPr lang="fr-FR" dirty="0"/>
          </a:p>
        </p:txBody>
      </p:sp>
    </p:spTree>
    <p:extLst>
      <p:ext uri="{BB962C8B-B14F-4D97-AF65-F5344CB8AC3E}">
        <p14:creationId xmlns:p14="http://schemas.microsoft.com/office/powerpoint/2010/main" val="3394571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5400" dirty="0" smtClean="0"/>
              <a:t>Thanks for your kind attention</a:t>
            </a:r>
            <a:endParaRPr lang="fr-FR" sz="5400" dirty="0"/>
          </a:p>
        </p:txBody>
      </p:sp>
      <p:sp>
        <p:nvSpPr>
          <p:cNvPr id="3" name="Espace réservé du texte 2"/>
          <p:cNvSpPr>
            <a:spLocks noGrp="1"/>
          </p:cNvSpPr>
          <p:nvPr>
            <p:ph type="body" sz="half" idx="2"/>
          </p:nvPr>
        </p:nvSpPr>
        <p:spPr/>
        <p:txBody>
          <a:bodyPr/>
          <a:lstStyle/>
          <a:p>
            <a:endParaRPr lang="fr-FR"/>
          </a:p>
        </p:txBody>
      </p:sp>
    </p:spTree>
    <p:extLst>
      <p:ext uri="{BB962C8B-B14F-4D97-AF65-F5344CB8AC3E}">
        <p14:creationId xmlns:p14="http://schemas.microsoft.com/office/powerpoint/2010/main" val="843101012"/>
      </p:ext>
    </p:extLst>
  </p:cSld>
  <p:clrMapOvr>
    <a:masterClrMapping/>
  </p:clrMapOvr>
</p:sld>
</file>

<file path=ppt/theme/theme1.xml><?xml version="1.0" encoding="utf-8"?>
<a:theme xmlns:a="http://schemas.openxmlformats.org/drawingml/2006/main" name="Ronds dans l’eau">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Ronds dans l’eau</Template>
  <TotalTime>108</TotalTime>
  <Words>369</Words>
  <Application>Microsoft Office PowerPoint</Application>
  <PresentationFormat>Grand écran</PresentationFormat>
  <Paragraphs>44</Paragraphs>
  <Slides>9</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9</vt:i4>
      </vt:variant>
    </vt:vector>
  </HeadingPairs>
  <TitlesOfParts>
    <vt:vector size="12" baseType="lpstr">
      <vt:lpstr>Arial</vt:lpstr>
      <vt:lpstr>Tw Cen MT</vt:lpstr>
      <vt:lpstr>Ronds dans l’eau</vt:lpstr>
      <vt:lpstr>Technovation program 2017</vt:lpstr>
      <vt:lpstr>TEAM MEMBER NAMES &amp; SIGNATURES</vt:lpstr>
      <vt:lpstr>Presentation of our project</vt:lpstr>
      <vt:lpstr>General Description </vt:lpstr>
      <vt:lpstr>Missions and objectives </vt:lpstr>
      <vt:lpstr>Services description </vt:lpstr>
      <vt:lpstr>market analysis </vt:lpstr>
      <vt:lpstr>conclusion </vt:lpstr>
      <vt:lpstr>Thanks for your kind attention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Technovation program 2017</dc:title>
  <dc:creator>Patricia Talotsing</dc:creator>
  <cp:lastModifiedBy>Patricia Talotsing</cp:lastModifiedBy>
  <cp:revision>14</cp:revision>
  <dcterms:created xsi:type="dcterms:W3CDTF">2017-04-19T14:39:55Z</dcterms:created>
  <dcterms:modified xsi:type="dcterms:W3CDTF">2017-04-26T13:52:10Z</dcterms:modified>
</cp:coreProperties>
</file>