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gif"/><Relationship Id="rId4" Type="http://schemas.openxmlformats.org/officeDocument/2006/relationships/hyperlink" Target="https://medium.com/@pankaj.rai16" TargetMode="External"/><Relationship Id="rId5" Type="http://schemas.openxmlformats.org/officeDocument/2006/relationships/hyperlink" Target="https://www.linkedin.com/in/pankajrai16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4688500"/>
            <a:ext cx="9144000" cy="454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rebase_logo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300" y="1274237"/>
            <a:ext cx="2970224" cy="24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335500" y="1355838"/>
            <a:ext cx="63564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4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Constraint Layout </a:t>
            </a:r>
            <a:br>
              <a:rPr b="1" lang="en" sz="34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34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br>
              <a:rPr b="1" lang="en" sz="34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34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Realtime Database with Cloud Firestore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88625"/>
            <a:ext cx="1597875" cy="4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8200" y="233250"/>
            <a:ext cx="8607600" cy="7347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Circular Positioning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68200" y="1049700"/>
            <a:ext cx="83742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Align any view relative to another view, at some angle and at a distance.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25" y="2035500"/>
            <a:ext cx="71723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8200" y="233250"/>
            <a:ext cx="8607600" cy="6183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Placeholder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68200" y="851550"/>
            <a:ext cx="83742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It’s a virtual container whose content can be changed dynamically to display some existing view.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268200" y="1901113"/>
            <a:ext cx="8490900" cy="6183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Group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26550" y="2519425"/>
            <a:ext cx="82575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It control visibility for a set of referenced views.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Existing Functionalities in Constraint Layout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98325" y="816150"/>
            <a:ext cx="7992600" cy="324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3400">
                <a:solidFill>
                  <a:srgbClr val="FFFFFF"/>
                </a:solidFill>
              </a:rPr>
              <a:t>Bias</a:t>
            </a:r>
          </a:p>
          <a:p>
            <a:pPr indent="-444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3400">
                <a:solidFill>
                  <a:srgbClr val="FFFFFF"/>
                </a:solidFill>
              </a:rPr>
              <a:t>Ratio</a:t>
            </a:r>
          </a:p>
          <a:p>
            <a:pPr indent="-444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Char char="●"/>
            </a:pPr>
            <a:r>
              <a:rPr lang="en" sz="3400">
                <a:solidFill>
                  <a:srgbClr val="FFFFFF"/>
                </a:solidFill>
              </a:rPr>
              <a:t>Chains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143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Bias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11700" y="956400"/>
            <a:ext cx="8520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Align view with the corresponding view based on some percentage. Alignment can be done either horizontally or vertically.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11700" y="20171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Ratio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11700" y="26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Define one dimension of the view as ratio of the other one.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1700" y="32761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Chains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11700" y="3921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It provide a group like access on a single axis either horizontally or vertically.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68200" y="2204400"/>
            <a:ext cx="8607600" cy="7347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Let’s Code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ebase_main.jpe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9000" y="0"/>
            <a:ext cx="94619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11700" y="1469575"/>
            <a:ext cx="8520600" cy="24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Firebase is Google’s mobile platform to develop high quality apps, grow user base and earn money.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Easy to integrate on Android, iOS and Web.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Multiple services that works together.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gif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913" y="759200"/>
            <a:ext cx="2018175" cy="20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213050" y="2950225"/>
            <a:ext cx="6717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600">
                <a:solidFill>
                  <a:srgbClr val="0C343D"/>
                </a:solidFill>
              </a:rPr>
              <a:t>Pankaj Rai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376275" y="33933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C343D"/>
                </a:solidFill>
              </a:rPr>
              <a:t>Software Engineer, PurpleTalk India Pvt Ltd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0400"/>
            <a:ext cx="1644525" cy="4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21600" y="233100"/>
            <a:ext cx="8922300" cy="59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>
                <a:solidFill>
                  <a:srgbClr val="FFFFFF"/>
                </a:solidFill>
              </a:rPr>
              <a:t>Cloud Firestore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33250" y="1007175"/>
            <a:ext cx="8677500" cy="380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It’s NoSQL document database for mobile and web app development.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Cloud Firestore also offers seamless integration with other Firebase and Google Cloud Platform products, including Cloud Functions.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I</a:t>
            </a:r>
            <a:r>
              <a:rPr lang="en" sz="2400">
                <a:solidFill>
                  <a:srgbClr val="FFFFFF"/>
                </a:solidFill>
              </a:rPr>
              <a:t>t keeps your data in sync across client apps through realtime listeners and offers offline support for mobile and web.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91575" y="356550"/>
            <a:ext cx="7578300" cy="57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91675" y="1182025"/>
            <a:ext cx="7578300" cy="29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Documents and collections with powerful querying.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Android, iOS and Web SDKs with offline data access.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Real-time data synchronization.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Automatic, multi-region data replication with strong consistency.</a:t>
            </a:r>
          </a:p>
          <a:p>
            <a:pPr indent="-381000" lvl="0" marL="457200" rtl="0" algn="just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Node, Python, Go and Java server SDKs.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75950" y="431675"/>
            <a:ext cx="7505700" cy="60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>
                <a:solidFill>
                  <a:srgbClr val="FFFFFF"/>
                </a:solidFill>
              </a:rPr>
              <a:t>Documents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75950" y="1123225"/>
            <a:ext cx="4992300" cy="298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rgbClr val="FFFFFF"/>
                </a:solidFill>
              </a:rPr>
              <a:t>It’s the smallest unit to store data in the database more set of data type are now supported with document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rgbClr val="FFFFFF"/>
                </a:solidFill>
              </a:rPr>
              <a:t>Documents have some restrictions although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700">
                <a:solidFill>
                  <a:srgbClr val="FFFFFF"/>
                </a:solidFill>
              </a:rPr>
              <a:t>Document cannot contain another document.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700">
                <a:solidFill>
                  <a:srgbClr val="FFFFFF"/>
                </a:solidFill>
              </a:rPr>
              <a:t>Document may points to subcollections.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700">
                <a:solidFill>
                  <a:srgbClr val="FFFFFF"/>
                </a:solidFill>
              </a:rPr>
              <a:t>Document can only store data with limited data type where null is now supported.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700">
                <a:solidFill>
                  <a:srgbClr val="FFFFFF"/>
                </a:solidFill>
              </a:rPr>
              <a:t>Each document must have a unique document id.</a:t>
            </a: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700">
                <a:solidFill>
                  <a:srgbClr val="FFFFFF"/>
                </a:solidFill>
              </a:rPr>
              <a:t>Document have to be inside a collection.</a:t>
            </a:r>
          </a:p>
        </p:txBody>
      </p:sp>
      <p:pic>
        <p:nvPicPr>
          <p:cNvPr descr="document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400" y="1447125"/>
            <a:ext cx="3027750" cy="233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09575" y="266975"/>
            <a:ext cx="7505700" cy="53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>
                <a:solidFill>
                  <a:srgbClr val="FFFFFF"/>
                </a:solidFill>
              </a:rPr>
              <a:t>Collections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09575" y="989125"/>
            <a:ext cx="3641700" cy="306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</a:rPr>
              <a:t>Collections are like a container which itself doesn’t store any data but contains document which in turn stores data.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</a:rPr>
              <a:t>There are few set of restriction on collections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500">
                <a:solidFill>
                  <a:srgbClr val="FFFFFF"/>
                </a:solidFill>
              </a:rPr>
              <a:t>It cannot store another collection.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500">
                <a:solidFill>
                  <a:srgbClr val="FFFFFF"/>
                </a:solidFill>
              </a:rPr>
              <a:t>Collection cannot store data on it’s own.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500">
                <a:solidFill>
                  <a:srgbClr val="FFFFFF"/>
                </a:solidFill>
              </a:rPr>
              <a:t>Each collection should have unique id.</a:t>
            </a:r>
          </a:p>
          <a:p>
            <a:pPr indent="-3238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500">
                <a:solidFill>
                  <a:srgbClr val="FFFFFF"/>
                </a:solidFill>
              </a:rPr>
              <a:t>Deleting any document will not delete the subcollection it was pointing to.</a:t>
            </a:r>
          </a:p>
        </p:txBody>
      </p:sp>
      <p:pic>
        <p:nvPicPr>
          <p:cNvPr descr="collections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500" y="1107450"/>
            <a:ext cx="5092924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0" y="0"/>
            <a:ext cx="4245600" cy="5143500"/>
          </a:xfrm>
          <a:prstGeom prst="rect">
            <a:avLst/>
          </a:prstGeom>
          <a:solidFill>
            <a:srgbClr val="134F5C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>
                <a:solidFill>
                  <a:srgbClr val="FFFFFF"/>
                </a:solidFill>
              </a:rPr>
              <a:t>         Write to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40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723625" y="225825"/>
            <a:ext cx="2565900" cy="46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Set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723625" y="688425"/>
            <a:ext cx="44205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Required reference </a:t>
            </a:r>
            <a:r>
              <a:rPr lang="en" sz="1800">
                <a:solidFill>
                  <a:srgbClr val="FFFFFF"/>
                </a:solidFill>
              </a:rPr>
              <a:t>to the</a:t>
            </a:r>
            <a:r>
              <a:rPr lang="en" sz="1800">
                <a:solidFill>
                  <a:srgbClr val="FFFFFF"/>
                </a:solidFill>
              </a:rPr>
              <a:t> document where document name can be provided, if document name is skipped then a document with random name get created.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723625" y="2224300"/>
            <a:ext cx="2670900" cy="46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Add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759025" y="2686900"/>
            <a:ext cx="48285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Required reference to the collection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and document name is auto generated.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23625" y="3692200"/>
            <a:ext cx="2741700" cy="46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Update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723625" y="4154800"/>
            <a:ext cx="4899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Required reference to the document 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where certain field can be updated.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0" y="0"/>
            <a:ext cx="4245600" cy="5143500"/>
          </a:xfrm>
          <a:prstGeom prst="rect">
            <a:avLst/>
          </a:prstGeom>
          <a:solidFill>
            <a:srgbClr val="134F5C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>
                <a:solidFill>
                  <a:srgbClr val="FFFFFF"/>
                </a:solidFill>
              </a:rPr>
              <a:t>         Read from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40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723625" y="423925"/>
            <a:ext cx="2565900" cy="46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723625" y="886525"/>
            <a:ext cx="44205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When used with collection returns all available document inside collection.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When used with document returns all it’s content.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723625" y="2340450"/>
            <a:ext cx="4420500" cy="46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Add Snapshot Listener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723625" y="2855925"/>
            <a:ext cx="48285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Retrieve and set listener to get real-time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data.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1213050" y="4082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pic>
        <p:nvPicPr>
          <p:cNvPr descr="image.gif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27" y="1192100"/>
            <a:ext cx="1720525" cy="17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0" y="2985775"/>
            <a:ext cx="9144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Pankaj Rai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213038" y="375837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hlinkClick r:id="rId4"/>
              </a:rPr>
              <a:t>https://medium.com/@pankaj.rai16</a:t>
            </a:r>
            <a:br>
              <a:rPr lang="en" sz="1800">
                <a:solidFill>
                  <a:srgbClr val="FFFFFF"/>
                </a:solidFill>
              </a:rPr>
            </a:b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  <a:hlinkClick r:id="rId5"/>
              </a:rPr>
              <a:t>https://www.linkedin.com/in/pankajrai16/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549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4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551225"/>
            <a:ext cx="8520600" cy="278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What’s new in constraint layout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Existing functionalities in constraint layout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Get started with Cloud Firestore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Why Constraint Layout?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81225"/>
            <a:ext cx="8520600" cy="285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Create Responsive UI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Improve performance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Create complex UI with flat hierarchy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What’s new in constraint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1002750"/>
            <a:ext cx="8520600" cy="313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3200">
                <a:solidFill>
                  <a:srgbClr val="FFFFFF"/>
                </a:solidFill>
              </a:rPr>
              <a:t>Barrier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3200">
                <a:solidFill>
                  <a:srgbClr val="FFFFFF"/>
                </a:solidFill>
              </a:rPr>
              <a:t>Percent Dimension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3200">
                <a:solidFill>
                  <a:srgbClr val="FFFFFF"/>
                </a:solidFill>
              </a:rPr>
              <a:t>Circular Positioning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3200">
                <a:solidFill>
                  <a:srgbClr val="FFFFFF"/>
                </a:solidFill>
              </a:rPr>
              <a:t>Placeholder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Char char="●"/>
            </a:pPr>
            <a:r>
              <a:rPr lang="en" sz="3200">
                <a:solidFill>
                  <a:srgbClr val="FFFFFF"/>
                </a:solidFill>
              </a:rPr>
              <a:t>Group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68200" y="233250"/>
            <a:ext cx="8607600" cy="7347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Barrier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68200" y="1049700"/>
            <a:ext cx="83742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 barrier creates virtual guideline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based on the most extreme widget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on the specified side.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825" y="816425"/>
            <a:ext cx="4371975" cy="4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68200" y="233250"/>
            <a:ext cx="8607600" cy="7347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Percent Dimension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68200" y="1049700"/>
            <a:ext cx="83742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Percent dimension defines the width and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height of the view in terms of percentage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rather than fixed values in dp.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513" y="1049700"/>
            <a:ext cx="22955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