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ABAB-BF40-474A-912C-BC3C0A56F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Developer view of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F1D06-4895-4A4F-8AAF-5F76AEBA0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MV’s</a:t>
            </a:r>
          </a:p>
        </p:txBody>
      </p:sp>
    </p:spTree>
    <p:extLst>
      <p:ext uri="{BB962C8B-B14F-4D97-AF65-F5344CB8AC3E}">
        <p14:creationId xmlns:p14="http://schemas.microsoft.com/office/powerpoint/2010/main" val="401995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9B97-F61C-49A7-B282-DB49EEF7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86AA-5310-4DE0-B61A-CCD4A411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160" indent="0">
              <a:buNone/>
            </a:pPr>
            <a:r>
              <a:rPr lang="en-US" sz="5400" dirty="0"/>
              <a:t>Analysis or Analytics</a:t>
            </a:r>
          </a:p>
        </p:txBody>
      </p:sp>
    </p:spTree>
    <p:extLst>
      <p:ext uri="{BB962C8B-B14F-4D97-AF65-F5344CB8AC3E}">
        <p14:creationId xmlns:p14="http://schemas.microsoft.com/office/powerpoint/2010/main" val="138201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5906-15DF-4D9D-8DFE-E91F10B18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/>
          <a:lstStyle/>
          <a:p>
            <a:r>
              <a:rPr lang="en-US" dirty="0"/>
              <a:t>WHO AM I a WEBER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9A0694-1630-4A31-80E0-3E32D9684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446" y="1489288"/>
            <a:ext cx="9022129" cy="4511065"/>
          </a:xfrm>
        </p:spPr>
      </p:pic>
    </p:spTree>
    <p:extLst>
      <p:ext uri="{BB962C8B-B14F-4D97-AF65-F5344CB8AC3E}">
        <p14:creationId xmlns:p14="http://schemas.microsoft.com/office/powerpoint/2010/main" val="354537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B8E4B2-9E03-44DC-A063-61BF3D100B7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BDDF9-6CC6-4BF4-A9C2-FA33DD132C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1F7B2A-7BE5-4C99-AF99-01F59B46F4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40C0DE-A6C1-4279-9075-A79C9C5E87C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125CF-53D8-459F-BED4-2B1120CF85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FA8CFC-A1E5-4C33-98A8-ECC4A1AED32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A34D34-2336-4F22-9EE7-67D6E7FF13F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41B8B1-5153-42B2-811E-C22F5A345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1784498"/>
            <a:ext cx="5303975" cy="3288464"/>
          </a:xfrm>
          <a:prstGeom prst="rect">
            <a:avLst/>
          </a:prstGeom>
          <a:ln w="12700"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F23A826-0BE5-4FC1-A33C-CA4954CED0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3127BE-FBB1-4A63-B7DF-AE4E9293FE81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8808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1F6233-58F3-474E-8316-2C19B0DE16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9E8EF-B0D2-40BD-BCBE-68C1CE4B1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The Communication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E5126-17DB-4D0E-BBB9-A9D35481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63738" y="3098982"/>
            <a:ext cx="2665412" cy="1904636"/>
          </a:xfrm>
        </p:spPr>
      </p:pic>
    </p:spTree>
    <p:extLst>
      <p:ext uri="{BB962C8B-B14F-4D97-AF65-F5344CB8AC3E}">
        <p14:creationId xmlns:p14="http://schemas.microsoft.com/office/powerpoint/2010/main" val="340749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A7ADCA-6DD5-4CC6-98F6-B2DFB4C8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 Process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7EB6F329-45B8-4982-9CC0-F8D76BD1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51" y="2110227"/>
            <a:ext cx="95250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37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7E05-6F2B-46EE-B0DB-92FE4241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34E0-EA9F-45E0-AFE9-6F9F86BC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Natural while develop</a:t>
            </a:r>
          </a:p>
          <a:p>
            <a:r>
              <a:rPr lang="en-US" dirty="0"/>
              <a:t>Think like Business Owner and Developer but 1</a:t>
            </a:r>
            <a:r>
              <a:rPr lang="en-US" baseline="30000" dirty="0"/>
              <a:t>st</a:t>
            </a:r>
            <a:r>
              <a:rPr lang="en-US" dirty="0"/>
              <a:t> as a customer</a:t>
            </a:r>
          </a:p>
          <a:p>
            <a:r>
              <a:rPr lang="en-US" dirty="0"/>
              <a:t>Ask yourself – will I visit this 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19FD1-3F1E-43CD-A2C4-DA5B16CC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4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</TotalTime>
  <Words>48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Developer view of DESIGN</vt:lpstr>
      <vt:lpstr>A&amp;A</vt:lpstr>
      <vt:lpstr>WHO AM I a WEBER</vt:lpstr>
      <vt:lpstr>The Communication</vt:lpstr>
      <vt:lpstr>Design Thinking Process</vt:lpstr>
      <vt:lpstr>The best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view of DESIGN</dc:title>
  <dc:creator>Madhu Vadlamani</dc:creator>
  <cp:lastModifiedBy>Madhu Vadlamani</cp:lastModifiedBy>
  <cp:revision>6</cp:revision>
  <dcterms:created xsi:type="dcterms:W3CDTF">2017-11-03T14:24:25Z</dcterms:created>
  <dcterms:modified xsi:type="dcterms:W3CDTF">2017-11-03T15:05:50Z</dcterms:modified>
</cp:coreProperties>
</file>