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555ebc61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555ebc61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555ebc61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555ebc61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555ebc61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555ebc61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6555ebc61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6555ebc61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555ebc61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555ebc61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555ebc61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555ebc61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6555ebc61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6555ebc61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555ebc61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555ebc61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555ebc61_0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555ebc61_0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555ebc61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555ebc61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55ebc61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55ebc61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555ebc61_0_2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6555ebc61_0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555ebc61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555ebc61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555ebc61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555ebc61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555ebc61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555ebc61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55ebc6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55ebc6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555ebc61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555ebc61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555ebc61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555ebc61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555ebc61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555ebc61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0" name="Google Shape;20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2" name="Google Shape;42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tetali.chaitanya@gmail.com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Pudding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Tetali Chaitanya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60" r="-59" t="0"/>
          <a:stretch/>
        </p:blipFill>
        <p:spPr>
          <a:xfrm>
            <a:off x="6327300" y="2940925"/>
            <a:ext cx="984000" cy="98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 I’m the Avengers team for Browser.. !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477288"/>
            <a:ext cx="7038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DOM and it’s manipulation</a:t>
            </a:r>
            <a:r>
              <a:rPr lang="en"/>
              <a:t>: CRUD operations on HTML and CSS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798475"/>
            <a:ext cx="7038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Events: Mouse-clicks, animations, Keyboard strikes .,etc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2099425"/>
            <a:ext cx="70389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Requests to server: AJAX , COMET with sides of long/short-polling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2416163"/>
            <a:ext cx="70389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Cookies: To make lives easy for users and advertisers 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297500" y="2741800"/>
            <a:ext cx="70389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Storage: Storing precious stuff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97500" y="3041750"/>
            <a:ext cx="70389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BOM: navigator, history, location .,etc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3344900"/>
            <a:ext cx="70389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APIs: WebRTC, GeoLocation, Canvas, WebGL .,etc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297500" y="3667325"/>
            <a:ext cx="70389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I can’t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files on the client side(expect cookies of the current site)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Cannot write files onto server, without the help of AJAX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Cannot execute some </a:t>
            </a:r>
            <a:r>
              <a:rPr lang="en"/>
              <a:t>arbitrary</a:t>
            </a:r>
            <a:r>
              <a:rPr lang="en"/>
              <a:t> program files which might harm your system</a:t>
            </a:r>
            <a:br>
              <a:rPr lang="en"/>
            </a:br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1297500" y="193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really impressive.. And I think I’m starting to like you, but before that,</a:t>
            </a:r>
            <a:br>
              <a:rPr lang="en"/>
            </a:br>
            <a:r>
              <a:rPr lang="en"/>
              <a:t>Tell me more about your relationship with Browser.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I’m an integral part of Browser working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and my other 3 colleagues: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JavaScript Engine: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Call-stack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Event Loop: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Async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Web-APIs: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WebRTC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DOM APIs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Callback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Methods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00" y="1506200"/>
            <a:ext cx="3403200" cy="297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Me: Wait a sec, if there’s only 1 call-stack, how can you handle multiple things? Multiple threads??</a:t>
            </a:r>
            <a:endParaRPr sz="2000"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1249975" y="130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</a:t>
            </a:r>
            <a:r>
              <a:rPr lang="en"/>
              <a:t>: Oh poor soul!! :-( ...but wait, how are you able to handle many things at a time then??</a:t>
            </a:r>
            <a:endParaRPr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I’ve my Event-loop, It makes me Async.. ;-) </a:t>
            </a:r>
            <a:endParaRPr/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1249975" y="2221950"/>
            <a:ext cx="72195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keeps long-lasting jobs like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Network requests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SetTimeout., etc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in the background to make me always available for new tasks and works.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literally don’t wait for anyone, and I’m available for everyone!</a:t>
            </a:r>
            <a:endParaRPr sz="1800"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I don’t have them, I work in  single-threaded fashion..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</a:t>
            </a:r>
            <a:r>
              <a:rPr lang="en"/>
              <a:t>vs</a:t>
            </a:r>
            <a:r>
              <a:rPr lang="en"/>
              <a:t> Async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850" y="1565700"/>
            <a:ext cx="7979875" cy="29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See the difference of my execution compared to the normal one...</a:t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32217" l="6084" r="29328" t="0"/>
          <a:stretch/>
        </p:blipFill>
        <p:spPr>
          <a:xfrm>
            <a:off x="368025" y="1737275"/>
            <a:ext cx="6117901" cy="25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>
            <p:ph type="title"/>
          </p:nvPr>
        </p:nvSpPr>
        <p:spPr>
          <a:xfrm>
            <a:off x="11314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What is Async?? And How is it different from normal?</a:t>
            </a:r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6754325" y="1801525"/>
            <a:ext cx="22188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Expected Output: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B</a:t>
            </a:r>
            <a:r>
              <a:rPr lang="en" sz="1800">
                <a:solidFill>
                  <a:srgbClr val="00FF00"/>
                </a:solidFill>
              </a:rPr>
              <a:t> </a:t>
            </a:r>
            <a:r>
              <a:rPr lang="en" sz="1400">
                <a:solidFill>
                  <a:srgbClr val="00FF00"/>
                </a:solidFill>
              </a:rPr>
              <a:t>//after given ms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6754325" y="3409175"/>
            <a:ext cx="21108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Actual</a:t>
            </a:r>
            <a:r>
              <a:rPr lang="en" sz="1800"/>
              <a:t> Output: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r>
              <a:rPr lang="en" sz="18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B </a:t>
            </a:r>
            <a:r>
              <a:rPr lang="en" sz="1400">
                <a:solidFill>
                  <a:srgbClr val="00FF00"/>
                </a:solidFill>
              </a:rPr>
              <a:t>//after given ms</a:t>
            </a:r>
            <a:endParaRPr b="1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1297500" y="393750"/>
            <a:ext cx="704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You are weird,.. Good but still weird.. How do you be this?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40817" l="1131" r="27704" t="0"/>
          <a:stretch/>
        </p:blipFill>
        <p:spPr>
          <a:xfrm>
            <a:off x="1077525" y="1401600"/>
            <a:ext cx="349447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4">
            <a:alphaModFix/>
          </a:blip>
          <a:srcRect b="0" l="0" r="79912" t="0"/>
          <a:stretch/>
        </p:blipFill>
        <p:spPr>
          <a:xfrm>
            <a:off x="5302650" y="936825"/>
            <a:ext cx="2787675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con"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1307850"/>
            <a:ext cx="676700" cy="51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con" id="262" name="Google Shape;2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1823325"/>
            <a:ext cx="676700" cy="51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con" id="263" name="Google Shape;2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2177650"/>
            <a:ext cx="676700" cy="5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b="0" l="20029" r="59883" t="0"/>
          <a:stretch/>
        </p:blipFill>
        <p:spPr>
          <a:xfrm>
            <a:off x="5302650" y="936825"/>
            <a:ext cx="2787675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4">
            <a:alphaModFix/>
          </a:blip>
          <a:srcRect b="0" l="39956" r="39956" t="0"/>
          <a:stretch/>
        </p:blipFill>
        <p:spPr>
          <a:xfrm>
            <a:off x="5302650" y="936825"/>
            <a:ext cx="2787675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con" id="266" name="Google Shape;2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3446675"/>
            <a:ext cx="676700" cy="5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 rotWithShape="1">
          <a:blip r:embed="rId4">
            <a:alphaModFix/>
          </a:blip>
          <a:srcRect b="0" l="59985" r="19926" t="0"/>
          <a:stretch/>
        </p:blipFill>
        <p:spPr>
          <a:xfrm>
            <a:off x="5302650" y="936825"/>
            <a:ext cx="2787675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79570" r="341" t="0"/>
          <a:stretch/>
        </p:blipFill>
        <p:spPr>
          <a:xfrm>
            <a:off x="5302650" y="1006075"/>
            <a:ext cx="2787675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row icon" id="269" name="Google Shape;2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2668713"/>
            <a:ext cx="676700" cy="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1047150" y="393750"/>
            <a:ext cx="704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You would love me if you know how I do stuff ;-)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11000"/>
          <a:stretch/>
        </p:blipFill>
        <p:spPr>
          <a:xfrm>
            <a:off x="1288813" y="1742300"/>
            <a:ext cx="7056274" cy="2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That’s actually pretty awesome!, do you work the same on server-side? As in Node.js?</a:t>
            </a:r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237" y="1643525"/>
            <a:ext cx="4979525" cy="27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>
            <p:ph type="title"/>
          </p:nvPr>
        </p:nvSpPr>
        <p:spPr>
          <a:xfrm>
            <a:off x="1288813" y="459525"/>
            <a:ext cx="774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I work in the same way, but with few differences. I use C/C++ APIs instead of Browser’s</a:t>
            </a:r>
            <a:endParaRPr/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1288813" y="459525"/>
            <a:ext cx="774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</a:t>
            </a:r>
            <a:r>
              <a:rPr i="1" lang="en"/>
              <a:t>libuv</a:t>
            </a:r>
            <a:r>
              <a:rPr lang="en"/>
              <a:t> library takes care of my eventloop execution in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2362" l="0" r="2780" t="0"/>
          <a:stretch/>
        </p:blipFill>
        <p:spPr>
          <a:xfrm>
            <a:off x="4750775" y="1058975"/>
            <a:ext cx="3748800" cy="34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My event-loop works in phases in Node.</a:t>
            </a:r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535100" y="1546075"/>
            <a:ext cx="39534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/>
              <a:t>Timers:</a:t>
            </a:r>
            <a:r>
              <a:rPr lang="en"/>
              <a:t>  callbacks scheduled by setTimeout() and setInterval()</a:t>
            </a:r>
            <a:br>
              <a:rPr lang="en"/>
            </a:br>
            <a:r>
              <a:rPr b="1" lang="en" u="sng"/>
              <a:t>P</a:t>
            </a:r>
            <a:r>
              <a:rPr b="1" lang="en" u="sng"/>
              <a:t>ending callbacks:</a:t>
            </a:r>
            <a:r>
              <a:rPr lang="en"/>
              <a:t> E</a:t>
            </a:r>
            <a:r>
              <a:rPr lang="en"/>
              <a:t>xecutes I/O callbacks deferred to the next loop iteration</a:t>
            </a:r>
            <a:br>
              <a:rPr lang="en"/>
            </a:br>
            <a:r>
              <a:rPr b="1" lang="en" u="sng"/>
              <a:t>idle, prepare:</a:t>
            </a:r>
            <a:r>
              <a:rPr lang="en"/>
              <a:t> only used internally.</a:t>
            </a:r>
            <a:br>
              <a:rPr lang="en"/>
            </a:br>
            <a:r>
              <a:rPr b="1" lang="en" u="sng"/>
              <a:t>poll:</a:t>
            </a:r>
            <a:r>
              <a:rPr lang="en"/>
              <a:t> </a:t>
            </a:r>
            <a:br>
              <a:rPr lang="en"/>
            </a:br>
            <a:r>
              <a:rPr lang="en"/>
              <a:t> - retrieve new I/O events; </a:t>
            </a:r>
            <a:br>
              <a:rPr lang="en"/>
            </a:br>
            <a:r>
              <a:rPr lang="en"/>
              <a:t> - execute I/O related callbacks</a:t>
            </a:r>
            <a:br>
              <a:rPr lang="en"/>
            </a:br>
            <a:r>
              <a:rPr lang="en"/>
              <a:t> -  node will block the close callbacks, one’s scheduled by  timers, and setImmediate()</a:t>
            </a:r>
            <a:br>
              <a:rPr lang="en"/>
            </a:br>
            <a:r>
              <a:rPr b="1" lang="en" u="sng"/>
              <a:t>check:</a:t>
            </a:r>
            <a:r>
              <a:rPr lang="en"/>
              <a:t> setImmediate() callbacks are invoked here.</a:t>
            </a:r>
            <a:br>
              <a:rPr lang="en"/>
            </a:br>
            <a:r>
              <a:rPr b="1" lang="en" u="sng"/>
              <a:t>close callbacks:</a:t>
            </a:r>
            <a:r>
              <a:rPr lang="en"/>
              <a:t> some close callbacks, e.g. socket.on('close', ...).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297500" y="393750"/>
            <a:ext cx="759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based(Apache) vs Event based(Node)</a:t>
            </a:r>
            <a:endParaRPr/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0" y="1476550"/>
            <a:ext cx="4032990" cy="300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75" y="1476550"/>
            <a:ext cx="3819194" cy="300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That’s really a great talk with you, can I know some performance hacks with you?</a:t>
            </a:r>
            <a:endParaRPr/>
          </a:p>
        </p:txBody>
      </p:sp>
      <p:sp>
        <p:nvSpPr>
          <p:cNvPr id="301" name="Google Shape;301;p31"/>
          <p:cNvSpPr txBox="1"/>
          <p:nvPr>
            <p:ph type="title"/>
          </p:nvPr>
        </p:nvSpPr>
        <p:spPr>
          <a:xfrm>
            <a:off x="12358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r>
              <a:rPr lang="en"/>
              <a:t>: Sure, I’ll let you know some secrets for Node’s best performance</a:t>
            </a:r>
            <a:endParaRPr/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11494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297500" y="1567550"/>
            <a:ext cx="70389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Types 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Cloning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Forking processes manually(child_process lib in Node)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clustering(cluster lib in Node)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Decomposing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microservices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Splitting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database-partitioning 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1149475" y="4047350"/>
            <a:ext cx="7038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Bonus Tip: Use streams of Node when dealing with huge files/Objects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9400" y="1993550"/>
            <a:ext cx="33774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represent </a:t>
            </a:r>
            <a:r>
              <a:rPr i="1" lang="en"/>
              <a:t>World-Peace</a:t>
            </a:r>
            <a:r>
              <a:rPr lang="en"/>
              <a:t> and...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63" y="2143125"/>
            <a:ext cx="31718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1297500" y="393750"/>
            <a:ext cx="72831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Thank you </a:t>
            </a:r>
            <a:endParaRPr/>
          </a:p>
          <a:p>
            <a:pPr indent="-342900" lvl="0" marL="5029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JS and Me</a:t>
            </a:r>
            <a:endParaRPr sz="1800"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tetali.chaitanya@gmail.com</a:t>
            </a:r>
            <a:r>
              <a:rPr lang="en" sz="1400"/>
              <a:t>)</a:t>
            </a:r>
            <a:br>
              <a:rPr lang="en" sz="1400"/>
            </a:br>
            <a:r>
              <a:rPr lang="en" sz="1400"/>
              <a:t>	             (+919092658797)</a:t>
            </a:r>
            <a:endParaRPr sz="1400"/>
          </a:p>
        </p:txBody>
      </p:sp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3214350" y="2240550"/>
            <a:ext cx="34494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Any Queries?</a:t>
            </a:r>
            <a:endParaRPr sz="3600"/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350" y="3178850"/>
            <a:ext cx="3342600" cy="9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77900" y="512775"/>
            <a:ext cx="698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Loved everywhere? Found everywhere?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does great things for Humans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616125"/>
            <a:ext cx="1351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World: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659" y="1991875"/>
            <a:ext cx="2856679" cy="19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33284" r="0" t="0"/>
          <a:stretch/>
        </p:blipFill>
        <p:spPr>
          <a:xfrm>
            <a:off x="3081175" y="1670175"/>
            <a:ext cx="2981651" cy="25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23850" y="866775"/>
            <a:ext cx="5293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meet you JS?? Where are you even used?? 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As said, I’m everywhere like air. There you go..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Web development: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RxJS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Socket.IO, D3.js, Riot.js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.,etc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9821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Hybrid App Development: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Cordova, Ionic .,etc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23967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IOT Development: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Johnny-Five, Cylon.js, Node-Red, Jerryscript .,etc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28113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Desktop Application Development: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Electron, NW.js,  AppJS .,etc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32259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Server-side implementations: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Node.js,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jaggery.js,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SilkJS .,etc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3640550"/>
            <a:ext cx="7038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JS engines used in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CouchDB, MongoDB, Whitebeam., etc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And I’m not done yet!!!..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07525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General Frameworks 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jQuery, Dojo Toolkit, Underscore.js.,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726025"/>
            <a:ext cx="6126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Me: Wooww, didn’t see that coming..</a:t>
            </a:r>
            <a:br>
              <a:rPr lang="en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Tell me more about Electron and Node..?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949125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MV*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Angular.js, Backbone.js, Knockout.js,  Meteor.,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6450" y="2350950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Animation Frameworks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GSAP, Velocity.js, TweenJS, Favico.js.,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2792550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Game Engines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Phaser, Cocos2d-HTML5, ImpactJS, MelonJS.,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3234150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Virtual Reality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WebVR, A-frame., etc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3635975"/>
            <a:ext cx="70410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Libraries and frameworks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React, Vue.js, Dust.js.,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Electron is for Developing Desktop applications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Desktop application Skype is built on it, and so is Github Desktop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50" y="2475400"/>
            <a:ext cx="1565000" cy="15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650" y="2475400"/>
            <a:ext cx="1565000" cy="15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Enough of enquiries!!, Before knowing about Node, understand me first.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I’m Created by Netscape in 1995 as an extension of HTML for Netscape Navigator 2.0, I had as my main function the manipulation of HTML documents and form validation back then.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Now my  standard is ECMAScript. As of 2012, all modern browsers fully support ECMAScript 5.1.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1105425" y="338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</a:t>
            </a:r>
            <a:r>
              <a:rPr lang="en"/>
              <a:t>: Okay, but what features you have??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JS: Look at my Coding B</a:t>
            </a:r>
            <a:r>
              <a:rPr lang="en"/>
              <a:t>enefits</a:t>
            </a:r>
            <a:r>
              <a:rPr lang="en"/>
              <a:t>: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586700" y="1937750"/>
            <a:ext cx="6749700" cy="18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Me: That’s a lot of features!! </a:t>
            </a:r>
            <a:br>
              <a:rPr lang="en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Acha tell me, What stuff that you do in browser, got you this fame??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868325"/>
            <a:ext cx="70389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ANONYMOUS FUNCTIONS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2178975"/>
            <a:ext cx="7038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LOOSE TYPING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2494200"/>
            <a:ext cx="7038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SCOPING AND HOISTING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3136200"/>
            <a:ext cx="70389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BINDING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2812900"/>
            <a:ext cx="70389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CLOSURE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297500" y="3432913"/>
            <a:ext cx="70389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STRICT MODE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297500" y="3730788"/>
            <a:ext cx="70389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IMMEDIATELY-INVOKED FUNCTION EXPRESSION (IIFE)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297500" y="4046013"/>
            <a:ext cx="70389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Etc etc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