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4"/>
  </p:notesMasterIdLst>
  <p:sldIdLst>
    <p:sldId id="256" r:id="rId2"/>
    <p:sldId id="258" r:id="rId3"/>
    <p:sldId id="257" r:id="rId4"/>
    <p:sldId id="261" r:id="rId5"/>
    <p:sldId id="262" r:id="rId6"/>
    <p:sldId id="260" r:id="rId7"/>
    <p:sldId id="259" r:id="rId8"/>
    <p:sldId id="264" r:id="rId9"/>
    <p:sldId id="265" r:id="rId10"/>
    <p:sldId id="272"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42" autoAdjust="0"/>
  </p:normalViewPr>
  <p:slideViewPr>
    <p:cSldViewPr snapToGrid="0">
      <p:cViewPr varScale="1">
        <p:scale>
          <a:sx n="97" d="100"/>
          <a:sy n="97" d="100"/>
        </p:scale>
        <p:origin x="1074"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3B6BA0-B3CC-4DBC-896A-7AFF6D4D521F}"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zh-CN" altLang="en-US"/>
        </a:p>
      </dgm:t>
    </dgm:pt>
    <dgm:pt modelId="{DB69A426-4094-42C6-867B-1934D207AF3D}">
      <dgm:prSet phldrT="[文本]"/>
      <dgm:spPr/>
      <dgm:t>
        <a:bodyPr/>
        <a:lstStyle/>
        <a:p>
          <a:r>
            <a:rPr lang="zh-CN" altLang="en-US" dirty="0"/>
            <a:t>基础</a:t>
          </a:r>
        </a:p>
      </dgm:t>
    </dgm:pt>
    <dgm:pt modelId="{45169702-B217-4DB3-A0D1-013D89B21E20}" type="parTrans" cxnId="{DECD098F-D22D-4AE5-B1F5-9A52565C16D5}">
      <dgm:prSet/>
      <dgm:spPr/>
      <dgm:t>
        <a:bodyPr/>
        <a:lstStyle/>
        <a:p>
          <a:endParaRPr lang="zh-CN" altLang="en-US"/>
        </a:p>
      </dgm:t>
    </dgm:pt>
    <dgm:pt modelId="{909A3C9A-6AB8-44E0-9C1C-3F1178FF6DC8}" type="sibTrans" cxnId="{DECD098F-D22D-4AE5-B1F5-9A52565C16D5}">
      <dgm:prSet/>
      <dgm:spPr/>
      <dgm:t>
        <a:bodyPr/>
        <a:lstStyle/>
        <a:p>
          <a:endParaRPr lang="zh-CN" altLang="en-US"/>
        </a:p>
      </dgm:t>
    </dgm:pt>
    <dgm:pt modelId="{510CAD7E-E399-4050-A1AD-4B3CBF40A74F}">
      <dgm:prSet phldrT="[文本]"/>
      <dgm:spPr/>
      <dgm:t>
        <a:bodyPr/>
        <a:lstStyle/>
        <a:p>
          <a:r>
            <a:rPr lang="zh-CN" altLang="en-US" dirty="0"/>
            <a:t>高级</a:t>
          </a:r>
        </a:p>
      </dgm:t>
    </dgm:pt>
    <dgm:pt modelId="{A463D8BD-8B9A-47D8-A0F5-71E65060398A}" type="parTrans" cxnId="{5C79AF07-ABC2-4694-AA2C-9030AE974ED4}">
      <dgm:prSet/>
      <dgm:spPr/>
      <dgm:t>
        <a:bodyPr/>
        <a:lstStyle/>
        <a:p>
          <a:endParaRPr lang="zh-CN" altLang="en-US"/>
        </a:p>
      </dgm:t>
    </dgm:pt>
    <dgm:pt modelId="{88AE0CD7-7855-474F-8767-6045E745EB49}" type="sibTrans" cxnId="{5C79AF07-ABC2-4694-AA2C-9030AE974ED4}">
      <dgm:prSet/>
      <dgm:spPr/>
      <dgm:t>
        <a:bodyPr/>
        <a:lstStyle/>
        <a:p>
          <a:endParaRPr lang="zh-CN" altLang="en-US"/>
        </a:p>
      </dgm:t>
    </dgm:pt>
    <dgm:pt modelId="{4170B4D3-E49F-4879-A0A5-8CA9B34ACAC6}">
      <dgm:prSet phldrT="[文本]"/>
      <dgm:spPr/>
      <dgm:t>
        <a:bodyPr/>
        <a:lstStyle/>
        <a:p>
          <a:r>
            <a:rPr lang="en-US" altLang="zh-CN" dirty="0"/>
            <a:t>jQuery</a:t>
          </a:r>
          <a:endParaRPr lang="zh-CN" altLang="en-US" dirty="0"/>
        </a:p>
      </dgm:t>
    </dgm:pt>
    <dgm:pt modelId="{5B497845-1B75-41A5-A45A-8C9A30A38D62}" type="parTrans" cxnId="{74DE48CC-0E94-4FD0-94BF-437AAE63CB5D}">
      <dgm:prSet/>
      <dgm:spPr/>
      <dgm:t>
        <a:bodyPr/>
        <a:lstStyle/>
        <a:p>
          <a:endParaRPr lang="zh-CN" altLang="en-US"/>
        </a:p>
      </dgm:t>
    </dgm:pt>
    <dgm:pt modelId="{8A6F4FA0-A24F-46CE-91E4-449ED4567778}" type="sibTrans" cxnId="{74DE48CC-0E94-4FD0-94BF-437AAE63CB5D}">
      <dgm:prSet/>
      <dgm:spPr/>
      <dgm:t>
        <a:bodyPr/>
        <a:lstStyle/>
        <a:p>
          <a:endParaRPr lang="zh-CN" altLang="en-US"/>
        </a:p>
      </dgm:t>
    </dgm:pt>
    <dgm:pt modelId="{5A7CCC6F-CB62-43BB-998A-01999E5A84F2}">
      <dgm:prSet/>
      <dgm:spPr/>
      <dgm:t>
        <a:bodyPr/>
        <a:lstStyle/>
        <a:p>
          <a:endParaRPr lang="zh-CN" altLang="en-US"/>
        </a:p>
      </dgm:t>
    </dgm:pt>
    <dgm:pt modelId="{B670A7F6-C979-4754-8E19-74738F6DDD33}" type="parTrans" cxnId="{B9249156-3432-4812-B5D9-B72BE9003F28}">
      <dgm:prSet/>
      <dgm:spPr/>
      <dgm:t>
        <a:bodyPr/>
        <a:lstStyle/>
        <a:p>
          <a:endParaRPr lang="zh-CN" altLang="en-US"/>
        </a:p>
      </dgm:t>
    </dgm:pt>
    <dgm:pt modelId="{71340CAD-EDCC-4D89-97AF-CDBAD78C8DED}" type="sibTrans" cxnId="{B9249156-3432-4812-B5D9-B72BE9003F28}">
      <dgm:prSet/>
      <dgm:spPr/>
      <dgm:t>
        <a:bodyPr/>
        <a:lstStyle/>
        <a:p>
          <a:endParaRPr lang="zh-CN" altLang="en-US"/>
        </a:p>
      </dgm:t>
    </dgm:pt>
    <dgm:pt modelId="{B1A5F777-7FC9-4469-90BB-4E8AD716E6F9}">
      <dgm:prSet/>
      <dgm:spPr/>
      <dgm:t>
        <a:bodyPr/>
        <a:lstStyle/>
        <a:p>
          <a:endParaRPr lang="zh-CN" altLang="en-US"/>
        </a:p>
      </dgm:t>
    </dgm:pt>
    <dgm:pt modelId="{A3F35B36-74A9-4397-9153-6802463E9CA0}" type="parTrans" cxnId="{00EA0A0D-F1DA-4E21-99D0-FAF5F1B6C66B}">
      <dgm:prSet/>
      <dgm:spPr/>
      <dgm:t>
        <a:bodyPr/>
        <a:lstStyle/>
        <a:p>
          <a:endParaRPr lang="zh-CN" altLang="en-US"/>
        </a:p>
      </dgm:t>
    </dgm:pt>
    <dgm:pt modelId="{9B35BF15-3872-45EF-AF7E-2B17D1486656}" type="sibTrans" cxnId="{00EA0A0D-F1DA-4E21-99D0-FAF5F1B6C66B}">
      <dgm:prSet/>
      <dgm:spPr/>
      <dgm:t>
        <a:bodyPr/>
        <a:lstStyle/>
        <a:p>
          <a:endParaRPr lang="zh-CN" altLang="en-US"/>
        </a:p>
      </dgm:t>
    </dgm:pt>
    <dgm:pt modelId="{216286B8-2B1F-475A-BFD5-9613261385F5}">
      <dgm:prSet/>
      <dgm:spPr/>
      <dgm:t>
        <a:bodyPr/>
        <a:lstStyle/>
        <a:p>
          <a:r>
            <a:rPr lang="en-US" altLang="zh-CN" dirty="0">
              <a:latin typeface="微软雅黑" panose="020B0503020204020204" pitchFamily="34" charset="-122"/>
              <a:ea typeface="微软雅黑" panose="020B0503020204020204" pitchFamily="34" charset="-122"/>
            </a:rPr>
            <a:t>ES6</a:t>
          </a:r>
        </a:p>
      </dgm:t>
    </dgm:pt>
    <dgm:pt modelId="{13CB3B8F-0A10-4A81-9E2B-554BDDBCE87F}" type="parTrans" cxnId="{3455A1E4-E06E-4ECB-8E71-70427B778291}">
      <dgm:prSet/>
      <dgm:spPr/>
      <dgm:t>
        <a:bodyPr/>
        <a:lstStyle/>
        <a:p>
          <a:endParaRPr lang="zh-CN" altLang="en-US"/>
        </a:p>
      </dgm:t>
    </dgm:pt>
    <dgm:pt modelId="{BC75B1D9-0BB0-47BE-A25B-809BE6BDA077}" type="sibTrans" cxnId="{3455A1E4-E06E-4ECB-8E71-70427B778291}">
      <dgm:prSet/>
      <dgm:spPr/>
      <dgm:t>
        <a:bodyPr/>
        <a:lstStyle/>
        <a:p>
          <a:endParaRPr lang="zh-CN" altLang="en-US"/>
        </a:p>
      </dgm:t>
    </dgm:pt>
    <dgm:pt modelId="{883C879F-B2F9-4047-BC4F-B7D98B6E2681}">
      <dgm:prSet/>
      <dgm:spPr/>
      <dgm:t>
        <a:bodyPr/>
        <a:lstStyle/>
        <a:p>
          <a:r>
            <a:rPr lang="en-US" altLang="zh-CN" dirty="0">
              <a:latin typeface="微软雅黑" panose="020B0503020204020204" pitchFamily="34" charset="-122"/>
              <a:ea typeface="微软雅黑" panose="020B0503020204020204" pitchFamily="34" charset="-122"/>
            </a:rPr>
            <a:t>Vue</a:t>
          </a:r>
        </a:p>
        <a:p>
          <a:r>
            <a:rPr lang="en-US" altLang="zh-CN" dirty="0">
              <a:latin typeface="微软雅黑" panose="020B0503020204020204" pitchFamily="34" charset="-122"/>
              <a:ea typeface="微软雅黑" panose="020B0503020204020204" pitchFamily="34" charset="-122"/>
            </a:rPr>
            <a:t>React</a:t>
          </a:r>
        </a:p>
        <a:p>
          <a:r>
            <a:rPr lang="en-US" altLang="zh-CN" dirty="0">
              <a:latin typeface="微软雅黑" panose="020B0503020204020204" pitchFamily="34" charset="-122"/>
              <a:ea typeface="微软雅黑" panose="020B0503020204020204" pitchFamily="34" charset="-122"/>
            </a:rPr>
            <a:t>Angular</a:t>
          </a:r>
        </a:p>
      </dgm:t>
    </dgm:pt>
    <dgm:pt modelId="{E39EAD7F-6143-45D4-AFED-0D9148CBD85D}" type="parTrans" cxnId="{FDF13B54-131E-47DF-BE76-7A663FC4D442}">
      <dgm:prSet/>
      <dgm:spPr/>
      <dgm:t>
        <a:bodyPr/>
        <a:lstStyle/>
        <a:p>
          <a:endParaRPr lang="zh-CN" altLang="en-US"/>
        </a:p>
      </dgm:t>
    </dgm:pt>
    <dgm:pt modelId="{9CC1928D-EE70-4423-8263-EEEA785D4E6F}" type="sibTrans" cxnId="{FDF13B54-131E-47DF-BE76-7A663FC4D442}">
      <dgm:prSet/>
      <dgm:spPr/>
      <dgm:t>
        <a:bodyPr/>
        <a:lstStyle/>
        <a:p>
          <a:endParaRPr lang="zh-CN" altLang="en-US"/>
        </a:p>
      </dgm:t>
    </dgm:pt>
    <dgm:pt modelId="{B4854F0A-D02E-487E-8EF4-886A54F4A0A3}">
      <dgm:prSet/>
      <dgm:spPr/>
      <dgm:t>
        <a:bodyPr/>
        <a:lstStyle/>
        <a:p>
          <a:endParaRPr lang="zh-CN" altLang="en-US"/>
        </a:p>
      </dgm:t>
    </dgm:pt>
    <dgm:pt modelId="{DF87EB05-403E-4FFD-99A7-F45AC8CD1A11}" type="parTrans" cxnId="{4AD0E70F-AA05-4491-BA58-2DF15334AE33}">
      <dgm:prSet/>
      <dgm:spPr/>
      <dgm:t>
        <a:bodyPr/>
        <a:lstStyle/>
        <a:p>
          <a:endParaRPr lang="zh-CN" altLang="en-US"/>
        </a:p>
      </dgm:t>
    </dgm:pt>
    <dgm:pt modelId="{27752671-E12C-4EC5-B8A0-0D39F115C4D5}" type="sibTrans" cxnId="{4AD0E70F-AA05-4491-BA58-2DF15334AE33}">
      <dgm:prSet/>
      <dgm:spPr/>
      <dgm:t>
        <a:bodyPr/>
        <a:lstStyle/>
        <a:p>
          <a:endParaRPr lang="zh-CN" altLang="en-US"/>
        </a:p>
      </dgm:t>
    </dgm:pt>
    <dgm:pt modelId="{08DBF4E8-796F-4599-B7B3-E4EC0F0DE810}">
      <dgm:prSet/>
      <dgm:spPr/>
      <dgm:t>
        <a:bodyPr/>
        <a:lstStyle/>
        <a:p>
          <a:endParaRPr lang="zh-CN" altLang="en-US"/>
        </a:p>
      </dgm:t>
    </dgm:pt>
    <dgm:pt modelId="{3B7C1C8C-7505-4A5E-B339-558A98259F1D}" type="parTrans" cxnId="{81C5DBB2-E3B3-4213-A8F7-8C8C9E4484B5}">
      <dgm:prSet/>
      <dgm:spPr/>
      <dgm:t>
        <a:bodyPr/>
        <a:lstStyle/>
        <a:p>
          <a:endParaRPr lang="zh-CN" altLang="en-US"/>
        </a:p>
      </dgm:t>
    </dgm:pt>
    <dgm:pt modelId="{40713A67-8FB1-4F95-A926-1278C6347B97}" type="sibTrans" cxnId="{81C5DBB2-E3B3-4213-A8F7-8C8C9E4484B5}">
      <dgm:prSet/>
      <dgm:spPr/>
      <dgm:t>
        <a:bodyPr/>
        <a:lstStyle/>
        <a:p>
          <a:endParaRPr lang="zh-CN" altLang="en-US"/>
        </a:p>
      </dgm:t>
    </dgm:pt>
    <dgm:pt modelId="{7704ED31-7155-4667-8C5D-AFF6FDFCFD7E}">
      <dgm:prSet/>
      <dgm:spPr/>
      <dgm:t>
        <a:bodyPr/>
        <a:lstStyle/>
        <a:p>
          <a:endParaRPr lang="zh-CN" altLang="en-US"/>
        </a:p>
      </dgm:t>
    </dgm:pt>
    <dgm:pt modelId="{9508208D-F51C-4EEB-9EBF-CC69D558E587}" type="parTrans" cxnId="{EE03442F-5773-407E-B3ED-7101EC909D13}">
      <dgm:prSet/>
      <dgm:spPr/>
      <dgm:t>
        <a:bodyPr/>
        <a:lstStyle/>
        <a:p>
          <a:endParaRPr lang="zh-CN" altLang="en-US"/>
        </a:p>
      </dgm:t>
    </dgm:pt>
    <dgm:pt modelId="{3202C620-BC06-4CF9-A151-915BC14BEBEC}" type="sibTrans" cxnId="{EE03442F-5773-407E-B3ED-7101EC909D13}">
      <dgm:prSet/>
      <dgm:spPr/>
      <dgm:t>
        <a:bodyPr/>
        <a:lstStyle/>
        <a:p>
          <a:endParaRPr lang="zh-CN" altLang="en-US"/>
        </a:p>
      </dgm:t>
    </dgm:pt>
    <dgm:pt modelId="{A8C30181-E8F4-4C0A-922F-6255D228AA1B}">
      <dgm:prSet/>
      <dgm:spPr/>
      <dgm:t>
        <a:bodyPr/>
        <a:lstStyle/>
        <a:p>
          <a:endParaRPr lang="zh-CN" altLang="en-US"/>
        </a:p>
      </dgm:t>
    </dgm:pt>
    <dgm:pt modelId="{DAC6B4E0-0328-4AD6-85D0-7A400A68E673}" type="parTrans" cxnId="{D395E65F-5822-4FA7-9E2F-696F46EF1D65}">
      <dgm:prSet/>
      <dgm:spPr/>
      <dgm:t>
        <a:bodyPr/>
        <a:lstStyle/>
        <a:p>
          <a:endParaRPr lang="zh-CN" altLang="en-US"/>
        </a:p>
      </dgm:t>
    </dgm:pt>
    <dgm:pt modelId="{EFEA170C-8A4E-4A77-8CB4-139A199ADDA6}" type="sibTrans" cxnId="{D395E65F-5822-4FA7-9E2F-696F46EF1D65}">
      <dgm:prSet/>
      <dgm:spPr/>
      <dgm:t>
        <a:bodyPr/>
        <a:lstStyle/>
        <a:p>
          <a:endParaRPr lang="zh-CN" altLang="en-US"/>
        </a:p>
      </dgm:t>
    </dgm:pt>
    <dgm:pt modelId="{5901B417-CD0E-4BEC-9665-72D47D900008}">
      <dgm:prSet/>
      <dgm:spPr/>
      <dgm:t>
        <a:bodyPr/>
        <a:lstStyle/>
        <a:p>
          <a:endParaRPr lang="zh-CN" altLang="en-US"/>
        </a:p>
      </dgm:t>
    </dgm:pt>
    <dgm:pt modelId="{C3A8AF1C-9D13-4277-BF96-89BA242230C3}" type="parTrans" cxnId="{88A7617C-F9B2-4F67-83F3-1BEF15C23D34}">
      <dgm:prSet/>
      <dgm:spPr/>
      <dgm:t>
        <a:bodyPr/>
        <a:lstStyle/>
        <a:p>
          <a:endParaRPr lang="zh-CN" altLang="en-US"/>
        </a:p>
      </dgm:t>
    </dgm:pt>
    <dgm:pt modelId="{2A4549AE-2281-4687-B64D-527A0543809A}" type="sibTrans" cxnId="{88A7617C-F9B2-4F67-83F3-1BEF15C23D34}">
      <dgm:prSet/>
      <dgm:spPr/>
      <dgm:t>
        <a:bodyPr/>
        <a:lstStyle/>
        <a:p>
          <a:endParaRPr lang="zh-CN" altLang="en-US"/>
        </a:p>
      </dgm:t>
    </dgm:pt>
    <dgm:pt modelId="{F3A568ED-9A34-43D0-8E1F-D078CA8BCA98}" type="pres">
      <dgm:prSet presAssocID="{F63B6BA0-B3CC-4DBC-896A-7AFF6D4D521F}" presName="arrowDiagram" presStyleCnt="0">
        <dgm:presLayoutVars>
          <dgm:chMax val="5"/>
          <dgm:dir/>
          <dgm:resizeHandles val="exact"/>
        </dgm:presLayoutVars>
      </dgm:prSet>
      <dgm:spPr/>
    </dgm:pt>
    <dgm:pt modelId="{1A6200FA-40C4-470C-ACA0-7774D0748200}" type="pres">
      <dgm:prSet presAssocID="{F63B6BA0-B3CC-4DBC-896A-7AFF6D4D521F}" presName="arrow" presStyleLbl="bgShp" presStyleIdx="0" presStyleCnt="1"/>
      <dgm:spPr/>
    </dgm:pt>
    <dgm:pt modelId="{564AC298-05B3-4A80-B1D9-0223FFF0B63B}" type="pres">
      <dgm:prSet presAssocID="{F63B6BA0-B3CC-4DBC-896A-7AFF6D4D521F}" presName="arrowDiagram5" presStyleCnt="0"/>
      <dgm:spPr/>
    </dgm:pt>
    <dgm:pt modelId="{5DAD8B35-AC0A-424C-8192-EB4352701360}" type="pres">
      <dgm:prSet presAssocID="{DB69A426-4094-42C6-867B-1934D207AF3D}" presName="bullet5a" presStyleLbl="node1" presStyleIdx="0" presStyleCnt="5"/>
      <dgm:spPr/>
    </dgm:pt>
    <dgm:pt modelId="{5012BE57-B373-4DA9-BB58-E495EA4CEE86}" type="pres">
      <dgm:prSet presAssocID="{DB69A426-4094-42C6-867B-1934D207AF3D}" presName="textBox5a" presStyleLbl="revTx" presStyleIdx="0" presStyleCnt="5">
        <dgm:presLayoutVars>
          <dgm:bulletEnabled val="1"/>
        </dgm:presLayoutVars>
      </dgm:prSet>
      <dgm:spPr/>
    </dgm:pt>
    <dgm:pt modelId="{0E6392A3-57A4-488F-89B5-917DCFD94AE4}" type="pres">
      <dgm:prSet presAssocID="{510CAD7E-E399-4050-A1AD-4B3CBF40A74F}" presName="bullet5b" presStyleLbl="node1" presStyleIdx="1" presStyleCnt="5"/>
      <dgm:spPr/>
    </dgm:pt>
    <dgm:pt modelId="{F67AFE80-EF7C-4615-9D13-8C04524C7E21}" type="pres">
      <dgm:prSet presAssocID="{510CAD7E-E399-4050-A1AD-4B3CBF40A74F}" presName="textBox5b" presStyleLbl="revTx" presStyleIdx="1" presStyleCnt="5">
        <dgm:presLayoutVars>
          <dgm:bulletEnabled val="1"/>
        </dgm:presLayoutVars>
      </dgm:prSet>
      <dgm:spPr/>
    </dgm:pt>
    <dgm:pt modelId="{6951C3D7-36CB-457E-9E35-593AD309F8E0}" type="pres">
      <dgm:prSet presAssocID="{4170B4D3-E49F-4879-A0A5-8CA9B34ACAC6}" presName="bullet5c" presStyleLbl="node1" presStyleIdx="2" presStyleCnt="5"/>
      <dgm:spPr/>
    </dgm:pt>
    <dgm:pt modelId="{53AD3E8D-DF77-46C6-9DFA-858D8A560AFB}" type="pres">
      <dgm:prSet presAssocID="{4170B4D3-E49F-4879-A0A5-8CA9B34ACAC6}" presName="textBox5c" presStyleLbl="revTx" presStyleIdx="2" presStyleCnt="5">
        <dgm:presLayoutVars>
          <dgm:bulletEnabled val="1"/>
        </dgm:presLayoutVars>
      </dgm:prSet>
      <dgm:spPr/>
    </dgm:pt>
    <dgm:pt modelId="{C6C7B792-1671-4C9E-8F3F-C7038138C271}" type="pres">
      <dgm:prSet presAssocID="{216286B8-2B1F-475A-BFD5-9613261385F5}" presName="bullet5d" presStyleLbl="node1" presStyleIdx="3" presStyleCnt="5"/>
      <dgm:spPr/>
    </dgm:pt>
    <dgm:pt modelId="{615A1743-3ACE-4601-9607-6B401B34FBB4}" type="pres">
      <dgm:prSet presAssocID="{216286B8-2B1F-475A-BFD5-9613261385F5}" presName="textBox5d" presStyleLbl="revTx" presStyleIdx="3" presStyleCnt="5">
        <dgm:presLayoutVars>
          <dgm:bulletEnabled val="1"/>
        </dgm:presLayoutVars>
      </dgm:prSet>
      <dgm:spPr/>
    </dgm:pt>
    <dgm:pt modelId="{8497799C-3A09-48A4-AFFC-ACA5B24A2697}" type="pres">
      <dgm:prSet presAssocID="{883C879F-B2F9-4047-BC4F-B7D98B6E2681}" presName="bullet5e" presStyleLbl="node1" presStyleIdx="4" presStyleCnt="5"/>
      <dgm:spPr/>
    </dgm:pt>
    <dgm:pt modelId="{4ED796E7-3FE7-4193-9E39-38E18F9169AC}" type="pres">
      <dgm:prSet presAssocID="{883C879F-B2F9-4047-BC4F-B7D98B6E2681}" presName="textBox5e" presStyleLbl="revTx" presStyleIdx="4" presStyleCnt="5">
        <dgm:presLayoutVars>
          <dgm:bulletEnabled val="1"/>
        </dgm:presLayoutVars>
      </dgm:prSet>
      <dgm:spPr/>
    </dgm:pt>
  </dgm:ptLst>
  <dgm:cxnLst>
    <dgm:cxn modelId="{5C79AF07-ABC2-4694-AA2C-9030AE974ED4}" srcId="{F63B6BA0-B3CC-4DBC-896A-7AFF6D4D521F}" destId="{510CAD7E-E399-4050-A1AD-4B3CBF40A74F}" srcOrd="1" destOrd="0" parTransId="{A463D8BD-8B9A-47D8-A0F5-71E65060398A}" sibTransId="{88AE0CD7-7855-474F-8767-6045E745EB49}"/>
    <dgm:cxn modelId="{00EA0A0D-F1DA-4E21-99D0-FAF5F1B6C66B}" srcId="{F63B6BA0-B3CC-4DBC-896A-7AFF6D4D521F}" destId="{B1A5F777-7FC9-4469-90BB-4E8AD716E6F9}" srcOrd="11" destOrd="0" parTransId="{A3F35B36-74A9-4397-9153-6802463E9CA0}" sibTransId="{9B35BF15-3872-45EF-AF7E-2B17D1486656}"/>
    <dgm:cxn modelId="{4AD0E70F-AA05-4491-BA58-2DF15334AE33}" srcId="{F63B6BA0-B3CC-4DBC-896A-7AFF6D4D521F}" destId="{B4854F0A-D02E-487E-8EF4-886A54F4A0A3}" srcOrd="5" destOrd="0" parTransId="{DF87EB05-403E-4FFD-99A7-F45AC8CD1A11}" sibTransId="{27752671-E12C-4EC5-B8A0-0D39F115C4D5}"/>
    <dgm:cxn modelId="{EE03442F-5773-407E-B3ED-7101EC909D13}" srcId="{F63B6BA0-B3CC-4DBC-896A-7AFF6D4D521F}" destId="{7704ED31-7155-4667-8C5D-AFF6FDFCFD7E}" srcOrd="7" destOrd="0" parTransId="{9508208D-F51C-4EEB-9EBF-CC69D558E587}" sibTransId="{3202C620-BC06-4CF9-A151-915BC14BEBEC}"/>
    <dgm:cxn modelId="{D395E65F-5822-4FA7-9E2F-696F46EF1D65}" srcId="{F63B6BA0-B3CC-4DBC-896A-7AFF6D4D521F}" destId="{A8C30181-E8F4-4C0A-922F-6255D228AA1B}" srcOrd="8" destOrd="0" parTransId="{DAC6B4E0-0328-4AD6-85D0-7A400A68E673}" sibTransId="{EFEA170C-8A4E-4A77-8CB4-139A199ADDA6}"/>
    <dgm:cxn modelId="{3AF11D6F-B4AF-4FCF-971B-22AE1668DC65}" type="presOf" srcId="{F63B6BA0-B3CC-4DBC-896A-7AFF6D4D521F}" destId="{F3A568ED-9A34-43D0-8E1F-D078CA8BCA98}" srcOrd="0" destOrd="0" presId="urn:microsoft.com/office/officeart/2005/8/layout/arrow2"/>
    <dgm:cxn modelId="{FDF13B54-131E-47DF-BE76-7A663FC4D442}" srcId="{F63B6BA0-B3CC-4DBC-896A-7AFF6D4D521F}" destId="{883C879F-B2F9-4047-BC4F-B7D98B6E2681}" srcOrd="4" destOrd="0" parTransId="{E39EAD7F-6143-45D4-AFED-0D9148CBD85D}" sibTransId="{9CC1928D-EE70-4423-8263-EEEA785D4E6F}"/>
    <dgm:cxn modelId="{B9249156-3432-4812-B5D9-B72BE9003F28}" srcId="{F63B6BA0-B3CC-4DBC-896A-7AFF6D4D521F}" destId="{5A7CCC6F-CB62-43BB-998A-01999E5A84F2}" srcOrd="10" destOrd="0" parTransId="{B670A7F6-C979-4754-8E19-74738F6DDD33}" sibTransId="{71340CAD-EDCC-4D89-97AF-CDBAD78C8DED}"/>
    <dgm:cxn modelId="{88A7617C-F9B2-4F67-83F3-1BEF15C23D34}" srcId="{F63B6BA0-B3CC-4DBC-896A-7AFF6D4D521F}" destId="{5901B417-CD0E-4BEC-9665-72D47D900008}" srcOrd="9" destOrd="0" parTransId="{C3A8AF1C-9D13-4277-BF96-89BA242230C3}" sibTransId="{2A4549AE-2281-4687-B64D-527A0543809A}"/>
    <dgm:cxn modelId="{4DCEF983-178F-4EDD-B7C9-82571ACE74A5}" type="presOf" srcId="{510CAD7E-E399-4050-A1AD-4B3CBF40A74F}" destId="{F67AFE80-EF7C-4615-9D13-8C04524C7E21}" srcOrd="0" destOrd="0" presId="urn:microsoft.com/office/officeart/2005/8/layout/arrow2"/>
    <dgm:cxn modelId="{DECD098F-D22D-4AE5-B1F5-9A52565C16D5}" srcId="{F63B6BA0-B3CC-4DBC-896A-7AFF6D4D521F}" destId="{DB69A426-4094-42C6-867B-1934D207AF3D}" srcOrd="0" destOrd="0" parTransId="{45169702-B217-4DB3-A0D1-013D89B21E20}" sibTransId="{909A3C9A-6AB8-44E0-9C1C-3F1178FF6DC8}"/>
    <dgm:cxn modelId="{1E323C9B-9AB6-4D76-95C0-494C1E568243}" type="presOf" srcId="{216286B8-2B1F-475A-BFD5-9613261385F5}" destId="{615A1743-3ACE-4601-9607-6B401B34FBB4}" srcOrd="0" destOrd="0" presId="urn:microsoft.com/office/officeart/2005/8/layout/arrow2"/>
    <dgm:cxn modelId="{81C5DBB2-E3B3-4213-A8F7-8C8C9E4484B5}" srcId="{F63B6BA0-B3CC-4DBC-896A-7AFF6D4D521F}" destId="{08DBF4E8-796F-4599-B7B3-E4EC0F0DE810}" srcOrd="6" destOrd="0" parTransId="{3B7C1C8C-7505-4A5E-B339-558A98259F1D}" sibTransId="{40713A67-8FB1-4F95-A926-1278C6347B97}"/>
    <dgm:cxn modelId="{7B9F28B4-5450-4583-BE34-00BF5436B053}" type="presOf" srcId="{883C879F-B2F9-4047-BC4F-B7D98B6E2681}" destId="{4ED796E7-3FE7-4193-9E39-38E18F9169AC}" srcOrd="0" destOrd="0" presId="urn:microsoft.com/office/officeart/2005/8/layout/arrow2"/>
    <dgm:cxn modelId="{74DE48CC-0E94-4FD0-94BF-437AAE63CB5D}" srcId="{F63B6BA0-B3CC-4DBC-896A-7AFF6D4D521F}" destId="{4170B4D3-E49F-4879-A0A5-8CA9B34ACAC6}" srcOrd="2" destOrd="0" parTransId="{5B497845-1B75-41A5-A45A-8C9A30A38D62}" sibTransId="{8A6F4FA0-A24F-46CE-91E4-449ED4567778}"/>
    <dgm:cxn modelId="{A8F0D9DF-45AF-41C1-A0D6-8B27B28E577F}" type="presOf" srcId="{4170B4D3-E49F-4879-A0A5-8CA9B34ACAC6}" destId="{53AD3E8D-DF77-46C6-9DFA-858D8A560AFB}" srcOrd="0" destOrd="0" presId="urn:microsoft.com/office/officeart/2005/8/layout/arrow2"/>
    <dgm:cxn modelId="{3455A1E4-E06E-4ECB-8E71-70427B778291}" srcId="{F63B6BA0-B3CC-4DBC-896A-7AFF6D4D521F}" destId="{216286B8-2B1F-475A-BFD5-9613261385F5}" srcOrd="3" destOrd="0" parTransId="{13CB3B8F-0A10-4A81-9E2B-554BDDBCE87F}" sibTransId="{BC75B1D9-0BB0-47BE-A25B-809BE6BDA077}"/>
    <dgm:cxn modelId="{06ABE1F7-8A10-4D57-89BA-5EEB65477C3D}" type="presOf" srcId="{DB69A426-4094-42C6-867B-1934D207AF3D}" destId="{5012BE57-B373-4DA9-BB58-E495EA4CEE86}" srcOrd="0" destOrd="0" presId="urn:microsoft.com/office/officeart/2005/8/layout/arrow2"/>
    <dgm:cxn modelId="{B3B86F40-36C7-4B59-858B-8A5B8BAE500D}" type="presParOf" srcId="{F3A568ED-9A34-43D0-8E1F-D078CA8BCA98}" destId="{1A6200FA-40C4-470C-ACA0-7774D0748200}" srcOrd="0" destOrd="0" presId="urn:microsoft.com/office/officeart/2005/8/layout/arrow2"/>
    <dgm:cxn modelId="{9616B9B7-37F8-4F96-BB81-236292CB8770}" type="presParOf" srcId="{F3A568ED-9A34-43D0-8E1F-D078CA8BCA98}" destId="{564AC298-05B3-4A80-B1D9-0223FFF0B63B}" srcOrd="1" destOrd="0" presId="urn:microsoft.com/office/officeart/2005/8/layout/arrow2"/>
    <dgm:cxn modelId="{31426EF5-905B-4311-8388-D82231065589}" type="presParOf" srcId="{564AC298-05B3-4A80-B1D9-0223FFF0B63B}" destId="{5DAD8B35-AC0A-424C-8192-EB4352701360}" srcOrd="0" destOrd="0" presId="urn:microsoft.com/office/officeart/2005/8/layout/arrow2"/>
    <dgm:cxn modelId="{9A18184E-ED93-42D9-84F2-40E94E5EDCAE}" type="presParOf" srcId="{564AC298-05B3-4A80-B1D9-0223FFF0B63B}" destId="{5012BE57-B373-4DA9-BB58-E495EA4CEE86}" srcOrd="1" destOrd="0" presId="urn:microsoft.com/office/officeart/2005/8/layout/arrow2"/>
    <dgm:cxn modelId="{BB731509-900C-404B-8270-FA69B236EBD6}" type="presParOf" srcId="{564AC298-05B3-4A80-B1D9-0223FFF0B63B}" destId="{0E6392A3-57A4-488F-89B5-917DCFD94AE4}" srcOrd="2" destOrd="0" presId="urn:microsoft.com/office/officeart/2005/8/layout/arrow2"/>
    <dgm:cxn modelId="{74AB7D07-5C65-401B-BC1F-73A2897FF901}" type="presParOf" srcId="{564AC298-05B3-4A80-B1D9-0223FFF0B63B}" destId="{F67AFE80-EF7C-4615-9D13-8C04524C7E21}" srcOrd="3" destOrd="0" presId="urn:microsoft.com/office/officeart/2005/8/layout/arrow2"/>
    <dgm:cxn modelId="{1CC49B96-10E7-4B79-9E93-77255C826A17}" type="presParOf" srcId="{564AC298-05B3-4A80-B1D9-0223FFF0B63B}" destId="{6951C3D7-36CB-457E-9E35-593AD309F8E0}" srcOrd="4" destOrd="0" presId="urn:microsoft.com/office/officeart/2005/8/layout/arrow2"/>
    <dgm:cxn modelId="{8AE673F1-A726-4724-BAD0-7C992843D111}" type="presParOf" srcId="{564AC298-05B3-4A80-B1D9-0223FFF0B63B}" destId="{53AD3E8D-DF77-46C6-9DFA-858D8A560AFB}" srcOrd="5" destOrd="0" presId="urn:microsoft.com/office/officeart/2005/8/layout/arrow2"/>
    <dgm:cxn modelId="{012F0899-390D-4FAC-96E2-B5B8F96EE239}" type="presParOf" srcId="{564AC298-05B3-4A80-B1D9-0223FFF0B63B}" destId="{C6C7B792-1671-4C9E-8F3F-C7038138C271}" srcOrd="6" destOrd="0" presId="urn:microsoft.com/office/officeart/2005/8/layout/arrow2"/>
    <dgm:cxn modelId="{9F95F5BB-EA04-4D68-ACA0-2EF2F1423867}" type="presParOf" srcId="{564AC298-05B3-4A80-B1D9-0223FFF0B63B}" destId="{615A1743-3ACE-4601-9607-6B401B34FBB4}" srcOrd="7" destOrd="0" presId="urn:microsoft.com/office/officeart/2005/8/layout/arrow2"/>
    <dgm:cxn modelId="{E0DB2156-1746-4EFD-94C0-FFDC247043EC}" type="presParOf" srcId="{564AC298-05B3-4A80-B1D9-0223FFF0B63B}" destId="{8497799C-3A09-48A4-AFFC-ACA5B24A2697}" srcOrd="8" destOrd="0" presId="urn:microsoft.com/office/officeart/2005/8/layout/arrow2"/>
    <dgm:cxn modelId="{06334D56-4918-4719-B1A8-0DE4B356430A}" type="presParOf" srcId="{564AC298-05B3-4A80-B1D9-0223FFF0B63B}" destId="{4ED796E7-3FE7-4193-9E39-38E18F9169AC}"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200FA-40C4-470C-ACA0-7774D0748200}">
      <dsp:nvSpPr>
        <dsp:cNvPr id="0" name=""/>
        <dsp:cNvSpPr/>
      </dsp:nvSpPr>
      <dsp:spPr>
        <a:xfrm>
          <a:off x="0" y="169333"/>
          <a:ext cx="8128000" cy="507999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D8B35-AC0A-424C-8192-EB4352701360}">
      <dsp:nvSpPr>
        <dsp:cNvPr id="0" name=""/>
        <dsp:cNvSpPr/>
      </dsp:nvSpPr>
      <dsp:spPr>
        <a:xfrm>
          <a:off x="800607" y="3946821"/>
          <a:ext cx="186944" cy="18694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12BE57-B373-4DA9-BB58-E495EA4CEE86}">
      <dsp:nvSpPr>
        <dsp:cNvPr id="0" name=""/>
        <dsp:cNvSpPr/>
      </dsp:nvSpPr>
      <dsp:spPr>
        <a:xfrm>
          <a:off x="894079" y="4040293"/>
          <a:ext cx="1064768" cy="1209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58" tIns="0" rIns="0" bIns="0" numCol="1" spcCol="1270" anchor="t" anchorCtr="0">
          <a:noAutofit/>
        </a:bodyPr>
        <a:lstStyle/>
        <a:p>
          <a:pPr marL="0" lvl="0" indent="0" algn="l" defTabSz="1155700">
            <a:lnSpc>
              <a:spcPct val="90000"/>
            </a:lnSpc>
            <a:spcBef>
              <a:spcPct val="0"/>
            </a:spcBef>
            <a:spcAft>
              <a:spcPct val="35000"/>
            </a:spcAft>
            <a:buNone/>
          </a:pPr>
          <a:r>
            <a:rPr lang="zh-CN" altLang="en-US" sz="2600" kern="1200" dirty="0"/>
            <a:t>基础</a:t>
          </a:r>
        </a:p>
      </dsp:txBody>
      <dsp:txXfrm>
        <a:off x="894079" y="4040293"/>
        <a:ext cx="1064768" cy="1209040"/>
      </dsp:txXfrm>
    </dsp:sp>
    <dsp:sp modelId="{0E6392A3-57A4-488F-89B5-917DCFD94AE4}">
      <dsp:nvSpPr>
        <dsp:cNvPr id="0" name=""/>
        <dsp:cNvSpPr/>
      </dsp:nvSpPr>
      <dsp:spPr>
        <a:xfrm>
          <a:off x="1812543" y="2974509"/>
          <a:ext cx="292608" cy="29260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7AFE80-EF7C-4615-9D13-8C04524C7E21}">
      <dsp:nvSpPr>
        <dsp:cNvPr id="0" name=""/>
        <dsp:cNvSpPr/>
      </dsp:nvSpPr>
      <dsp:spPr>
        <a:xfrm>
          <a:off x="1958847" y="3120813"/>
          <a:ext cx="1349248" cy="2128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047" tIns="0" rIns="0" bIns="0" numCol="1" spcCol="1270" anchor="t" anchorCtr="0">
          <a:noAutofit/>
        </a:bodyPr>
        <a:lstStyle/>
        <a:p>
          <a:pPr marL="0" lvl="0" indent="0" algn="l" defTabSz="1155700">
            <a:lnSpc>
              <a:spcPct val="90000"/>
            </a:lnSpc>
            <a:spcBef>
              <a:spcPct val="0"/>
            </a:spcBef>
            <a:spcAft>
              <a:spcPct val="35000"/>
            </a:spcAft>
            <a:buNone/>
          </a:pPr>
          <a:r>
            <a:rPr lang="zh-CN" altLang="en-US" sz="2600" kern="1200" dirty="0"/>
            <a:t>高级</a:t>
          </a:r>
        </a:p>
      </dsp:txBody>
      <dsp:txXfrm>
        <a:off x="1958847" y="3120813"/>
        <a:ext cx="1349248" cy="2128519"/>
      </dsp:txXfrm>
    </dsp:sp>
    <dsp:sp modelId="{6951C3D7-36CB-457E-9E35-593AD309F8E0}">
      <dsp:nvSpPr>
        <dsp:cNvPr id="0" name=""/>
        <dsp:cNvSpPr/>
      </dsp:nvSpPr>
      <dsp:spPr>
        <a:xfrm>
          <a:off x="3113023" y="2199301"/>
          <a:ext cx="390144" cy="39014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AD3E8D-DF77-46C6-9DFA-858D8A560AFB}">
      <dsp:nvSpPr>
        <dsp:cNvPr id="0" name=""/>
        <dsp:cNvSpPr/>
      </dsp:nvSpPr>
      <dsp:spPr>
        <a:xfrm>
          <a:off x="3308095" y="2394373"/>
          <a:ext cx="1568704" cy="285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729" tIns="0" rIns="0" bIns="0" numCol="1" spcCol="1270" anchor="t" anchorCtr="0">
          <a:noAutofit/>
        </a:bodyPr>
        <a:lstStyle/>
        <a:p>
          <a:pPr marL="0" lvl="0" indent="0" algn="l" defTabSz="1155700">
            <a:lnSpc>
              <a:spcPct val="90000"/>
            </a:lnSpc>
            <a:spcBef>
              <a:spcPct val="0"/>
            </a:spcBef>
            <a:spcAft>
              <a:spcPct val="35000"/>
            </a:spcAft>
            <a:buNone/>
          </a:pPr>
          <a:r>
            <a:rPr lang="en-US" altLang="zh-CN" sz="2600" kern="1200" dirty="0"/>
            <a:t>jQuery</a:t>
          </a:r>
          <a:endParaRPr lang="zh-CN" altLang="en-US" sz="2600" kern="1200" dirty="0"/>
        </a:p>
      </dsp:txBody>
      <dsp:txXfrm>
        <a:off x="3308095" y="2394373"/>
        <a:ext cx="1568704" cy="2854960"/>
      </dsp:txXfrm>
    </dsp:sp>
    <dsp:sp modelId="{C6C7B792-1671-4C9E-8F3F-C7038138C271}">
      <dsp:nvSpPr>
        <dsp:cNvPr id="0" name=""/>
        <dsp:cNvSpPr/>
      </dsp:nvSpPr>
      <dsp:spPr>
        <a:xfrm>
          <a:off x="4624832" y="1593765"/>
          <a:ext cx="503936" cy="50393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5A1743-3ACE-4601-9607-6B401B34FBB4}">
      <dsp:nvSpPr>
        <dsp:cNvPr id="0" name=""/>
        <dsp:cNvSpPr/>
      </dsp:nvSpPr>
      <dsp:spPr>
        <a:xfrm>
          <a:off x="4876800" y="1845733"/>
          <a:ext cx="1625600" cy="340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025" tIns="0" rIns="0" bIns="0" numCol="1" spcCol="1270" anchor="t" anchorCtr="0">
          <a:noAutofit/>
        </a:bodyPr>
        <a:lstStyle/>
        <a:p>
          <a:pPr marL="0" lvl="0" indent="0" algn="l" defTabSz="1155700">
            <a:lnSpc>
              <a:spcPct val="90000"/>
            </a:lnSpc>
            <a:spcBef>
              <a:spcPct val="0"/>
            </a:spcBef>
            <a:spcAft>
              <a:spcPct val="35000"/>
            </a:spcAft>
            <a:buNone/>
          </a:pPr>
          <a:r>
            <a:rPr lang="en-US" altLang="zh-CN" sz="2600" kern="1200" dirty="0">
              <a:latin typeface="微软雅黑" panose="020B0503020204020204" pitchFamily="34" charset="-122"/>
              <a:ea typeface="微软雅黑" panose="020B0503020204020204" pitchFamily="34" charset="-122"/>
            </a:rPr>
            <a:t>ES6</a:t>
          </a:r>
        </a:p>
      </dsp:txBody>
      <dsp:txXfrm>
        <a:off x="4876800" y="1845733"/>
        <a:ext cx="1625600" cy="3403600"/>
      </dsp:txXfrm>
    </dsp:sp>
    <dsp:sp modelId="{8497799C-3A09-48A4-AFFC-ACA5B24A2697}">
      <dsp:nvSpPr>
        <dsp:cNvPr id="0" name=""/>
        <dsp:cNvSpPr/>
      </dsp:nvSpPr>
      <dsp:spPr>
        <a:xfrm>
          <a:off x="6181343" y="1189397"/>
          <a:ext cx="642112" cy="64211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D796E7-3FE7-4193-9E39-38E18F9169AC}">
      <dsp:nvSpPr>
        <dsp:cNvPr id="0" name=""/>
        <dsp:cNvSpPr/>
      </dsp:nvSpPr>
      <dsp:spPr>
        <a:xfrm>
          <a:off x="6502399" y="1510453"/>
          <a:ext cx="1625600" cy="3738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242" tIns="0" rIns="0" bIns="0" numCol="1" spcCol="1270" anchor="t" anchorCtr="0">
          <a:noAutofit/>
        </a:bodyPr>
        <a:lstStyle/>
        <a:p>
          <a:pPr marL="0" lvl="0" indent="0" algn="l" defTabSz="1155700">
            <a:lnSpc>
              <a:spcPct val="90000"/>
            </a:lnSpc>
            <a:spcBef>
              <a:spcPct val="0"/>
            </a:spcBef>
            <a:spcAft>
              <a:spcPct val="35000"/>
            </a:spcAft>
            <a:buNone/>
          </a:pPr>
          <a:r>
            <a:rPr lang="en-US" altLang="zh-CN" sz="2600" kern="1200" dirty="0">
              <a:latin typeface="微软雅黑" panose="020B0503020204020204" pitchFamily="34" charset="-122"/>
              <a:ea typeface="微软雅黑" panose="020B0503020204020204" pitchFamily="34" charset="-122"/>
            </a:rPr>
            <a:t>Vue</a:t>
          </a:r>
        </a:p>
        <a:p>
          <a:pPr marL="0" lvl="0" indent="0" algn="l" defTabSz="1155700">
            <a:lnSpc>
              <a:spcPct val="90000"/>
            </a:lnSpc>
            <a:spcBef>
              <a:spcPct val="0"/>
            </a:spcBef>
            <a:spcAft>
              <a:spcPct val="35000"/>
            </a:spcAft>
            <a:buNone/>
          </a:pPr>
          <a:r>
            <a:rPr lang="en-US" altLang="zh-CN" sz="2600" kern="1200" dirty="0">
              <a:latin typeface="微软雅黑" panose="020B0503020204020204" pitchFamily="34" charset="-122"/>
              <a:ea typeface="微软雅黑" panose="020B0503020204020204" pitchFamily="34" charset="-122"/>
            </a:rPr>
            <a:t>React</a:t>
          </a:r>
        </a:p>
        <a:p>
          <a:pPr marL="0" lvl="0" indent="0" algn="l" defTabSz="1155700">
            <a:lnSpc>
              <a:spcPct val="90000"/>
            </a:lnSpc>
            <a:spcBef>
              <a:spcPct val="0"/>
            </a:spcBef>
            <a:spcAft>
              <a:spcPct val="35000"/>
            </a:spcAft>
            <a:buNone/>
          </a:pPr>
          <a:r>
            <a:rPr lang="en-US" altLang="zh-CN" sz="2600" kern="1200" dirty="0">
              <a:latin typeface="微软雅黑" panose="020B0503020204020204" pitchFamily="34" charset="-122"/>
              <a:ea typeface="微软雅黑" panose="020B0503020204020204" pitchFamily="34" charset="-122"/>
            </a:rPr>
            <a:t>Angular</a:t>
          </a:r>
        </a:p>
      </dsp:txBody>
      <dsp:txXfrm>
        <a:off x="6502399" y="1510453"/>
        <a:ext cx="1625600" cy="373888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8D820-60B5-4485-8487-B13319891032}" type="datetimeFigureOut">
              <a:rPr lang="zh-CN" altLang="en-US" smtClean="0"/>
              <a:t>2019/6/16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00C79-D204-45A3-BF19-723D3A999A79}" type="slidenum">
              <a:rPr lang="zh-CN" altLang="en-US" smtClean="0"/>
              <a:t>‹#›</a:t>
            </a:fld>
            <a:endParaRPr lang="zh-CN" altLang="en-US"/>
          </a:p>
        </p:txBody>
      </p:sp>
    </p:spTree>
    <p:extLst>
      <p:ext uri="{BB962C8B-B14F-4D97-AF65-F5344CB8AC3E}">
        <p14:creationId xmlns:p14="http://schemas.microsoft.com/office/powerpoint/2010/main" val="3352009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800C79-D204-45A3-BF19-723D3A999A79}" type="slidenum">
              <a:rPr lang="zh-CN" altLang="en-US" smtClean="0"/>
              <a:t>2</a:t>
            </a:fld>
            <a:endParaRPr lang="zh-CN" altLang="en-US"/>
          </a:p>
        </p:txBody>
      </p:sp>
    </p:spTree>
    <p:extLst>
      <p:ext uri="{BB962C8B-B14F-4D97-AF65-F5344CB8AC3E}">
        <p14:creationId xmlns:p14="http://schemas.microsoft.com/office/powerpoint/2010/main" val="792614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800C79-D204-45A3-BF19-723D3A999A79}" type="slidenum">
              <a:rPr lang="zh-CN" altLang="en-US" smtClean="0"/>
              <a:t>4</a:t>
            </a:fld>
            <a:endParaRPr lang="zh-CN" altLang="en-US"/>
          </a:p>
        </p:txBody>
      </p:sp>
    </p:spTree>
    <p:extLst>
      <p:ext uri="{BB962C8B-B14F-4D97-AF65-F5344CB8AC3E}">
        <p14:creationId xmlns:p14="http://schemas.microsoft.com/office/powerpoint/2010/main" val="2603893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800C79-D204-45A3-BF19-723D3A999A79}" type="slidenum">
              <a:rPr lang="zh-CN" altLang="en-US" smtClean="0"/>
              <a:t>6</a:t>
            </a:fld>
            <a:endParaRPr lang="zh-CN" altLang="en-US"/>
          </a:p>
        </p:txBody>
      </p:sp>
    </p:spTree>
    <p:extLst>
      <p:ext uri="{BB962C8B-B14F-4D97-AF65-F5344CB8AC3E}">
        <p14:creationId xmlns:p14="http://schemas.microsoft.com/office/powerpoint/2010/main" val="2876987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800C79-D204-45A3-BF19-723D3A999A79}" type="slidenum">
              <a:rPr lang="zh-CN" altLang="en-US" smtClean="0"/>
              <a:t>7</a:t>
            </a:fld>
            <a:endParaRPr lang="zh-CN" altLang="en-US"/>
          </a:p>
        </p:txBody>
      </p:sp>
    </p:spTree>
    <p:extLst>
      <p:ext uri="{BB962C8B-B14F-4D97-AF65-F5344CB8AC3E}">
        <p14:creationId xmlns:p14="http://schemas.microsoft.com/office/powerpoint/2010/main" val="556000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800C79-D204-45A3-BF19-723D3A999A79}" type="slidenum">
              <a:rPr lang="zh-CN" altLang="en-US" smtClean="0"/>
              <a:t>8</a:t>
            </a:fld>
            <a:endParaRPr lang="zh-CN" altLang="en-US"/>
          </a:p>
        </p:txBody>
      </p:sp>
    </p:spTree>
    <p:extLst>
      <p:ext uri="{BB962C8B-B14F-4D97-AF65-F5344CB8AC3E}">
        <p14:creationId xmlns:p14="http://schemas.microsoft.com/office/powerpoint/2010/main" val="242948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800C79-D204-45A3-BF19-723D3A999A79}" type="slidenum">
              <a:rPr lang="zh-CN" altLang="en-US" smtClean="0"/>
              <a:t>9</a:t>
            </a:fld>
            <a:endParaRPr lang="zh-CN" altLang="en-US"/>
          </a:p>
        </p:txBody>
      </p:sp>
    </p:spTree>
    <p:extLst>
      <p:ext uri="{BB962C8B-B14F-4D97-AF65-F5344CB8AC3E}">
        <p14:creationId xmlns:p14="http://schemas.microsoft.com/office/powerpoint/2010/main" val="3525033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Udacity</a:t>
            </a:r>
            <a:r>
              <a:rPr lang="zh-CN" altLang="en-US" dirty="0"/>
              <a:t>课程：</a:t>
            </a:r>
            <a:r>
              <a:rPr lang="en-US" altLang="zh-CN" dirty="0"/>
              <a:t>https://cn.udacity.com/course/networking-for-web-developers--ud256</a:t>
            </a:r>
          </a:p>
          <a:p>
            <a:endParaRPr lang="en-US" altLang="zh-CN" dirty="0"/>
          </a:p>
          <a:p>
            <a:r>
              <a:rPr lang="en-US" altLang="zh-CN" dirty="0"/>
              <a:t>Visual Studio Dev </a:t>
            </a:r>
            <a:r>
              <a:rPr lang="en-US" altLang="zh-CN" dirty="0" err="1"/>
              <a:t>Essentials:https</a:t>
            </a:r>
            <a:r>
              <a:rPr lang="en-US" altLang="zh-CN" dirty="0"/>
              <a:t>://visualstudio.microsoft.com/</a:t>
            </a:r>
            <a:r>
              <a:rPr lang="en-US" altLang="zh-CN" dirty="0" err="1"/>
              <a:t>zh-hans</a:t>
            </a:r>
            <a:r>
              <a:rPr lang="en-US" altLang="zh-CN" dirty="0"/>
              <a:t>/dev-essentials</a:t>
            </a:r>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59800C79-D204-45A3-BF19-723D3A999A79}" type="slidenum">
              <a:rPr lang="zh-CN" altLang="en-US" smtClean="0"/>
              <a:t>11</a:t>
            </a:fld>
            <a:endParaRPr lang="zh-CN" altLang="en-US"/>
          </a:p>
        </p:txBody>
      </p:sp>
    </p:spTree>
    <p:extLst>
      <p:ext uri="{BB962C8B-B14F-4D97-AF65-F5344CB8AC3E}">
        <p14:creationId xmlns:p14="http://schemas.microsoft.com/office/powerpoint/2010/main" val="250151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9800C79-D204-45A3-BF19-723D3A999A79}" type="slidenum">
              <a:rPr lang="zh-CN" altLang="en-US" smtClean="0"/>
              <a:t>12</a:t>
            </a:fld>
            <a:endParaRPr lang="zh-CN" altLang="en-US"/>
          </a:p>
        </p:txBody>
      </p:sp>
    </p:spTree>
    <p:extLst>
      <p:ext uri="{BB962C8B-B14F-4D97-AF65-F5344CB8AC3E}">
        <p14:creationId xmlns:p14="http://schemas.microsoft.com/office/powerpoint/2010/main" val="1974507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421165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249999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F8039F-B861-4495-8FC9-0328C1B3FB7E}"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559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3695414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F8039F-B861-4495-8FC9-0328C1B3FB7E}"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524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41802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2289700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162287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383297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261229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467476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126585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219869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419240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2875874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4C374C1-4B8E-4509-9227-FF3FEAE9506D}" type="datetimeFigureOut">
              <a:rPr lang="zh-CN" altLang="en-US" smtClean="0"/>
              <a:t>2019/6/16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425087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C374C1-4B8E-4509-9227-FF3FEAE9506D}" type="datetimeFigureOut">
              <a:rPr lang="zh-CN" altLang="en-US" smtClean="0"/>
              <a:t>2019/6/16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EF8039F-B861-4495-8FC9-0328C1B3FB7E}" type="slidenum">
              <a:rPr lang="zh-CN" altLang="en-US" smtClean="0"/>
              <a:t>‹#›</a:t>
            </a:fld>
            <a:endParaRPr lang="zh-CN" altLang="en-US"/>
          </a:p>
        </p:txBody>
      </p:sp>
    </p:spTree>
    <p:extLst>
      <p:ext uri="{BB962C8B-B14F-4D97-AF65-F5344CB8AC3E}">
        <p14:creationId xmlns:p14="http://schemas.microsoft.com/office/powerpoint/2010/main" val="254241487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ruanyifeng.com/blog/2014/03/undefined-vs-null.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D7BAF03-5072-4D7D-95E3-CA030C3ADF72}"/>
              </a:ext>
            </a:extLst>
          </p:cNvPr>
          <p:cNvSpPr>
            <a:spLocks noGrp="1"/>
          </p:cNvSpPr>
          <p:nvPr>
            <p:ph type="ctrTitle"/>
          </p:nvPr>
        </p:nvSpPr>
        <p:spPr>
          <a:xfrm>
            <a:off x="1507067" y="1238250"/>
            <a:ext cx="7766936" cy="2896870"/>
          </a:xfrm>
        </p:spPr>
        <p:txBody>
          <a:bodyPr/>
          <a:lstStyle/>
          <a:p>
            <a:pPr algn="ctr"/>
            <a:r>
              <a:rPr lang="zh-CN" altLang="en-US" sz="6000" dirty="0">
                <a:latin typeface="微软雅黑" panose="020B0503020204020204" pitchFamily="34" charset="-122"/>
                <a:ea typeface="微软雅黑" panose="020B0503020204020204" pitchFamily="34" charset="-122"/>
              </a:rPr>
              <a:t>苏州</a:t>
            </a:r>
            <a:r>
              <a:rPr lang="en-US" altLang="zh-CN" sz="6000" dirty="0">
                <a:latin typeface="微软雅黑" panose="020B0503020204020204" pitchFamily="34" charset="-122"/>
                <a:ea typeface="微软雅黑" panose="020B0503020204020204" pitchFamily="34" charset="-122"/>
              </a:rPr>
              <a:t>GDG-</a:t>
            </a:r>
            <a:r>
              <a:rPr lang="zh-CN" altLang="en-US" sz="6000" dirty="0">
                <a:latin typeface="微软雅黑" panose="020B0503020204020204" pitchFamily="34" charset="-122"/>
                <a:ea typeface="微软雅黑" panose="020B0503020204020204" pitchFamily="34" charset="-122"/>
              </a:rPr>
              <a:t>前端系列</a:t>
            </a:r>
            <a:br>
              <a:rPr lang="en-US" altLang="zh-CN" sz="6000" dirty="0">
                <a:latin typeface="微软雅黑" panose="020B0503020204020204" pitchFamily="34" charset="-122"/>
                <a:ea typeface="微软雅黑" panose="020B0503020204020204" pitchFamily="34" charset="-122"/>
              </a:rPr>
            </a:br>
            <a:br>
              <a:rPr lang="en-US" altLang="zh-CN" sz="6000" dirty="0">
                <a:latin typeface="微软雅黑" panose="020B0503020204020204" pitchFamily="34" charset="-122"/>
                <a:ea typeface="微软雅黑" panose="020B0503020204020204" pitchFamily="34" charset="-122"/>
              </a:rPr>
            </a:br>
            <a:r>
              <a:rPr lang="en-US" altLang="zh-CN" sz="4000" dirty="0">
                <a:latin typeface="微软雅黑" panose="020B0503020204020204" pitchFamily="34" charset="-122"/>
                <a:ea typeface="微软雅黑" panose="020B0503020204020204" pitchFamily="34" charset="-122"/>
              </a:rPr>
              <a:t>JavaScript</a:t>
            </a:r>
            <a:r>
              <a:rPr lang="zh-CN" altLang="en-US" sz="4000" dirty="0">
                <a:latin typeface="微软雅黑" panose="020B0503020204020204" pitchFamily="34" charset="-122"/>
                <a:ea typeface="微软雅黑" panose="020B0503020204020204" pitchFamily="34" charset="-122"/>
              </a:rPr>
              <a:t>入门</a:t>
            </a:r>
            <a:endParaRPr lang="zh-CN" altLang="en-US" dirty="0"/>
          </a:p>
        </p:txBody>
      </p:sp>
      <p:sp>
        <p:nvSpPr>
          <p:cNvPr id="7" name="文本框 6">
            <a:extLst>
              <a:ext uri="{FF2B5EF4-FFF2-40B4-BE49-F238E27FC236}">
                <a16:creationId xmlns:a16="http://schemas.microsoft.com/office/drawing/2014/main" id="{F8DD3EA0-C733-452A-901B-D061A53F0959}"/>
              </a:ext>
            </a:extLst>
          </p:cNvPr>
          <p:cNvSpPr txBox="1"/>
          <p:nvPr/>
        </p:nvSpPr>
        <p:spPr>
          <a:xfrm>
            <a:off x="3246358" y="5019585"/>
            <a:ext cx="4288353" cy="1200329"/>
          </a:xfrm>
          <a:prstGeom prst="rect">
            <a:avLst/>
          </a:prstGeom>
          <a:noFill/>
        </p:spPr>
        <p:txBody>
          <a:bodyPr wrap="none" rtlCol="0">
            <a:spAutoFit/>
          </a:bodyPr>
          <a:lstStyle/>
          <a:p>
            <a:pPr algn="ctr"/>
            <a:r>
              <a:rPr lang="zh-CN" altLang="en-US" sz="3200" dirty="0">
                <a:latin typeface="微软雅黑" panose="020B0503020204020204" pitchFamily="34" charset="-122"/>
                <a:ea typeface="微软雅黑" panose="020B0503020204020204" pitchFamily="34" charset="-122"/>
              </a:rPr>
              <a:t>中国移动苏州研发中心</a:t>
            </a:r>
            <a:endParaRPr lang="en-US" altLang="zh-CN" sz="3200" dirty="0">
              <a:latin typeface="微软雅黑" panose="020B0503020204020204" pitchFamily="34" charset="-122"/>
              <a:ea typeface="微软雅黑" panose="020B0503020204020204" pitchFamily="34" charset="-122"/>
            </a:endParaRPr>
          </a:p>
          <a:p>
            <a:pPr algn="ct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2019.06.16 </a:t>
            </a:r>
            <a:r>
              <a:rPr lang="zh-CN" altLang="en-US" sz="2000" dirty="0">
                <a:latin typeface="微软雅黑" panose="020B0503020204020204" pitchFamily="34" charset="-122"/>
                <a:ea typeface="微软雅黑" panose="020B0503020204020204" pitchFamily="34" charset="-122"/>
              </a:rPr>
              <a:t>李敏军</a:t>
            </a:r>
          </a:p>
        </p:txBody>
      </p:sp>
    </p:spTree>
    <p:extLst>
      <p:ext uri="{BB962C8B-B14F-4D97-AF65-F5344CB8AC3E}">
        <p14:creationId xmlns:p14="http://schemas.microsoft.com/office/powerpoint/2010/main" val="231848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D5E85-C921-4239-A7C1-91E0C3F348F4}"/>
              </a:ext>
            </a:extLst>
          </p:cNvPr>
          <p:cNvSpPr>
            <a:spLocks noGrp="1"/>
          </p:cNvSpPr>
          <p:nvPr>
            <p:ph type="title"/>
          </p:nvPr>
        </p:nvSpPr>
        <p:spPr/>
        <p:txBody>
          <a:bodyPr/>
          <a:lstStyle/>
          <a:p>
            <a:r>
              <a:rPr lang="en-US" altLang="zh-CN" dirty="0"/>
              <a:t>6 </a:t>
            </a:r>
            <a:r>
              <a:rPr lang="zh-CN" altLang="en-US" dirty="0"/>
              <a:t>实战</a:t>
            </a:r>
          </a:p>
        </p:txBody>
      </p:sp>
      <p:sp>
        <p:nvSpPr>
          <p:cNvPr id="4" name="矩形 3">
            <a:extLst>
              <a:ext uri="{FF2B5EF4-FFF2-40B4-BE49-F238E27FC236}">
                <a16:creationId xmlns:a16="http://schemas.microsoft.com/office/drawing/2014/main" id="{DB390486-21A4-4245-9A51-434EA9970506}"/>
              </a:ext>
            </a:extLst>
          </p:cNvPr>
          <p:cNvSpPr/>
          <p:nvPr/>
        </p:nvSpPr>
        <p:spPr>
          <a:xfrm>
            <a:off x="1032387" y="1570307"/>
            <a:ext cx="6164826" cy="1200329"/>
          </a:xfrm>
          <a:prstGeom prst="rect">
            <a:avLst/>
          </a:prstGeom>
        </p:spPr>
        <p:txBody>
          <a:bodyPr wrap="square">
            <a:spAutoFit/>
          </a:bodyPr>
          <a:lstStyle/>
          <a:p>
            <a:pPr>
              <a:buFont typeface="+mj-lt"/>
              <a:buAutoNum type="arabicPeriod"/>
            </a:pPr>
            <a:r>
              <a:rPr lang="zh-CN" altLang="en-US" dirty="0">
                <a:solidFill>
                  <a:srgbClr val="24292E"/>
                </a:solidFill>
                <a:latin typeface="-apple-system"/>
              </a:rPr>
              <a:t>获取文本值</a:t>
            </a:r>
          </a:p>
          <a:p>
            <a:pPr>
              <a:buFont typeface="+mj-lt"/>
              <a:buAutoNum type="arabicPeriod"/>
            </a:pPr>
            <a:r>
              <a:rPr lang="zh-CN" altLang="en-US" dirty="0">
                <a:solidFill>
                  <a:srgbClr val="24292E"/>
                </a:solidFill>
                <a:latin typeface="-apple-system"/>
              </a:rPr>
              <a:t>类型转换</a:t>
            </a:r>
          </a:p>
          <a:p>
            <a:pPr>
              <a:buFont typeface="+mj-lt"/>
              <a:buAutoNum type="arabicPeriod"/>
            </a:pPr>
            <a:r>
              <a:rPr lang="zh-CN" altLang="en-US" dirty="0">
                <a:solidFill>
                  <a:srgbClr val="24292E"/>
                </a:solidFill>
                <a:latin typeface="-apple-system"/>
              </a:rPr>
              <a:t>正则</a:t>
            </a:r>
          </a:p>
          <a:p>
            <a:pPr>
              <a:buFont typeface="+mj-lt"/>
              <a:buAutoNum type="arabicPeriod"/>
            </a:pPr>
            <a:r>
              <a:rPr lang="zh-CN" altLang="en-US" dirty="0">
                <a:solidFill>
                  <a:srgbClr val="24292E"/>
                </a:solidFill>
                <a:latin typeface="-apple-system"/>
              </a:rPr>
              <a:t>序列化</a:t>
            </a:r>
            <a:endParaRPr lang="zh-CN" altLang="en-US" b="0" i="0" dirty="0">
              <a:solidFill>
                <a:srgbClr val="24292E"/>
              </a:solidFill>
              <a:effectLst/>
              <a:latin typeface="-apple-system"/>
            </a:endParaRPr>
          </a:p>
        </p:txBody>
      </p:sp>
      <p:pic>
        <p:nvPicPr>
          <p:cNvPr id="3" name="图片 2">
            <a:extLst>
              <a:ext uri="{FF2B5EF4-FFF2-40B4-BE49-F238E27FC236}">
                <a16:creationId xmlns:a16="http://schemas.microsoft.com/office/drawing/2014/main" id="{42D71195-5CF5-4F24-9D9E-0B15BDBFC1A4}"/>
              </a:ext>
            </a:extLst>
          </p:cNvPr>
          <p:cNvPicPr>
            <a:picLocks noChangeAspect="1"/>
          </p:cNvPicPr>
          <p:nvPr/>
        </p:nvPicPr>
        <p:blipFill>
          <a:blip r:embed="rId2"/>
          <a:stretch>
            <a:fillRect/>
          </a:stretch>
        </p:blipFill>
        <p:spPr>
          <a:xfrm>
            <a:off x="2958633" y="737419"/>
            <a:ext cx="8477159" cy="5383161"/>
          </a:xfrm>
          <a:prstGeom prst="rect">
            <a:avLst/>
          </a:prstGeom>
        </p:spPr>
      </p:pic>
    </p:spTree>
    <p:extLst>
      <p:ext uri="{BB962C8B-B14F-4D97-AF65-F5344CB8AC3E}">
        <p14:creationId xmlns:p14="http://schemas.microsoft.com/office/powerpoint/2010/main" val="52504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7DCBE0A-4B40-4ECA-B54D-E39BEA74A84B}"/>
              </a:ext>
            </a:extLst>
          </p:cNvPr>
          <p:cNvSpPr>
            <a:spLocks noGrp="1"/>
          </p:cNvSpPr>
          <p:nvPr>
            <p:ph type="ctrTitle"/>
          </p:nvPr>
        </p:nvSpPr>
        <p:spPr>
          <a:xfrm>
            <a:off x="1090507" y="138854"/>
            <a:ext cx="8998373" cy="948266"/>
          </a:xfrm>
        </p:spPr>
        <p:txBody>
          <a:bodyPr/>
          <a:lstStyle/>
          <a:p>
            <a:pPr algn="l"/>
            <a:r>
              <a:rPr lang="en-US" altLang="zh-CN" sz="3600" dirty="0">
                <a:latin typeface="微软雅黑" panose="020B0503020204020204" pitchFamily="34" charset="-122"/>
                <a:ea typeface="微软雅黑" panose="020B0503020204020204" pitchFamily="34" charset="-122"/>
              </a:rPr>
              <a:t>5</a:t>
            </a:r>
            <a:r>
              <a:rPr lang="zh-CN" altLang="en-US" sz="3600" dirty="0">
                <a:latin typeface="微软雅黑" panose="020B0503020204020204" pitchFamily="34" charset="-122"/>
                <a:ea typeface="微软雅黑" panose="020B0503020204020204" pitchFamily="34" charset="-122"/>
              </a:rPr>
              <a:t>推荐资料</a:t>
            </a:r>
          </a:p>
        </p:txBody>
      </p:sp>
      <p:pic>
        <p:nvPicPr>
          <p:cNvPr id="3" name="图片 2">
            <a:extLst>
              <a:ext uri="{FF2B5EF4-FFF2-40B4-BE49-F238E27FC236}">
                <a16:creationId xmlns:a16="http://schemas.microsoft.com/office/drawing/2014/main" id="{5A4F552C-79BB-4F3D-93B1-9A6C5AF57D5D}"/>
              </a:ext>
            </a:extLst>
          </p:cNvPr>
          <p:cNvPicPr>
            <a:picLocks noChangeAspect="1"/>
          </p:cNvPicPr>
          <p:nvPr/>
        </p:nvPicPr>
        <p:blipFill>
          <a:blip r:embed="rId3"/>
          <a:stretch>
            <a:fillRect/>
          </a:stretch>
        </p:blipFill>
        <p:spPr>
          <a:xfrm>
            <a:off x="6355335" y="445965"/>
            <a:ext cx="5836665" cy="4454296"/>
          </a:xfrm>
          <a:prstGeom prst="rect">
            <a:avLst/>
          </a:prstGeom>
        </p:spPr>
      </p:pic>
      <p:pic>
        <p:nvPicPr>
          <p:cNvPr id="4" name="图片 3">
            <a:extLst>
              <a:ext uri="{FF2B5EF4-FFF2-40B4-BE49-F238E27FC236}">
                <a16:creationId xmlns:a16="http://schemas.microsoft.com/office/drawing/2014/main" id="{C0278096-12AD-403E-A178-A7A534E33219}"/>
              </a:ext>
            </a:extLst>
          </p:cNvPr>
          <p:cNvPicPr>
            <a:picLocks noChangeAspect="1"/>
          </p:cNvPicPr>
          <p:nvPr/>
        </p:nvPicPr>
        <p:blipFill>
          <a:blip r:embed="rId4"/>
          <a:stretch>
            <a:fillRect/>
          </a:stretch>
        </p:blipFill>
        <p:spPr>
          <a:xfrm>
            <a:off x="648098" y="3757848"/>
            <a:ext cx="1962150" cy="794204"/>
          </a:xfrm>
          <a:prstGeom prst="rect">
            <a:avLst/>
          </a:prstGeom>
        </p:spPr>
      </p:pic>
      <p:pic>
        <p:nvPicPr>
          <p:cNvPr id="5" name="图片 4">
            <a:extLst>
              <a:ext uri="{FF2B5EF4-FFF2-40B4-BE49-F238E27FC236}">
                <a16:creationId xmlns:a16="http://schemas.microsoft.com/office/drawing/2014/main" id="{F9B0BAC6-9B77-4390-9AF8-3C7E69592F33}"/>
              </a:ext>
            </a:extLst>
          </p:cNvPr>
          <p:cNvPicPr>
            <a:picLocks noChangeAspect="1"/>
          </p:cNvPicPr>
          <p:nvPr/>
        </p:nvPicPr>
        <p:blipFill>
          <a:blip r:embed="rId5"/>
          <a:stretch>
            <a:fillRect/>
          </a:stretch>
        </p:blipFill>
        <p:spPr>
          <a:xfrm>
            <a:off x="2802964" y="4054155"/>
            <a:ext cx="2324100" cy="857250"/>
          </a:xfrm>
          <a:prstGeom prst="rect">
            <a:avLst/>
          </a:prstGeom>
        </p:spPr>
      </p:pic>
      <p:pic>
        <p:nvPicPr>
          <p:cNvPr id="6" name="图片 5">
            <a:extLst>
              <a:ext uri="{FF2B5EF4-FFF2-40B4-BE49-F238E27FC236}">
                <a16:creationId xmlns:a16="http://schemas.microsoft.com/office/drawing/2014/main" id="{6EC052A6-35EB-4A0A-B0AF-2B19488C82AB}"/>
              </a:ext>
            </a:extLst>
          </p:cNvPr>
          <p:cNvPicPr>
            <a:picLocks noChangeAspect="1"/>
          </p:cNvPicPr>
          <p:nvPr/>
        </p:nvPicPr>
        <p:blipFill>
          <a:blip r:embed="rId6"/>
          <a:stretch>
            <a:fillRect/>
          </a:stretch>
        </p:blipFill>
        <p:spPr>
          <a:xfrm>
            <a:off x="531088" y="4482780"/>
            <a:ext cx="2381250" cy="751974"/>
          </a:xfrm>
          <a:prstGeom prst="rect">
            <a:avLst/>
          </a:prstGeom>
        </p:spPr>
      </p:pic>
      <p:pic>
        <p:nvPicPr>
          <p:cNvPr id="1026" name="Picture 2" descr="âpluralsightâçå¾çæç´¢ç»æ">
            <a:extLst>
              <a:ext uri="{FF2B5EF4-FFF2-40B4-BE49-F238E27FC236}">
                <a16:creationId xmlns:a16="http://schemas.microsoft.com/office/drawing/2014/main" id="{940D806E-B725-46A8-93B9-258EC8ED97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7297" y="5681567"/>
            <a:ext cx="2514915" cy="948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âmaptâçå¾çæç´¢ç»æ">
            <a:extLst>
              <a:ext uri="{FF2B5EF4-FFF2-40B4-BE49-F238E27FC236}">
                <a16:creationId xmlns:a16="http://schemas.microsoft.com/office/drawing/2014/main" id="{22D12691-B64A-4B46-B8DC-E0B4EF2A90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4840" y="5597579"/>
            <a:ext cx="2966247" cy="10322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g3.doubanio.com/view/subject/l/public/s28281864.jpg">
            <a:extLst>
              <a:ext uri="{FF2B5EF4-FFF2-40B4-BE49-F238E27FC236}">
                <a16:creationId xmlns:a16="http://schemas.microsoft.com/office/drawing/2014/main" id="{BC57AC44-7DAF-4613-AE17-D8B3EABBD5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669" y="1266073"/>
            <a:ext cx="1111839" cy="15691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img10.360buyimg.com/n1/jfs/t14263/242/592449636/193450/220b14ea/5a31efd3Nf0b91a46.jpg">
            <a:extLst>
              <a:ext uri="{FF2B5EF4-FFF2-40B4-BE49-F238E27FC236}">
                <a16:creationId xmlns:a16="http://schemas.microsoft.com/office/drawing/2014/main" id="{1736DD86-0C25-438A-B78A-7D85D969C5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44" y="1289429"/>
            <a:ext cx="1616784" cy="16167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mg11.360buyimg.com/n1/jfs/t6091/119/734035816/79211/b13ccf37/592bf166N570913dd.jpg">
            <a:extLst>
              <a:ext uri="{FF2B5EF4-FFF2-40B4-BE49-F238E27FC236}">
                <a16:creationId xmlns:a16="http://schemas.microsoft.com/office/drawing/2014/main" id="{218CFC3F-7C09-4AA7-A2CE-A7CA3AB6D8B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2064" y="1392033"/>
            <a:ext cx="14859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img10.360buyimg.com/n1/jfs/t319/189/185826501/329822/44da22c4/54043716Na58b03ca.jpg">
            <a:extLst>
              <a:ext uri="{FF2B5EF4-FFF2-40B4-BE49-F238E27FC236}">
                <a16:creationId xmlns:a16="http://schemas.microsoft.com/office/drawing/2014/main" id="{AC6C7728-D674-4E5C-ABCC-C62A31F828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9828" y="1394802"/>
            <a:ext cx="14859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023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âQ&amp;Aâçå¾çæç´¢ç»æ">
            <a:extLst>
              <a:ext uri="{FF2B5EF4-FFF2-40B4-BE49-F238E27FC236}">
                <a16:creationId xmlns:a16="http://schemas.microsoft.com/office/drawing/2014/main" id="{BFCA4122-CCDE-47C5-BFBA-05164C96F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830" y="774630"/>
            <a:ext cx="6593841" cy="4382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87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38E8A-A9E6-4C4E-9CEB-96AC6E3E7CCC}"/>
              </a:ext>
            </a:extLst>
          </p:cNvPr>
          <p:cNvSpPr>
            <a:spLocks noGrp="1"/>
          </p:cNvSpPr>
          <p:nvPr>
            <p:ph type="title"/>
          </p:nvPr>
        </p:nvSpPr>
        <p:spPr>
          <a:xfrm>
            <a:off x="677334" y="317370"/>
            <a:ext cx="8596668" cy="794994"/>
          </a:xfrm>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内容占位符 2">
            <a:extLst>
              <a:ext uri="{FF2B5EF4-FFF2-40B4-BE49-F238E27FC236}">
                <a16:creationId xmlns:a16="http://schemas.microsoft.com/office/drawing/2014/main" id="{588D6594-9FA5-48F2-B8E6-3F19890DFE25}"/>
              </a:ext>
            </a:extLst>
          </p:cNvPr>
          <p:cNvSpPr>
            <a:spLocks noGrp="1"/>
          </p:cNvSpPr>
          <p:nvPr>
            <p:ph idx="1"/>
          </p:nvPr>
        </p:nvSpPr>
        <p:spPr>
          <a:xfrm>
            <a:off x="606214" y="1488613"/>
            <a:ext cx="8596668" cy="4759787"/>
          </a:xfrm>
        </p:spPr>
        <p:txBody>
          <a:bodyPr>
            <a:noAutofit/>
          </a:bodyPr>
          <a:lstStyle/>
          <a:p>
            <a:pPr marL="514350" indent="-514350">
              <a:buFont typeface="+mj-lt"/>
              <a:buAutoNum type="arabicPeriod"/>
            </a:pPr>
            <a:r>
              <a:rPr lang="en-US" altLang="zh-CN" sz="3200" dirty="0">
                <a:latin typeface="微软雅黑" panose="020B0503020204020204" pitchFamily="34" charset="-122"/>
                <a:ea typeface="微软雅黑" panose="020B0503020204020204" pitchFamily="34" charset="-122"/>
              </a:rPr>
              <a:t>JavaScript</a:t>
            </a:r>
            <a:r>
              <a:rPr lang="zh-CN" altLang="en-US" sz="3200" dirty="0">
                <a:latin typeface="微软雅黑" panose="020B0503020204020204" pitchFamily="34" charset="-122"/>
                <a:ea typeface="微软雅黑" panose="020B0503020204020204" pitchFamily="34" charset="-122"/>
              </a:rPr>
              <a:t>学习路线</a:t>
            </a:r>
            <a:endParaRPr lang="en-US" altLang="zh-CN" sz="32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en-US" altLang="zh-CN" sz="3200" dirty="0">
                <a:latin typeface="微软雅黑" panose="020B0503020204020204" pitchFamily="34" charset="-122"/>
                <a:ea typeface="微软雅黑" panose="020B0503020204020204" pitchFamily="34" charset="-122"/>
              </a:rPr>
              <a:t>JS</a:t>
            </a:r>
            <a:r>
              <a:rPr lang="zh-CN" altLang="en-US" sz="3200" dirty="0">
                <a:latin typeface="微软雅黑" panose="020B0503020204020204" pitchFamily="34" charset="-122"/>
                <a:ea typeface="微软雅黑" panose="020B0503020204020204" pitchFamily="34" charset="-122"/>
              </a:rPr>
              <a:t>历史和</a:t>
            </a:r>
            <a:r>
              <a:rPr lang="en-US" altLang="zh-CN" sz="3200" dirty="0">
                <a:latin typeface="微软雅黑" panose="020B0503020204020204" pitchFamily="34" charset="-122"/>
                <a:ea typeface="微软雅黑" panose="020B0503020204020204" pitchFamily="34" charset="-122"/>
              </a:rPr>
              <a:t>HelloWorld</a:t>
            </a:r>
          </a:p>
          <a:p>
            <a:pPr marL="514350" indent="-514350">
              <a:buFont typeface="+mj-lt"/>
              <a:buAutoNum type="arabicPeriod"/>
            </a:pPr>
            <a:r>
              <a:rPr lang="zh-CN" altLang="en-US" sz="3200" dirty="0">
                <a:latin typeface="微软雅黑" panose="020B0503020204020204" pitchFamily="34" charset="-122"/>
                <a:ea typeface="微软雅黑" panose="020B0503020204020204" pitchFamily="34" charset="-122"/>
              </a:rPr>
              <a:t>基本类型和函数</a:t>
            </a:r>
            <a:endParaRPr lang="en-US" altLang="zh-CN" sz="32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en-US" altLang="zh-CN" sz="3200" dirty="0">
                <a:latin typeface="微软雅黑" panose="020B0503020204020204" pitchFamily="34" charset="-122"/>
                <a:ea typeface="微软雅黑" panose="020B0503020204020204" pitchFamily="34" charset="-122"/>
              </a:rPr>
              <a:t>BOM</a:t>
            </a:r>
            <a:r>
              <a:rPr lang="zh-CN" altLang="en-US" sz="3200" dirty="0">
                <a:latin typeface="微软雅黑" panose="020B0503020204020204" pitchFamily="34" charset="-122"/>
                <a:ea typeface="微软雅黑" panose="020B0503020204020204" pitchFamily="34" charset="-122"/>
              </a:rPr>
              <a:t>和</a:t>
            </a:r>
            <a:r>
              <a:rPr lang="en-US" altLang="zh-CN" sz="3200" dirty="0">
                <a:latin typeface="微软雅黑" panose="020B0503020204020204" pitchFamily="34" charset="-122"/>
                <a:ea typeface="微软雅黑" panose="020B0503020204020204" pitchFamily="34" charset="-122"/>
              </a:rPr>
              <a:t>DOM</a:t>
            </a:r>
          </a:p>
          <a:p>
            <a:pPr marL="514350" indent="-514350">
              <a:buFont typeface="+mj-lt"/>
              <a:buAutoNum type="arabicPeriod"/>
            </a:pPr>
            <a:r>
              <a:rPr lang="zh-CN" altLang="en-US" sz="3200" dirty="0">
                <a:latin typeface="微软雅黑" panose="020B0503020204020204" pitchFamily="34" charset="-122"/>
                <a:ea typeface="微软雅黑" panose="020B0503020204020204" pitchFamily="34" charset="-122"/>
              </a:rPr>
              <a:t>事件</a:t>
            </a:r>
            <a:endParaRPr lang="en-US" altLang="zh-CN" sz="32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3200" dirty="0">
                <a:latin typeface="微软雅黑" panose="020B0503020204020204" pitchFamily="34" charset="-122"/>
                <a:ea typeface="微软雅黑" panose="020B0503020204020204" pitchFamily="34" charset="-122"/>
              </a:rPr>
              <a:t>项目实战</a:t>
            </a:r>
            <a:endParaRPr lang="en-US" altLang="zh-CN" sz="32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en-US" altLang="zh-CN" sz="3200" dirty="0">
                <a:latin typeface="微软雅黑" panose="020B0503020204020204" pitchFamily="34" charset="-122"/>
                <a:ea typeface="微软雅黑" panose="020B0503020204020204" pitchFamily="34" charset="-122"/>
              </a:rPr>
              <a:t>Q&amp;A</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000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A765BDA-ADE2-4B19-A0C6-56BA4D8B0F3A}"/>
              </a:ext>
            </a:extLst>
          </p:cNvPr>
          <p:cNvSpPr>
            <a:spLocks noGrp="1"/>
          </p:cNvSpPr>
          <p:nvPr>
            <p:ph type="title"/>
          </p:nvPr>
        </p:nvSpPr>
        <p:spPr>
          <a:xfrm>
            <a:off x="789094" y="162560"/>
            <a:ext cx="8596668" cy="782320"/>
          </a:xfrm>
        </p:spPr>
        <p:txBody>
          <a:bodyPr/>
          <a:lstStyle/>
          <a:p>
            <a:r>
              <a:rPr lang="en-US" altLang="zh-CN" dirty="0">
                <a:latin typeface="微软雅黑" panose="020B0503020204020204" pitchFamily="34" charset="-122"/>
                <a:ea typeface="微软雅黑" panose="020B0503020204020204" pitchFamily="34" charset="-122"/>
              </a:rPr>
              <a:t>1 JavaScript</a:t>
            </a:r>
            <a:r>
              <a:rPr lang="zh-CN" altLang="en-US" dirty="0">
                <a:latin typeface="微软雅黑" panose="020B0503020204020204" pitchFamily="34" charset="-122"/>
                <a:ea typeface="微软雅黑" panose="020B0503020204020204" pitchFamily="34" charset="-122"/>
              </a:rPr>
              <a:t>学习路线</a:t>
            </a:r>
          </a:p>
        </p:txBody>
      </p:sp>
      <p:graphicFrame>
        <p:nvGraphicFramePr>
          <p:cNvPr id="6" name="图示 5">
            <a:extLst>
              <a:ext uri="{FF2B5EF4-FFF2-40B4-BE49-F238E27FC236}">
                <a16:creationId xmlns:a16="http://schemas.microsoft.com/office/drawing/2014/main" id="{E8930C15-6F3B-4701-8A5B-A5A37A8845F6}"/>
              </a:ext>
            </a:extLst>
          </p:cNvPr>
          <p:cNvGraphicFramePr/>
          <p:nvPr>
            <p:extLst>
              <p:ext uri="{D42A27DB-BD31-4B8C-83A1-F6EECF244321}">
                <p14:modId xmlns:p14="http://schemas.microsoft.com/office/powerpoint/2010/main" val="338244571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48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A765BDA-ADE2-4B19-A0C6-56BA4D8B0F3A}"/>
              </a:ext>
            </a:extLst>
          </p:cNvPr>
          <p:cNvSpPr>
            <a:spLocks noGrp="1"/>
          </p:cNvSpPr>
          <p:nvPr>
            <p:ph type="title"/>
          </p:nvPr>
        </p:nvSpPr>
        <p:spPr>
          <a:xfrm>
            <a:off x="789094" y="162560"/>
            <a:ext cx="8596668" cy="782320"/>
          </a:xfrm>
        </p:spPr>
        <p:txBody>
          <a:bodyPr/>
          <a:lstStyle/>
          <a:p>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JavaScript</a:t>
            </a:r>
            <a:r>
              <a:rPr lang="zh-CN" altLang="en-US" dirty="0">
                <a:latin typeface="微软雅黑" panose="020B0503020204020204" pitchFamily="34" charset="-122"/>
                <a:ea typeface="微软雅黑" panose="020B0503020204020204" pitchFamily="34" charset="-122"/>
              </a:rPr>
              <a:t>历史</a:t>
            </a:r>
          </a:p>
        </p:txBody>
      </p:sp>
      <p:sp>
        <p:nvSpPr>
          <p:cNvPr id="2" name="矩形 1">
            <a:extLst>
              <a:ext uri="{FF2B5EF4-FFF2-40B4-BE49-F238E27FC236}">
                <a16:creationId xmlns:a16="http://schemas.microsoft.com/office/drawing/2014/main" id="{0816DDC3-6273-400A-8006-58650AAF58C2}"/>
              </a:ext>
            </a:extLst>
          </p:cNvPr>
          <p:cNvSpPr/>
          <p:nvPr/>
        </p:nvSpPr>
        <p:spPr>
          <a:xfrm>
            <a:off x="789094" y="2068360"/>
            <a:ext cx="6096000" cy="2585323"/>
          </a:xfrm>
          <a:prstGeom prst="rect">
            <a:avLst/>
          </a:prstGeom>
        </p:spPr>
        <p:txBody>
          <a:bodyPr>
            <a:spAutoFit/>
          </a:bodyPr>
          <a:lstStyle/>
          <a:p>
            <a:r>
              <a:rPr lang="en-US" altLang="zh-CN" dirty="0" err="1">
                <a:solidFill>
                  <a:srgbClr val="24292E"/>
                </a:solidFill>
                <a:latin typeface="-apple-system"/>
              </a:rPr>
              <a:t>Eich</a:t>
            </a:r>
            <a:r>
              <a:rPr lang="zh-CN" altLang="en-US" dirty="0">
                <a:solidFill>
                  <a:srgbClr val="24292E"/>
                </a:solidFill>
                <a:latin typeface="-apple-system"/>
              </a:rPr>
              <a:t>用</a:t>
            </a:r>
            <a:r>
              <a:rPr lang="en-US" altLang="zh-CN" dirty="0">
                <a:solidFill>
                  <a:srgbClr val="24292E"/>
                </a:solidFill>
                <a:latin typeface="-apple-system"/>
              </a:rPr>
              <a:t>10</a:t>
            </a:r>
            <a:r>
              <a:rPr lang="zh-CN" altLang="en-US" dirty="0">
                <a:solidFill>
                  <a:srgbClr val="24292E"/>
                </a:solidFill>
                <a:latin typeface="-apple-system"/>
              </a:rPr>
              <a:t>天发明了</a:t>
            </a:r>
            <a:r>
              <a:rPr lang="en-US" altLang="zh-CN" dirty="0">
                <a:solidFill>
                  <a:srgbClr val="24292E"/>
                </a:solidFill>
                <a:latin typeface="-apple-system"/>
              </a:rPr>
              <a:t>JavaScript</a:t>
            </a:r>
            <a:r>
              <a:rPr lang="zh-CN" altLang="en-US" dirty="0">
                <a:solidFill>
                  <a:srgbClr val="24292E"/>
                </a:solidFill>
                <a:latin typeface="-apple-system"/>
              </a:rPr>
              <a:t>，</a:t>
            </a:r>
            <a:r>
              <a:rPr lang="en-US" altLang="zh-CN" dirty="0">
                <a:solidFill>
                  <a:srgbClr val="24292E"/>
                </a:solidFill>
                <a:latin typeface="-apple-system"/>
              </a:rPr>
              <a:t>10</a:t>
            </a:r>
            <a:r>
              <a:rPr lang="zh-CN" altLang="en-US" dirty="0">
                <a:solidFill>
                  <a:srgbClr val="24292E"/>
                </a:solidFill>
                <a:latin typeface="-apple-system"/>
              </a:rPr>
              <a:t>年之后，我们还在用</a:t>
            </a:r>
            <a:r>
              <a:rPr lang="en-US" altLang="zh-CN" dirty="0">
                <a:solidFill>
                  <a:srgbClr val="24292E"/>
                </a:solidFill>
                <a:latin typeface="-apple-system"/>
              </a:rPr>
              <a:t>JavaScript</a:t>
            </a:r>
            <a:r>
              <a:rPr lang="zh-CN" altLang="en-US" dirty="0">
                <a:solidFill>
                  <a:srgbClr val="24292E"/>
                </a:solidFill>
                <a:latin typeface="-apple-system"/>
              </a:rPr>
              <a:t>开放。</a:t>
            </a:r>
            <a:endParaRPr lang="en-US" altLang="zh-CN" dirty="0">
              <a:solidFill>
                <a:srgbClr val="24292E"/>
              </a:solidFill>
              <a:latin typeface="-apple-system"/>
            </a:endParaRPr>
          </a:p>
          <a:p>
            <a:endParaRPr lang="zh-CN" altLang="en-US" dirty="0">
              <a:solidFill>
                <a:srgbClr val="24292E"/>
              </a:solidFill>
              <a:latin typeface="-apple-system"/>
            </a:endParaRPr>
          </a:p>
          <a:p>
            <a:r>
              <a:rPr lang="en-US" altLang="zh-CN" dirty="0">
                <a:solidFill>
                  <a:srgbClr val="24292E"/>
                </a:solidFill>
                <a:latin typeface="-apple-system"/>
              </a:rPr>
              <a:t>1995</a:t>
            </a:r>
            <a:r>
              <a:rPr lang="zh-CN" altLang="en-US" dirty="0">
                <a:solidFill>
                  <a:srgbClr val="24292E"/>
                </a:solidFill>
                <a:latin typeface="-apple-system"/>
              </a:rPr>
              <a:t>年，</a:t>
            </a:r>
            <a:r>
              <a:rPr lang="en-US" altLang="zh-CN" dirty="0">
                <a:solidFill>
                  <a:srgbClr val="24292E"/>
                </a:solidFill>
                <a:latin typeface="-apple-system"/>
              </a:rPr>
              <a:t>Netscape </a:t>
            </a:r>
            <a:r>
              <a:rPr lang="zh-CN" altLang="en-US" dirty="0">
                <a:solidFill>
                  <a:srgbClr val="24292E"/>
                </a:solidFill>
                <a:latin typeface="-apple-system"/>
              </a:rPr>
              <a:t>公司雇佣了程序员 </a:t>
            </a:r>
            <a:r>
              <a:rPr lang="en-US" altLang="zh-CN" dirty="0">
                <a:solidFill>
                  <a:srgbClr val="24292E"/>
                </a:solidFill>
                <a:latin typeface="-apple-system"/>
              </a:rPr>
              <a:t>Brendan </a:t>
            </a:r>
            <a:r>
              <a:rPr lang="en-US" altLang="zh-CN" dirty="0" err="1">
                <a:solidFill>
                  <a:srgbClr val="24292E"/>
                </a:solidFill>
                <a:latin typeface="-apple-system"/>
              </a:rPr>
              <a:t>Eich</a:t>
            </a:r>
            <a:r>
              <a:rPr lang="en-US" altLang="zh-CN" dirty="0">
                <a:solidFill>
                  <a:srgbClr val="24292E"/>
                </a:solidFill>
                <a:latin typeface="-apple-system"/>
              </a:rPr>
              <a:t> </a:t>
            </a:r>
            <a:r>
              <a:rPr lang="zh-CN" altLang="en-US" dirty="0">
                <a:solidFill>
                  <a:srgbClr val="24292E"/>
                </a:solidFill>
                <a:latin typeface="-apple-system"/>
              </a:rPr>
              <a:t>开发这种网页脚本语言。</a:t>
            </a:r>
            <a:r>
              <a:rPr lang="en-US" altLang="zh-CN" dirty="0">
                <a:solidFill>
                  <a:srgbClr val="24292E"/>
                </a:solidFill>
                <a:latin typeface="-apple-system"/>
              </a:rPr>
              <a:t>Brendan </a:t>
            </a:r>
            <a:r>
              <a:rPr lang="en-US" altLang="zh-CN" dirty="0" err="1">
                <a:solidFill>
                  <a:srgbClr val="24292E"/>
                </a:solidFill>
                <a:latin typeface="-apple-system"/>
              </a:rPr>
              <a:t>Eich</a:t>
            </a:r>
            <a:r>
              <a:rPr lang="en-US" altLang="zh-CN" dirty="0">
                <a:solidFill>
                  <a:srgbClr val="24292E"/>
                </a:solidFill>
                <a:latin typeface="-apple-system"/>
              </a:rPr>
              <a:t> </a:t>
            </a:r>
            <a:r>
              <a:rPr lang="zh-CN" altLang="en-US" dirty="0">
                <a:solidFill>
                  <a:srgbClr val="24292E"/>
                </a:solidFill>
                <a:latin typeface="-apple-system"/>
              </a:rPr>
              <a:t>有很强的函数式编程背景，希望以 </a:t>
            </a:r>
            <a:r>
              <a:rPr lang="en-US" altLang="zh-CN" dirty="0">
                <a:solidFill>
                  <a:srgbClr val="24292E"/>
                </a:solidFill>
                <a:latin typeface="-apple-system"/>
              </a:rPr>
              <a:t>Scheme </a:t>
            </a:r>
            <a:r>
              <a:rPr lang="zh-CN" altLang="en-US" dirty="0">
                <a:solidFill>
                  <a:srgbClr val="24292E"/>
                </a:solidFill>
                <a:latin typeface="-apple-system"/>
              </a:rPr>
              <a:t>语言（函数式语言鼻祖 </a:t>
            </a:r>
            <a:r>
              <a:rPr lang="en-US" altLang="zh-CN" dirty="0">
                <a:solidFill>
                  <a:srgbClr val="24292E"/>
                </a:solidFill>
                <a:latin typeface="-apple-system"/>
              </a:rPr>
              <a:t>LISP </a:t>
            </a:r>
            <a:r>
              <a:rPr lang="zh-CN" altLang="en-US" dirty="0">
                <a:solidFill>
                  <a:srgbClr val="24292E"/>
                </a:solidFill>
                <a:latin typeface="-apple-system"/>
              </a:rPr>
              <a:t>语言的一种方言）为蓝本，实现这种新语言。</a:t>
            </a:r>
          </a:p>
          <a:p>
            <a:r>
              <a:rPr lang="en-US" altLang="zh-CN" dirty="0">
                <a:solidFill>
                  <a:srgbClr val="24292E"/>
                </a:solidFill>
                <a:latin typeface="-apple-system"/>
              </a:rPr>
              <a:t>1995</a:t>
            </a:r>
            <a:r>
              <a:rPr lang="zh-CN" altLang="en-US" dirty="0">
                <a:solidFill>
                  <a:srgbClr val="24292E"/>
                </a:solidFill>
                <a:latin typeface="-apple-system"/>
              </a:rPr>
              <a:t>年</a:t>
            </a:r>
            <a:r>
              <a:rPr lang="en-US" altLang="zh-CN" dirty="0">
                <a:solidFill>
                  <a:srgbClr val="24292E"/>
                </a:solidFill>
                <a:latin typeface="-apple-system"/>
              </a:rPr>
              <a:t>5</a:t>
            </a:r>
            <a:r>
              <a:rPr lang="zh-CN" altLang="en-US" dirty="0">
                <a:solidFill>
                  <a:srgbClr val="24292E"/>
                </a:solidFill>
                <a:latin typeface="-apple-system"/>
              </a:rPr>
              <a:t>月，</a:t>
            </a:r>
            <a:r>
              <a:rPr lang="en-US" altLang="zh-CN" dirty="0">
                <a:solidFill>
                  <a:srgbClr val="24292E"/>
                </a:solidFill>
                <a:latin typeface="-apple-system"/>
              </a:rPr>
              <a:t>Brendan </a:t>
            </a:r>
            <a:r>
              <a:rPr lang="en-US" altLang="zh-CN" dirty="0" err="1">
                <a:solidFill>
                  <a:srgbClr val="24292E"/>
                </a:solidFill>
                <a:latin typeface="-apple-system"/>
              </a:rPr>
              <a:t>Eich</a:t>
            </a:r>
            <a:r>
              <a:rPr lang="en-US" altLang="zh-CN" dirty="0">
                <a:solidFill>
                  <a:srgbClr val="24292E"/>
                </a:solidFill>
                <a:latin typeface="-apple-system"/>
              </a:rPr>
              <a:t> </a:t>
            </a:r>
            <a:r>
              <a:rPr lang="zh-CN" altLang="en-US" dirty="0">
                <a:solidFill>
                  <a:srgbClr val="24292E"/>
                </a:solidFill>
                <a:latin typeface="-apple-system"/>
              </a:rPr>
              <a:t>只用了</a:t>
            </a:r>
            <a:r>
              <a:rPr lang="en-US" altLang="zh-CN" dirty="0">
                <a:solidFill>
                  <a:srgbClr val="24292E"/>
                </a:solidFill>
                <a:latin typeface="-apple-system"/>
              </a:rPr>
              <a:t>10</a:t>
            </a:r>
            <a:r>
              <a:rPr lang="zh-CN" altLang="en-US" dirty="0">
                <a:solidFill>
                  <a:srgbClr val="24292E"/>
                </a:solidFill>
                <a:latin typeface="-apple-system"/>
              </a:rPr>
              <a:t>天，就设计完成了这种语言的第一版。</a:t>
            </a:r>
            <a:endParaRPr lang="zh-CN" altLang="en-US" b="0" i="0" dirty="0">
              <a:solidFill>
                <a:srgbClr val="24292E"/>
              </a:solidFill>
              <a:effectLst/>
              <a:latin typeface="-apple-system"/>
            </a:endParaRPr>
          </a:p>
        </p:txBody>
      </p:sp>
      <p:pic>
        <p:nvPicPr>
          <p:cNvPr id="3" name="图片 2">
            <a:extLst>
              <a:ext uri="{FF2B5EF4-FFF2-40B4-BE49-F238E27FC236}">
                <a16:creationId xmlns:a16="http://schemas.microsoft.com/office/drawing/2014/main" id="{1149D127-2329-4638-9A1B-0281E7FCE03B}"/>
              </a:ext>
            </a:extLst>
          </p:cNvPr>
          <p:cNvPicPr>
            <a:picLocks noChangeAspect="1"/>
          </p:cNvPicPr>
          <p:nvPr/>
        </p:nvPicPr>
        <p:blipFill>
          <a:blip r:embed="rId3"/>
          <a:stretch>
            <a:fillRect/>
          </a:stretch>
        </p:blipFill>
        <p:spPr>
          <a:xfrm>
            <a:off x="7275974" y="485140"/>
            <a:ext cx="4219575" cy="6210300"/>
          </a:xfrm>
          <a:prstGeom prst="rect">
            <a:avLst/>
          </a:prstGeom>
        </p:spPr>
      </p:pic>
    </p:spTree>
    <p:extLst>
      <p:ext uri="{BB962C8B-B14F-4D97-AF65-F5344CB8AC3E}">
        <p14:creationId xmlns:p14="http://schemas.microsoft.com/office/powerpoint/2010/main" val="2572982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8AF78AF-C2BC-42EB-95A7-53B159A53195}"/>
              </a:ext>
            </a:extLst>
          </p:cNvPr>
          <p:cNvSpPr>
            <a:spLocks noGrp="1"/>
          </p:cNvSpPr>
          <p:nvPr>
            <p:ph type="ctrTitle"/>
          </p:nvPr>
        </p:nvSpPr>
        <p:spPr>
          <a:xfrm>
            <a:off x="1447418" y="1809135"/>
            <a:ext cx="7766936" cy="2084439"/>
          </a:xfrm>
        </p:spPr>
        <p:txBody>
          <a:bodyPr/>
          <a:lstStyle/>
          <a:p>
            <a:pPr algn="l"/>
            <a:r>
              <a:rPr lang="en-US" altLang="zh-CN" sz="4400" dirty="0">
                <a:solidFill>
                  <a:schemeClr val="tx2"/>
                </a:solidFill>
              </a:rPr>
              <a:t>1. </a:t>
            </a:r>
            <a:r>
              <a:rPr lang="zh-CN" altLang="en-US" sz="4400" dirty="0">
                <a:solidFill>
                  <a:schemeClr val="tx2"/>
                </a:solidFill>
              </a:rPr>
              <a:t>页面输出</a:t>
            </a:r>
            <a:br>
              <a:rPr lang="en-US" altLang="zh-CN" sz="4400" dirty="0">
                <a:solidFill>
                  <a:schemeClr val="tx2"/>
                </a:solidFill>
              </a:rPr>
            </a:br>
            <a:r>
              <a:rPr lang="en-US" altLang="zh-CN" sz="4400" dirty="0">
                <a:solidFill>
                  <a:schemeClr val="tx2"/>
                </a:solidFill>
              </a:rPr>
              <a:t>2. </a:t>
            </a:r>
            <a:r>
              <a:rPr lang="zh-CN" altLang="en-US" sz="4400" dirty="0">
                <a:solidFill>
                  <a:schemeClr val="tx2"/>
                </a:solidFill>
              </a:rPr>
              <a:t>控制台输出</a:t>
            </a:r>
            <a:br>
              <a:rPr lang="en-US" altLang="zh-CN" sz="4400" dirty="0">
                <a:solidFill>
                  <a:schemeClr val="tx2"/>
                </a:solidFill>
              </a:rPr>
            </a:br>
            <a:r>
              <a:rPr lang="en-US" altLang="zh-CN" sz="4400" dirty="0">
                <a:solidFill>
                  <a:schemeClr val="tx2"/>
                </a:solidFill>
              </a:rPr>
              <a:t>3. </a:t>
            </a:r>
            <a:r>
              <a:rPr lang="zh-CN" altLang="en-US" sz="4400" dirty="0">
                <a:solidFill>
                  <a:schemeClr val="tx2"/>
                </a:solidFill>
              </a:rPr>
              <a:t>页面弹出输出</a:t>
            </a:r>
          </a:p>
        </p:txBody>
      </p:sp>
      <p:sp>
        <p:nvSpPr>
          <p:cNvPr id="9" name="标题 3">
            <a:extLst>
              <a:ext uri="{FF2B5EF4-FFF2-40B4-BE49-F238E27FC236}">
                <a16:creationId xmlns:a16="http://schemas.microsoft.com/office/drawing/2014/main" id="{869A390D-58AF-4E4D-9188-AB6188E0FC1E}"/>
              </a:ext>
            </a:extLst>
          </p:cNvPr>
          <p:cNvSpPr txBox="1">
            <a:spLocks/>
          </p:cNvSpPr>
          <p:nvPr/>
        </p:nvSpPr>
        <p:spPr>
          <a:xfrm>
            <a:off x="789094" y="276291"/>
            <a:ext cx="8596668" cy="78232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latin typeface="微软雅黑" panose="020B0503020204020204" pitchFamily="34" charset="-122"/>
                <a:ea typeface="微软雅黑" panose="020B0503020204020204" pitchFamily="34" charset="-122"/>
              </a:rPr>
              <a:t>2.2 hello world</a:t>
            </a:r>
            <a:r>
              <a:rPr lang="zh-CN" altLang="en-US" sz="3600" dirty="0">
                <a:latin typeface="微软雅黑" panose="020B0503020204020204" pitchFamily="34" charset="-122"/>
                <a:ea typeface="微软雅黑" panose="020B0503020204020204" pitchFamily="34" charset="-122"/>
              </a:rPr>
              <a:t>程序</a:t>
            </a:r>
          </a:p>
        </p:txBody>
      </p:sp>
    </p:spTree>
    <p:extLst>
      <p:ext uri="{BB962C8B-B14F-4D97-AF65-F5344CB8AC3E}">
        <p14:creationId xmlns:p14="http://schemas.microsoft.com/office/powerpoint/2010/main" val="418648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A765BDA-ADE2-4B19-A0C6-56BA4D8B0F3A}"/>
              </a:ext>
            </a:extLst>
          </p:cNvPr>
          <p:cNvSpPr>
            <a:spLocks noGrp="1"/>
          </p:cNvSpPr>
          <p:nvPr>
            <p:ph type="title"/>
          </p:nvPr>
        </p:nvSpPr>
        <p:spPr>
          <a:xfrm>
            <a:off x="789094" y="276291"/>
            <a:ext cx="8596668" cy="782320"/>
          </a:xfrm>
        </p:spPr>
        <p:txBody>
          <a:bodyPr/>
          <a:lstStyle/>
          <a:p>
            <a:r>
              <a:rPr lang="en-US" altLang="zh-CN" dirty="0">
                <a:latin typeface="微软雅黑" panose="020B0503020204020204" pitchFamily="34" charset="-122"/>
                <a:ea typeface="微软雅黑" panose="020B0503020204020204" pitchFamily="34" charset="-122"/>
              </a:rPr>
              <a:t>3.1 </a:t>
            </a:r>
            <a:r>
              <a:rPr lang="zh-CN" altLang="en-US" dirty="0">
                <a:latin typeface="微软雅黑" panose="020B0503020204020204" pitchFamily="34" charset="-122"/>
                <a:ea typeface="微软雅黑" panose="020B0503020204020204" pitchFamily="34" charset="-122"/>
              </a:rPr>
              <a:t>基本类型</a:t>
            </a:r>
          </a:p>
        </p:txBody>
      </p:sp>
      <p:sp>
        <p:nvSpPr>
          <p:cNvPr id="5" name="矩形 4">
            <a:extLst>
              <a:ext uri="{FF2B5EF4-FFF2-40B4-BE49-F238E27FC236}">
                <a16:creationId xmlns:a16="http://schemas.microsoft.com/office/drawing/2014/main" id="{520652B6-2904-4AF9-98D1-E416CA3AB69D}"/>
              </a:ext>
            </a:extLst>
          </p:cNvPr>
          <p:cNvSpPr/>
          <p:nvPr/>
        </p:nvSpPr>
        <p:spPr>
          <a:xfrm>
            <a:off x="789094" y="904699"/>
            <a:ext cx="10374775" cy="3339632"/>
          </a:xfrm>
          <a:prstGeom prst="rect">
            <a:avLst/>
          </a:prstGeom>
        </p:spPr>
        <p:txBody>
          <a:bodyPr wrap="square">
            <a:spAutoFit/>
          </a:bodyPr>
          <a:lstStyle/>
          <a:p>
            <a:pPr marL="342900" indent="-342900">
              <a:lnSpc>
                <a:spcPct val="200000"/>
              </a:lnSpc>
              <a:buFont typeface="+mj-lt"/>
              <a:buAutoNum type="arabicPeriod"/>
            </a:pPr>
            <a:r>
              <a:rPr lang="zh-CN" altLang="en-US" dirty="0"/>
              <a:t>数值（</a:t>
            </a:r>
            <a:r>
              <a:rPr lang="en-US" altLang="zh-CN" dirty="0"/>
              <a:t>number</a:t>
            </a:r>
            <a:r>
              <a:rPr lang="zh-CN" altLang="en-US" dirty="0"/>
              <a:t>）：整数和小数（比如</a:t>
            </a:r>
            <a:r>
              <a:rPr lang="en-US" altLang="zh-CN" dirty="0"/>
              <a:t>1</a:t>
            </a:r>
            <a:r>
              <a:rPr lang="zh-CN" altLang="en-US" dirty="0"/>
              <a:t>和</a:t>
            </a:r>
            <a:r>
              <a:rPr lang="en-US" altLang="zh-CN" dirty="0"/>
              <a:t>3.14</a:t>
            </a:r>
            <a:r>
              <a:rPr lang="zh-CN" altLang="en-US" dirty="0"/>
              <a:t>）</a:t>
            </a:r>
          </a:p>
          <a:p>
            <a:pPr marL="342900" indent="-342900">
              <a:lnSpc>
                <a:spcPct val="200000"/>
              </a:lnSpc>
              <a:buFont typeface="+mj-lt"/>
              <a:buAutoNum type="arabicPeriod"/>
            </a:pPr>
            <a:r>
              <a:rPr lang="zh-CN" altLang="en-US" dirty="0"/>
              <a:t>字符串（</a:t>
            </a:r>
            <a:r>
              <a:rPr lang="en-US" altLang="zh-CN" dirty="0"/>
              <a:t>string</a:t>
            </a:r>
            <a:r>
              <a:rPr lang="zh-CN" altLang="en-US" dirty="0"/>
              <a:t>）：文本（比如</a:t>
            </a:r>
            <a:r>
              <a:rPr lang="en-US" altLang="zh-CN" dirty="0"/>
              <a:t>Hello World</a:t>
            </a:r>
            <a:r>
              <a:rPr lang="zh-CN" altLang="en-US" dirty="0"/>
              <a:t>）。</a:t>
            </a:r>
          </a:p>
          <a:p>
            <a:pPr marL="342900" indent="-342900">
              <a:lnSpc>
                <a:spcPct val="200000"/>
              </a:lnSpc>
              <a:buFont typeface="+mj-lt"/>
              <a:buAutoNum type="arabicPeriod"/>
            </a:pPr>
            <a:r>
              <a:rPr lang="zh-CN" altLang="en-US" dirty="0"/>
              <a:t>布尔值（</a:t>
            </a:r>
            <a:r>
              <a:rPr lang="en-US" altLang="zh-CN" dirty="0" err="1"/>
              <a:t>boolean</a:t>
            </a:r>
            <a:r>
              <a:rPr lang="zh-CN" altLang="en-US" dirty="0"/>
              <a:t>）：表示真伪的两个特殊值，即</a:t>
            </a:r>
            <a:r>
              <a:rPr lang="en-US" altLang="zh-CN" dirty="0"/>
              <a:t>true</a:t>
            </a:r>
            <a:r>
              <a:rPr lang="zh-CN" altLang="en-US" dirty="0"/>
              <a:t>（真）和</a:t>
            </a:r>
            <a:r>
              <a:rPr lang="en-US" altLang="zh-CN" dirty="0"/>
              <a:t>false</a:t>
            </a:r>
            <a:r>
              <a:rPr lang="zh-CN" altLang="en-US" dirty="0"/>
              <a:t>（假）</a:t>
            </a:r>
          </a:p>
          <a:p>
            <a:pPr marL="342900" indent="-342900">
              <a:lnSpc>
                <a:spcPct val="200000"/>
              </a:lnSpc>
              <a:buFont typeface="+mj-lt"/>
              <a:buAutoNum type="arabicPeriod"/>
            </a:pPr>
            <a:r>
              <a:rPr lang="en-US" altLang="zh-CN" dirty="0"/>
              <a:t>undefined</a:t>
            </a:r>
            <a:r>
              <a:rPr lang="zh-CN" altLang="en-US" dirty="0"/>
              <a:t>：表示“未定义”或不存在，即由于目前没有定义，所以此处暂时没有任何值</a:t>
            </a:r>
          </a:p>
          <a:p>
            <a:pPr marL="342900" indent="-342900">
              <a:lnSpc>
                <a:spcPct val="200000"/>
              </a:lnSpc>
              <a:buFont typeface="+mj-lt"/>
              <a:buAutoNum type="arabicPeriod"/>
            </a:pPr>
            <a:r>
              <a:rPr lang="en-US" altLang="zh-CN" dirty="0"/>
              <a:t>null</a:t>
            </a:r>
            <a:r>
              <a:rPr lang="zh-CN" altLang="en-US" dirty="0"/>
              <a:t>：表示空值，即此处的值为空。</a:t>
            </a:r>
          </a:p>
          <a:p>
            <a:pPr marL="342900" indent="-342900">
              <a:lnSpc>
                <a:spcPct val="200000"/>
              </a:lnSpc>
              <a:buFont typeface="+mj-lt"/>
              <a:buAutoNum type="arabicPeriod"/>
            </a:pPr>
            <a:r>
              <a:rPr lang="zh-CN" altLang="en-US" dirty="0"/>
              <a:t>对象（</a:t>
            </a:r>
            <a:r>
              <a:rPr lang="en-US" altLang="zh-CN" dirty="0"/>
              <a:t>object</a:t>
            </a:r>
            <a:r>
              <a:rPr lang="zh-CN" altLang="en-US" dirty="0"/>
              <a:t>）：各种值组成的集合。</a:t>
            </a:r>
          </a:p>
        </p:txBody>
      </p:sp>
      <p:sp>
        <p:nvSpPr>
          <p:cNvPr id="2" name="矩形 1">
            <a:extLst>
              <a:ext uri="{FF2B5EF4-FFF2-40B4-BE49-F238E27FC236}">
                <a16:creationId xmlns:a16="http://schemas.microsoft.com/office/drawing/2014/main" id="{58629F67-3171-4D18-8DF7-C4DF6CA5D2DD}"/>
              </a:ext>
            </a:extLst>
          </p:cNvPr>
          <p:cNvSpPr/>
          <p:nvPr/>
        </p:nvSpPr>
        <p:spPr>
          <a:xfrm>
            <a:off x="789094" y="4872739"/>
            <a:ext cx="8187758" cy="1200329"/>
          </a:xfrm>
          <a:prstGeom prst="rect">
            <a:avLst/>
          </a:prstGeom>
        </p:spPr>
        <p:txBody>
          <a:bodyPr wrap="square">
            <a:spAutoFit/>
          </a:bodyPr>
          <a:lstStyle/>
          <a:p>
            <a:r>
              <a:rPr lang="en-US" altLang="zh-CN" dirty="0"/>
              <a:t>Undefined</a:t>
            </a:r>
            <a:r>
              <a:rPr lang="zh-CN" altLang="en-US" dirty="0"/>
              <a:t>和</a:t>
            </a:r>
            <a:r>
              <a:rPr lang="en-US" altLang="zh-CN" dirty="0"/>
              <a:t>null</a:t>
            </a:r>
            <a:r>
              <a:rPr lang="zh-CN" altLang="en-US" dirty="0"/>
              <a:t>的区别：</a:t>
            </a:r>
            <a:endParaRPr lang="en-US" altLang="zh-CN" dirty="0"/>
          </a:p>
          <a:p>
            <a:endParaRPr lang="en-US" altLang="zh-CN" dirty="0"/>
          </a:p>
          <a:p>
            <a:r>
              <a:rPr lang="en-US" altLang="zh-CN" dirty="0">
                <a:hlinkClick r:id="rId3"/>
              </a:rPr>
              <a:t>http://www.ruanyifeng.com/blog/2014/03/undefined-vs-null.html</a:t>
            </a:r>
            <a:endParaRPr lang="en-US" altLang="zh-CN" dirty="0"/>
          </a:p>
          <a:p>
            <a:endParaRPr lang="zh-CN" altLang="en-US" dirty="0"/>
          </a:p>
        </p:txBody>
      </p:sp>
    </p:spTree>
    <p:extLst>
      <p:ext uri="{BB962C8B-B14F-4D97-AF65-F5344CB8AC3E}">
        <p14:creationId xmlns:p14="http://schemas.microsoft.com/office/powerpoint/2010/main" val="301599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7DCBE0A-4B40-4ECA-B54D-E39BEA74A84B}"/>
              </a:ext>
            </a:extLst>
          </p:cNvPr>
          <p:cNvSpPr>
            <a:spLocks noGrp="1"/>
          </p:cNvSpPr>
          <p:nvPr>
            <p:ph type="ctrTitle"/>
          </p:nvPr>
        </p:nvSpPr>
        <p:spPr>
          <a:xfrm>
            <a:off x="1090507" y="138854"/>
            <a:ext cx="6783493" cy="948266"/>
          </a:xfrm>
        </p:spPr>
        <p:txBody>
          <a:bodyPr/>
          <a:lstStyle/>
          <a:p>
            <a:pPr algn="l"/>
            <a:r>
              <a:rPr lang="en-US" altLang="zh-CN" sz="3600" dirty="0">
                <a:latin typeface="微软雅黑" panose="020B0503020204020204" pitchFamily="34" charset="-122"/>
                <a:ea typeface="微软雅黑" panose="020B0503020204020204" pitchFamily="34" charset="-122"/>
              </a:rPr>
              <a:t>3.2 </a:t>
            </a:r>
            <a:r>
              <a:rPr lang="zh-CN" altLang="en-US" sz="3600" dirty="0">
                <a:latin typeface="微软雅黑" panose="020B0503020204020204" pitchFamily="34" charset="-122"/>
                <a:ea typeface="微软雅黑" panose="020B0503020204020204" pitchFamily="34" charset="-122"/>
              </a:rPr>
              <a:t>函数</a:t>
            </a:r>
          </a:p>
        </p:txBody>
      </p:sp>
      <p:sp>
        <p:nvSpPr>
          <p:cNvPr id="2" name="矩形 1">
            <a:extLst>
              <a:ext uri="{FF2B5EF4-FFF2-40B4-BE49-F238E27FC236}">
                <a16:creationId xmlns:a16="http://schemas.microsoft.com/office/drawing/2014/main" id="{01A7CB1A-708D-4339-AF95-7365150A29E3}"/>
              </a:ext>
            </a:extLst>
          </p:cNvPr>
          <p:cNvSpPr/>
          <p:nvPr/>
        </p:nvSpPr>
        <p:spPr>
          <a:xfrm>
            <a:off x="1090507" y="1324501"/>
            <a:ext cx="6096000" cy="1200329"/>
          </a:xfrm>
          <a:prstGeom prst="rect">
            <a:avLst/>
          </a:prstGeom>
        </p:spPr>
        <p:txBody>
          <a:bodyPr>
            <a:spAutoFit/>
          </a:bodyPr>
          <a:lstStyle/>
          <a:p>
            <a:r>
              <a:rPr lang="zh-CN" altLang="en-US" dirty="0">
                <a:solidFill>
                  <a:srgbClr val="333333"/>
                </a:solidFill>
                <a:latin typeface="Arial" panose="020B0604020202020204" pitchFamily="34" charset="0"/>
              </a:rPr>
              <a:t>一般来说，一个函数是可以通过外部代码调用的一个“子程序”（或在递归的情况下由内部函数调用）。像程序本身一样，一个函数由称为函数体的一系列语句组成。值可以传递给一个函数，函数将返回一个值。</a:t>
            </a:r>
            <a:endParaRPr lang="zh-CN" altLang="en-US" dirty="0"/>
          </a:p>
        </p:txBody>
      </p:sp>
      <p:pic>
        <p:nvPicPr>
          <p:cNvPr id="3" name="图片 2">
            <a:extLst>
              <a:ext uri="{FF2B5EF4-FFF2-40B4-BE49-F238E27FC236}">
                <a16:creationId xmlns:a16="http://schemas.microsoft.com/office/drawing/2014/main" id="{D1198E52-9F23-42D0-9AEE-9FA85CE1F144}"/>
              </a:ext>
            </a:extLst>
          </p:cNvPr>
          <p:cNvPicPr>
            <a:picLocks noChangeAspect="1"/>
          </p:cNvPicPr>
          <p:nvPr/>
        </p:nvPicPr>
        <p:blipFill>
          <a:blip r:embed="rId3"/>
          <a:stretch>
            <a:fillRect/>
          </a:stretch>
        </p:blipFill>
        <p:spPr>
          <a:xfrm>
            <a:off x="407731" y="2700337"/>
            <a:ext cx="11868150" cy="1457325"/>
          </a:xfrm>
          <a:prstGeom prst="rect">
            <a:avLst/>
          </a:prstGeom>
        </p:spPr>
      </p:pic>
      <p:pic>
        <p:nvPicPr>
          <p:cNvPr id="4" name="图片 3">
            <a:extLst>
              <a:ext uri="{FF2B5EF4-FFF2-40B4-BE49-F238E27FC236}">
                <a16:creationId xmlns:a16="http://schemas.microsoft.com/office/drawing/2014/main" id="{1A3F67AB-C352-4D53-A6F6-3B02A87839D4}"/>
              </a:ext>
            </a:extLst>
          </p:cNvPr>
          <p:cNvPicPr>
            <a:picLocks noChangeAspect="1"/>
          </p:cNvPicPr>
          <p:nvPr/>
        </p:nvPicPr>
        <p:blipFill>
          <a:blip r:embed="rId4"/>
          <a:stretch>
            <a:fillRect/>
          </a:stretch>
        </p:blipFill>
        <p:spPr>
          <a:xfrm>
            <a:off x="5923097" y="2460059"/>
            <a:ext cx="6268903" cy="4388901"/>
          </a:xfrm>
          <a:prstGeom prst="rect">
            <a:avLst/>
          </a:prstGeom>
        </p:spPr>
      </p:pic>
    </p:spTree>
    <p:extLst>
      <p:ext uri="{BB962C8B-B14F-4D97-AF65-F5344CB8AC3E}">
        <p14:creationId xmlns:p14="http://schemas.microsoft.com/office/powerpoint/2010/main" val="285100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7DCBE0A-4B40-4ECA-B54D-E39BEA74A84B}"/>
              </a:ext>
            </a:extLst>
          </p:cNvPr>
          <p:cNvSpPr>
            <a:spLocks noGrp="1"/>
          </p:cNvSpPr>
          <p:nvPr>
            <p:ph type="ctrTitle"/>
          </p:nvPr>
        </p:nvSpPr>
        <p:spPr>
          <a:xfrm>
            <a:off x="1090507" y="138854"/>
            <a:ext cx="6783493" cy="948266"/>
          </a:xfrm>
        </p:spPr>
        <p:txBody>
          <a:bodyPr/>
          <a:lstStyle/>
          <a:p>
            <a:pPr algn="l"/>
            <a:r>
              <a:rPr lang="en-US" altLang="zh-CN" sz="3600" dirty="0">
                <a:latin typeface="微软雅黑" panose="020B0503020204020204" pitchFamily="34" charset="-122"/>
                <a:ea typeface="微软雅黑" panose="020B0503020204020204" pitchFamily="34" charset="-122"/>
              </a:rPr>
              <a:t>4 BOM</a:t>
            </a:r>
            <a:r>
              <a:rPr lang="zh-CN" altLang="en-US" sz="3600" dirty="0">
                <a:latin typeface="微软雅黑" panose="020B0503020204020204" pitchFamily="34" charset="-122"/>
                <a:ea typeface="微软雅黑" panose="020B0503020204020204" pitchFamily="34" charset="-122"/>
              </a:rPr>
              <a:t>和</a:t>
            </a:r>
            <a:r>
              <a:rPr lang="en-US" altLang="zh-CN" sz="3600" dirty="0">
                <a:latin typeface="微软雅黑" panose="020B0503020204020204" pitchFamily="34" charset="-122"/>
                <a:ea typeface="微软雅黑" panose="020B0503020204020204" pitchFamily="34" charset="-122"/>
              </a:rPr>
              <a:t>DOM</a:t>
            </a:r>
            <a:endParaRPr lang="zh-CN" altLang="en-US" sz="3600" dirty="0">
              <a:latin typeface="微软雅黑" panose="020B0503020204020204" pitchFamily="34" charset="-122"/>
              <a:ea typeface="微软雅黑" panose="020B0503020204020204" pitchFamily="34" charset="-122"/>
            </a:endParaRPr>
          </a:p>
        </p:txBody>
      </p:sp>
      <p:sp>
        <p:nvSpPr>
          <p:cNvPr id="3" name="Rectangle 1">
            <a:extLst>
              <a:ext uri="{FF2B5EF4-FFF2-40B4-BE49-F238E27FC236}">
                <a16:creationId xmlns:a16="http://schemas.microsoft.com/office/drawing/2014/main" id="{BBD3956F-FFBB-4CE6-A494-3E139A475991}"/>
              </a:ext>
            </a:extLst>
          </p:cNvPr>
          <p:cNvSpPr>
            <a:spLocks noChangeArrowheads="1"/>
          </p:cNvSpPr>
          <p:nvPr/>
        </p:nvSpPr>
        <p:spPr bwMode="auto">
          <a:xfrm>
            <a:off x="1090507" y="1132465"/>
            <a:ext cx="1054105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24292E"/>
                </a:solidFill>
                <a:effectLst/>
                <a:latin typeface="微软雅黑" panose="020B0503020204020204" pitchFamily="34" charset="-122"/>
                <a:ea typeface="微软雅黑" panose="020B0503020204020204" pitchFamily="34" charset="-122"/>
              </a:rPr>
              <a:t>Browser Object Model JavaScript 是浏览器的内置脚本语言。也就是说，浏览器内置了 JavaScript 引擎，并且提供各种接口，让 JavaScript 脚本可以控制浏览器的各种功能。 比如常用的有一下：</a:t>
            </a:r>
            <a:endParaRPr kumimoji="0" lang="zh-CN"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2400" b="0" i="0" u="none" strike="noStrike" cap="none" normalizeH="0" baseline="0" dirty="0">
                <a:ln>
                  <a:noFill/>
                </a:ln>
                <a:solidFill>
                  <a:srgbClr val="24292E"/>
                </a:solidFill>
                <a:effectLst/>
                <a:latin typeface="微软雅黑" panose="020B0503020204020204" pitchFamily="34" charset="-122"/>
                <a:ea typeface="微软雅黑" panose="020B0503020204020204" pitchFamily="34" charset="-122"/>
              </a:rPr>
              <a:t>window</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2400" b="0" i="0" u="none" strike="noStrike" cap="none" normalizeH="0" baseline="0" dirty="0">
                <a:ln>
                  <a:noFill/>
                </a:ln>
                <a:solidFill>
                  <a:srgbClr val="24292E"/>
                </a:solidFill>
                <a:effectLst/>
                <a:latin typeface="微软雅黑" panose="020B0503020204020204" pitchFamily="34" charset="-122"/>
                <a:ea typeface="微软雅黑" panose="020B0503020204020204" pitchFamily="34" charset="-122"/>
              </a:rPr>
              <a:t>cookie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zh-CN" sz="2400" b="0" i="0" u="none" strike="noStrike" cap="none" normalizeH="0" baseline="0" dirty="0">
                <a:ln>
                  <a:noFill/>
                </a:ln>
                <a:solidFill>
                  <a:srgbClr val="24292E"/>
                </a:solidFill>
                <a:effectLst/>
                <a:latin typeface="微软雅黑" panose="020B0503020204020204" pitchFamily="34" charset="-122"/>
                <a:ea typeface="微软雅黑" panose="020B0503020204020204" pitchFamily="34" charset="-122"/>
              </a:rPr>
              <a:t>H</a:t>
            </a:r>
            <a:r>
              <a:rPr kumimoji="0" lang="zh-CN" altLang="zh-CN" sz="2400" b="0" i="0" u="none" strike="noStrike" cap="none" normalizeH="0" baseline="0" dirty="0">
                <a:ln>
                  <a:noFill/>
                </a:ln>
                <a:solidFill>
                  <a:srgbClr val="24292E"/>
                </a:solidFill>
                <a:effectLst/>
                <a:latin typeface="微软雅黑" panose="020B0503020204020204" pitchFamily="34" charset="-122"/>
                <a:ea typeface="微软雅黑" panose="020B0503020204020204" pitchFamily="34" charset="-122"/>
              </a:rPr>
              <a:t>istory</a:t>
            </a:r>
            <a:endParaRPr kumimoji="0" lang="en-US" altLang="zh-CN" sz="2400" b="0" i="0" u="none" strike="noStrike" cap="none" normalizeH="0" baseline="0" dirty="0">
              <a:ln>
                <a:noFill/>
              </a:ln>
              <a:solidFill>
                <a:srgbClr val="24292E"/>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zh-CN" sz="2400" b="0" i="0" u="none" strike="noStrike" cap="none" normalizeH="0" baseline="0" dirty="0">
              <a:ln>
                <a:noFill/>
              </a:ln>
              <a:solidFill>
                <a:srgbClr val="24292E"/>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24292E"/>
                </a:solidFill>
                <a:effectLst/>
                <a:latin typeface="微软雅黑" panose="020B0503020204020204" pitchFamily="34" charset="-122"/>
                <a:ea typeface="微软雅黑" panose="020B0503020204020204" pitchFamily="34" charset="-122"/>
              </a:rPr>
              <a:t>Document Object Model DOM 是 JavaScript操作网页的接口，全称为“文档对象模型”（Document Object Model）。它的作用是将网页转为一个 JavaScript 对象，从而可以用脚本进行各种操作（比如增删内容）。</a:t>
            </a:r>
            <a:endParaRPr kumimoji="0" lang="zh-CN"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2400" b="0" i="0" u="none" strike="noStrike" cap="none" normalizeH="0" baseline="0" dirty="0">
                <a:ln>
                  <a:noFill/>
                </a:ln>
                <a:solidFill>
                  <a:srgbClr val="24292E"/>
                </a:solidFill>
                <a:effectLst/>
                <a:latin typeface="微软雅黑" panose="020B0503020204020204" pitchFamily="34" charset="-122"/>
                <a:ea typeface="微软雅黑" panose="020B0503020204020204" pitchFamily="34" charset="-122"/>
              </a:rPr>
              <a:t>document.getElementById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2400" b="0" i="0" u="none" strike="noStrike" cap="none" normalizeH="0" baseline="0" dirty="0">
                <a:ln>
                  <a:noFill/>
                </a:ln>
                <a:solidFill>
                  <a:srgbClr val="24292E"/>
                </a:solidFill>
                <a:effectLst/>
                <a:latin typeface="微软雅黑" panose="020B0503020204020204" pitchFamily="34" charset="-122"/>
                <a:ea typeface="微软雅黑" panose="020B0503020204020204" pitchFamily="34" charset="-122"/>
              </a:rPr>
              <a:t>document.open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2400" b="0" i="0" u="none" strike="noStrike" cap="none" normalizeH="0" baseline="0" dirty="0">
                <a:ln>
                  <a:noFill/>
                </a:ln>
                <a:solidFill>
                  <a:srgbClr val="24292E"/>
                </a:solidFill>
                <a:effectLst/>
                <a:latin typeface="微软雅黑" panose="020B0503020204020204" pitchFamily="34" charset="-122"/>
                <a:ea typeface="微软雅黑" panose="020B0503020204020204" pitchFamily="34" charset="-122"/>
              </a:rPr>
              <a:t>document.getElementsByClassName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474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7DCBE0A-4B40-4ECA-B54D-E39BEA74A84B}"/>
              </a:ext>
            </a:extLst>
          </p:cNvPr>
          <p:cNvSpPr>
            <a:spLocks noGrp="1"/>
          </p:cNvSpPr>
          <p:nvPr>
            <p:ph type="ctrTitle"/>
          </p:nvPr>
        </p:nvSpPr>
        <p:spPr>
          <a:xfrm>
            <a:off x="1090507" y="138854"/>
            <a:ext cx="8998373" cy="784973"/>
          </a:xfrm>
        </p:spPr>
        <p:txBody>
          <a:bodyPr/>
          <a:lstStyle/>
          <a:p>
            <a:pPr algn="l"/>
            <a:r>
              <a:rPr lang="en-US" altLang="zh-CN" sz="3600" dirty="0">
                <a:latin typeface="微软雅黑" panose="020B0503020204020204" pitchFamily="34" charset="-122"/>
                <a:ea typeface="微软雅黑" panose="020B0503020204020204" pitchFamily="34" charset="-122"/>
              </a:rPr>
              <a:t>5 </a:t>
            </a:r>
            <a:r>
              <a:rPr lang="zh-CN" altLang="en-US" sz="3600" dirty="0">
                <a:latin typeface="微软雅黑" panose="020B0503020204020204" pitchFamily="34" charset="-122"/>
                <a:ea typeface="微软雅黑" panose="020B0503020204020204" pitchFamily="34" charset="-122"/>
              </a:rPr>
              <a:t>事件</a:t>
            </a:r>
          </a:p>
        </p:txBody>
      </p:sp>
      <p:pic>
        <p:nvPicPr>
          <p:cNvPr id="2" name="图片 1">
            <a:extLst>
              <a:ext uri="{FF2B5EF4-FFF2-40B4-BE49-F238E27FC236}">
                <a16:creationId xmlns:a16="http://schemas.microsoft.com/office/drawing/2014/main" id="{F011F853-99B3-4165-AF91-CD49282019C1}"/>
              </a:ext>
            </a:extLst>
          </p:cNvPr>
          <p:cNvPicPr>
            <a:picLocks noChangeAspect="1"/>
          </p:cNvPicPr>
          <p:nvPr/>
        </p:nvPicPr>
        <p:blipFill>
          <a:blip r:embed="rId3"/>
          <a:stretch>
            <a:fillRect/>
          </a:stretch>
        </p:blipFill>
        <p:spPr>
          <a:xfrm>
            <a:off x="4520033" y="334297"/>
            <a:ext cx="6984692" cy="4458314"/>
          </a:xfrm>
          <a:prstGeom prst="rect">
            <a:avLst/>
          </a:prstGeom>
        </p:spPr>
      </p:pic>
      <p:sp>
        <p:nvSpPr>
          <p:cNvPr id="4" name="矩形 3">
            <a:extLst>
              <a:ext uri="{FF2B5EF4-FFF2-40B4-BE49-F238E27FC236}">
                <a16:creationId xmlns:a16="http://schemas.microsoft.com/office/drawing/2014/main" id="{6159927A-62F4-4276-83C8-5156684C207E}"/>
              </a:ext>
            </a:extLst>
          </p:cNvPr>
          <p:cNvSpPr/>
          <p:nvPr/>
        </p:nvSpPr>
        <p:spPr>
          <a:xfrm>
            <a:off x="1090507" y="5060758"/>
            <a:ext cx="10414218" cy="923330"/>
          </a:xfrm>
          <a:prstGeom prst="rect">
            <a:avLst/>
          </a:prstGeom>
        </p:spPr>
        <p:txBody>
          <a:bodyPr wrap="square">
            <a:spAutoFit/>
          </a:bodyPr>
          <a:lstStyle/>
          <a:p>
            <a:r>
              <a:rPr lang="zh-CN" altLang="en-US" dirty="0">
                <a:solidFill>
                  <a:srgbClr val="24292E"/>
                </a:solidFill>
                <a:latin typeface="-apple-system"/>
              </a:rPr>
              <a:t>事件是您在编程时系统内发生的动作或者发生的事情，系统通过它来告诉您在您愿意的情况下您可以以某种方式对它做出回应。例如：如果您在网页上单击一个按钮，您可能想通过显示一个信息框来响应这个动作。</a:t>
            </a:r>
            <a:endParaRPr lang="zh-CN" altLang="en-US" dirty="0"/>
          </a:p>
        </p:txBody>
      </p:sp>
      <p:sp>
        <p:nvSpPr>
          <p:cNvPr id="3" name="文本框 2">
            <a:extLst>
              <a:ext uri="{FF2B5EF4-FFF2-40B4-BE49-F238E27FC236}">
                <a16:creationId xmlns:a16="http://schemas.microsoft.com/office/drawing/2014/main" id="{99018D81-0784-4E34-A6B1-15A2CFC2EEA1}"/>
              </a:ext>
            </a:extLst>
          </p:cNvPr>
          <p:cNvSpPr txBox="1"/>
          <p:nvPr/>
        </p:nvSpPr>
        <p:spPr>
          <a:xfrm>
            <a:off x="1170039" y="1533832"/>
            <a:ext cx="1454244" cy="1477328"/>
          </a:xfrm>
          <a:prstGeom prst="rect">
            <a:avLst/>
          </a:prstGeom>
          <a:noFill/>
        </p:spPr>
        <p:txBody>
          <a:bodyPr wrap="none" rtlCol="0">
            <a:spAutoFit/>
          </a:bodyPr>
          <a:lstStyle/>
          <a:p>
            <a:pPr marL="342900" indent="-342900">
              <a:buFont typeface="+mj-lt"/>
              <a:buAutoNum type="arabicPeriod"/>
            </a:pPr>
            <a:r>
              <a:rPr lang="zh-CN" altLang="en-US" dirty="0"/>
              <a:t>键盘事件</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鼠标事件</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表单事件</a:t>
            </a:r>
          </a:p>
        </p:txBody>
      </p:sp>
    </p:spTree>
    <p:extLst>
      <p:ext uri="{BB962C8B-B14F-4D97-AF65-F5344CB8AC3E}">
        <p14:creationId xmlns:p14="http://schemas.microsoft.com/office/powerpoint/2010/main" val="1788317193"/>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400</TotalTime>
  <Words>550</Words>
  <Application>Microsoft Office PowerPoint</Application>
  <PresentationFormat>宽屏</PresentationFormat>
  <Paragraphs>74</Paragraphs>
  <Slides>12</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-apple-system</vt:lpstr>
      <vt:lpstr>等线</vt:lpstr>
      <vt:lpstr>微软雅黑</vt:lpstr>
      <vt:lpstr>Arial</vt:lpstr>
      <vt:lpstr>Trebuchet MS</vt:lpstr>
      <vt:lpstr>Wingdings 3</vt:lpstr>
      <vt:lpstr>平面</vt:lpstr>
      <vt:lpstr>苏州GDG-前端系列  JavaScript入门</vt:lpstr>
      <vt:lpstr>目录</vt:lpstr>
      <vt:lpstr>1 JavaScript学习路线</vt:lpstr>
      <vt:lpstr>2.1 JavaScript历史</vt:lpstr>
      <vt:lpstr>1. 页面输出 2. 控制台输出 3. 页面弹出输出</vt:lpstr>
      <vt:lpstr>3.1 基本类型</vt:lpstr>
      <vt:lpstr>3.2 函数</vt:lpstr>
      <vt:lpstr>4 BOM和DOM</vt:lpstr>
      <vt:lpstr>5 事件</vt:lpstr>
      <vt:lpstr>6 实战</vt:lpstr>
      <vt:lpstr>5推荐资料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敏捷个人 前端开发者如何成长</dc:title>
  <dc:creator>敏军 李</dc:creator>
  <cp:lastModifiedBy>敏军 李</cp:lastModifiedBy>
  <cp:revision>26</cp:revision>
  <dcterms:created xsi:type="dcterms:W3CDTF">2018-11-23T00:58:00Z</dcterms:created>
  <dcterms:modified xsi:type="dcterms:W3CDTF">2019-06-16T04:21:02Z</dcterms:modified>
</cp:coreProperties>
</file>