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8" r:id="rId2"/>
    <p:sldId id="359" r:id="rId3"/>
    <p:sldId id="354" r:id="rId4"/>
    <p:sldId id="364" r:id="rId5"/>
    <p:sldId id="387" r:id="rId6"/>
    <p:sldId id="388" r:id="rId7"/>
    <p:sldId id="385" r:id="rId8"/>
    <p:sldId id="390" r:id="rId9"/>
    <p:sldId id="363" r:id="rId10"/>
    <p:sldId id="361" r:id="rId11"/>
    <p:sldId id="392" r:id="rId12"/>
    <p:sldId id="366" r:id="rId13"/>
    <p:sldId id="372" r:id="rId14"/>
    <p:sldId id="362" r:id="rId15"/>
    <p:sldId id="370" r:id="rId16"/>
    <p:sldId id="367" r:id="rId17"/>
    <p:sldId id="351" r:id="rId18"/>
    <p:sldId id="368" r:id="rId19"/>
    <p:sldId id="375" r:id="rId20"/>
    <p:sldId id="378" r:id="rId21"/>
    <p:sldId id="379" r:id="rId22"/>
    <p:sldId id="380" r:id="rId23"/>
    <p:sldId id="381" r:id="rId24"/>
    <p:sldId id="382" r:id="rId25"/>
    <p:sldId id="384" r:id="rId26"/>
    <p:sldId id="393" r:id="rId27"/>
    <p:sldId id="394" r:id="rId28"/>
    <p:sldId id="373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qi He" initials="W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92E"/>
    <a:srgbClr val="1976D2"/>
    <a:srgbClr val="195CB4"/>
    <a:srgbClr val="F9F9F9"/>
    <a:srgbClr val="ECEC20"/>
    <a:srgbClr val="9FC04C"/>
    <a:srgbClr val="00A5C4"/>
    <a:srgbClr val="6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4" autoAdjust="0"/>
    <p:restoredTop sz="78041"/>
  </p:normalViewPr>
  <p:slideViewPr>
    <p:cSldViewPr>
      <p:cViewPr varScale="1">
        <p:scale>
          <a:sx n="120" d="100"/>
          <a:sy n="120" d="100"/>
        </p:scale>
        <p:origin x="1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11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CEE84-2D51-BC48-8F54-738831B3B147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EC8C11-7AF0-8C4E-9E8C-477A38C11F84}">
      <dgm:prSet phldrT="[文本]" custT="1"/>
      <dgm:spPr/>
      <dgm:t>
        <a:bodyPr/>
        <a:lstStyle/>
        <a:p>
          <a:r>
            <a:rPr lang="en-US" altLang="zh-CN" sz="4000" dirty="0" smtClean="0"/>
            <a:t>Angular 2 Beta</a:t>
          </a:r>
          <a:endParaRPr lang="zh-CN" altLang="en-US" sz="4000" dirty="0"/>
        </a:p>
      </dgm:t>
    </dgm:pt>
    <dgm:pt modelId="{F45C30E5-CAC9-ED40-AD24-FBAE1716E845}" type="parTrans" cxnId="{E8584A1E-8111-9B41-B47D-E060C329AFBF}">
      <dgm:prSet/>
      <dgm:spPr/>
      <dgm:t>
        <a:bodyPr/>
        <a:lstStyle/>
        <a:p>
          <a:endParaRPr lang="zh-CN" altLang="en-US"/>
        </a:p>
      </dgm:t>
    </dgm:pt>
    <dgm:pt modelId="{B4E80F4C-8922-3B41-AE1A-81CE8DFBA83C}" type="sibTrans" cxnId="{E8584A1E-8111-9B41-B47D-E060C329AFBF}">
      <dgm:prSet/>
      <dgm:spPr/>
      <dgm:t>
        <a:bodyPr/>
        <a:lstStyle/>
        <a:p>
          <a:endParaRPr lang="zh-CN" altLang="en-US"/>
        </a:p>
      </dgm:t>
    </dgm:pt>
    <dgm:pt modelId="{696F8D1D-B885-EC4A-BD52-B9AEC47B5299}">
      <dgm:prSet phldrT="[文本]" custT="1"/>
      <dgm:spPr/>
      <dgm:t>
        <a:bodyPr/>
        <a:lstStyle/>
        <a:p>
          <a:r>
            <a:rPr lang="en-US" altLang="zh-CN" sz="4000" dirty="0" smtClean="0"/>
            <a:t>Angular 2</a:t>
          </a:r>
          <a:endParaRPr lang="zh-CN" altLang="en-US" sz="4000" dirty="0"/>
        </a:p>
      </dgm:t>
    </dgm:pt>
    <dgm:pt modelId="{64966449-4D39-D440-B69D-C8E5365EFFA9}" type="parTrans" cxnId="{695A6703-E4FF-3248-B67F-5259AA98AB6E}">
      <dgm:prSet/>
      <dgm:spPr/>
      <dgm:t>
        <a:bodyPr/>
        <a:lstStyle/>
        <a:p>
          <a:endParaRPr lang="zh-CN" altLang="en-US"/>
        </a:p>
      </dgm:t>
    </dgm:pt>
    <dgm:pt modelId="{9E7AAFA3-A76E-CD46-A9BB-A7BE633B17E8}" type="sibTrans" cxnId="{695A6703-E4FF-3248-B67F-5259AA98AB6E}">
      <dgm:prSet/>
      <dgm:spPr/>
      <dgm:t>
        <a:bodyPr/>
        <a:lstStyle/>
        <a:p>
          <a:endParaRPr lang="zh-CN" altLang="en-US"/>
        </a:p>
      </dgm:t>
    </dgm:pt>
    <dgm:pt modelId="{397A042C-4AD3-9244-9D21-0FCDC7C833B9}">
      <dgm:prSet phldrT="[文本]" custT="1"/>
      <dgm:spPr/>
      <dgm:t>
        <a:bodyPr/>
        <a:lstStyle/>
        <a:p>
          <a:r>
            <a:rPr lang="sk-SK" altLang="zh-CN" sz="4000" dirty="0" err="1" smtClean="0">
              <a:solidFill>
                <a:srgbClr val="252525"/>
              </a:solidFill>
              <a:latin typeface="+mn-lt"/>
            </a:rPr>
            <a:t>AngularJS</a:t>
          </a:r>
          <a:r>
            <a:rPr lang="sk-SK" altLang="zh-CN" sz="4000" dirty="0" smtClean="0">
              <a:solidFill>
                <a:srgbClr val="252525"/>
              </a:solidFill>
              <a:latin typeface="+mn-lt"/>
            </a:rPr>
            <a:t> 1</a:t>
          </a:r>
          <a:endParaRPr lang="zh-CN" altLang="en-US" sz="4000" dirty="0"/>
        </a:p>
      </dgm:t>
    </dgm:pt>
    <dgm:pt modelId="{16E44FCE-ACA5-3A40-B529-C521FBB38B6C}" type="parTrans" cxnId="{A2A2395E-B70A-4440-8747-6FF127534956}">
      <dgm:prSet/>
      <dgm:spPr/>
      <dgm:t>
        <a:bodyPr/>
        <a:lstStyle/>
        <a:p>
          <a:endParaRPr lang="zh-CN" altLang="en-US"/>
        </a:p>
      </dgm:t>
    </dgm:pt>
    <dgm:pt modelId="{F9E13407-79C9-B548-A2BF-E1A52EABAA9C}" type="sibTrans" cxnId="{A2A2395E-B70A-4440-8747-6FF127534956}">
      <dgm:prSet/>
      <dgm:spPr/>
      <dgm:t>
        <a:bodyPr/>
        <a:lstStyle/>
        <a:p>
          <a:endParaRPr lang="zh-CN" altLang="en-US"/>
        </a:p>
      </dgm:t>
    </dgm:pt>
    <dgm:pt modelId="{DE67C8D8-5DD1-EE45-980F-1C31E4609E20}" type="pres">
      <dgm:prSet presAssocID="{B43CEE84-2D51-BC48-8F54-738831B3B1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A40C01-6C44-3F48-A771-D6024BEAE487}" type="pres">
      <dgm:prSet presAssocID="{B43CEE84-2D51-BC48-8F54-738831B3B147}" presName="arrow" presStyleLbl="bgShp" presStyleIdx="0" presStyleCnt="1"/>
      <dgm:spPr/>
    </dgm:pt>
    <dgm:pt modelId="{263D9431-9BD8-0342-8E62-186D3062A0BE}" type="pres">
      <dgm:prSet presAssocID="{B43CEE84-2D51-BC48-8F54-738831B3B147}" presName="points" presStyleCnt="0"/>
      <dgm:spPr/>
    </dgm:pt>
    <dgm:pt modelId="{AD7F189F-3951-8C4B-A727-689F32A2D244}" type="pres">
      <dgm:prSet presAssocID="{397A042C-4AD3-9244-9D21-0FCDC7C833B9}" presName="compositeA" presStyleCnt="0"/>
      <dgm:spPr/>
    </dgm:pt>
    <dgm:pt modelId="{D39A6A9A-44EA-414C-B72D-F887B95A19EA}" type="pres">
      <dgm:prSet presAssocID="{397A042C-4AD3-9244-9D21-0FCDC7C833B9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9F918F-A622-8242-AD94-D2340A259E6E}" type="pres">
      <dgm:prSet presAssocID="{397A042C-4AD3-9244-9D21-0FCDC7C833B9}" presName="circleA" presStyleLbl="node1" presStyleIdx="0" presStyleCnt="3"/>
      <dgm:spPr/>
    </dgm:pt>
    <dgm:pt modelId="{1F3C4C59-2EFE-B749-BB49-6C771F67F1E6}" type="pres">
      <dgm:prSet presAssocID="{397A042C-4AD3-9244-9D21-0FCDC7C833B9}" presName="spaceA" presStyleCnt="0"/>
      <dgm:spPr/>
    </dgm:pt>
    <dgm:pt modelId="{BF1131E5-7E8D-D54A-B232-45FF3A0615EB}" type="pres">
      <dgm:prSet presAssocID="{F9E13407-79C9-B548-A2BF-E1A52EABAA9C}" presName="space" presStyleCnt="0"/>
      <dgm:spPr/>
    </dgm:pt>
    <dgm:pt modelId="{5A01C2BA-DD0A-3B46-B8B8-5364013950AC}" type="pres">
      <dgm:prSet presAssocID="{FFEC8C11-7AF0-8C4E-9E8C-477A38C11F84}" presName="compositeB" presStyleCnt="0"/>
      <dgm:spPr/>
    </dgm:pt>
    <dgm:pt modelId="{9404436D-E2AD-B64B-84FE-F9236A04B38F}" type="pres">
      <dgm:prSet presAssocID="{FFEC8C11-7AF0-8C4E-9E8C-477A38C11F84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D842B7-6223-4A4A-800D-52B978864030}" type="pres">
      <dgm:prSet presAssocID="{FFEC8C11-7AF0-8C4E-9E8C-477A38C11F84}" presName="circleB" presStyleLbl="node1" presStyleIdx="1" presStyleCnt="3"/>
      <dgm:spPr/>
    </dgm:pt>
    <dgm:pt modelId="{CECA3C11-8A13-5844-BBDD-A6D38E25B104}" type="pres">
      <dgm:prSet presAssocID="{FFEC8C11-7AF0-8C4E-9E8C-477A38C11F84}" presName="spaceB" presStyleCnt="0"/>
      <dgm:spPr/>
    </dgm:pt>
    <dgm:pt modelId="{40BC2F9A-EF29-8E46-8C00-4A5125F43BD7}" type="pres">
      <dgm:prSet presAssocID="{B4E80F4C-8922-3B41-AE1A-81CE8DFBA83C}" presName="space" presStyleCnt="0"/>
      <dgm:spPr/>
    </dgm:pt>
    <dgm:pt modelId="{CF171F61-CA96-AE4C-A335-CA0B91F9F5A4}" type="pres">
      <dgm:prSet presAssocID="{696F8D1D-B885-EC4A-BD52-B9AEC47B5299}" presName="compositeA" presStyleCnt="0"/>
      <dgm:spPr/>
    </dgm:pt>
    <dgm:pt modelId="{F27130F1-CFB9-2441-8831-488D1A08E81B}" type="pres">
      <dgm:prSet presAssocID="{696F8D1D-B885-EC4A-BD52-B9AEC47B5299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DFD63-CBB5-874D-8439-765DF69A1BA7}" type="pres">
      <dgm:prSet presAssocID="{696F8D1D-B885-EC4A-BD52-B9AEC47B5299}" presName="circleA" presStyleLbl="node1" presStyleIdx="2" presStyleCnt="3"/>
      <dgm:spPr/>
    </dgm:pt>
    <dgm:pt modelId="{5924BC54-8ED2-0946-BF50-613DD5F16105}" type="pres">
      <dgm:prSet presAssocID="{696F8D1D-B885-EC4A-BD52-B9AEC47B5299}" presName="spaceA" presStyleCnt="0"/>
      <dgm:spPr/>
    </dgm:pt>
  </dgm:ptLst>
  <dgm:cxnLst>
    <dgm:cxn modelId="{695A6703-E4FF-3248-B67F-5259AA98AB6E}" srcId="{B43CEE84-2D51-BC48-8F54-738831B3B147}" destId="{696F8D1D-B885-EC4A-BD52-B9AEC47B5299}" srcOrd="2" destOrd="0" parTransId="{64966449-4D39-D440-B69D-C8E5365EFFA9}" sibTransId="{9E7AAFA3-A76E-CD46-A9BB-A7BE633B17E8}"/>
    <dgm:cxn modelId="{E8584A1E-8111-9B41-B47D-E060C329AFBF}" srcId="{B43CEE84-2D51-BC48-8F54-738831B3B147}" destId="{FFEC8C11-7AF0-8C4E-9E8C-477A38C11F84}" srcOrd="1" destOrd="0" parTransId="{F45C30E5-CAC9-ED40-AD24-FBAE1716E845}" sibTransId="{B4E80F4C-8922-3B41-AE1A-81CE8DFBA83C}"/>
    <dgm:cxn modelId="{A2A2395E-B70A-4440-8747-6FF127534956}" srcId="{B43CEE84-2D51-BC48-8F54-738831B3B147}" destId="{397A042C-4AD3-9244-9D21-0FCDC7C833B9}" srcOrd="0" destOrd="0" parTransId="{16E44FCE-ACA5-3A40-B529-C521FBB38B6C}" sibTransId="{F9E13407-79C9-B548-A2BF-E1A52EABAA9C}"/>
    <dgm:cxn modelId="{C410999A-7D2B-5D4F-B0A5-19C2AE90E1FB}" type="presOf" srcId="{FFEC8C11-7AF0-8C4E-9E8C-477A38C11F84}" destId="{9404436D-E2AD-B64B-84FE-F9236A04B38F}" srcOrd="0" destOrd="0" presId="urn:microsoft.com/office/officeart/2005/8/layout/hProcess11"/>
    <dgm:cxn modelId="{7FE5855B-66F4-DC4A-952B-C3ECC8C9BC85}" type="presOf" srcId="{B43CEE84-2D51-BC48-8F54-738831B3B147}" destId="{DE67C8D8-5DD1-EE45-980F-1C31E4609E20}" srcOrd="0" destOrd="0" presId="urn:microsoft.com/office/officeart/2005/8/layout/hProcess11"/>
    <dgm:cxn modelId="{12E4E817-3451-B447-9EBF-523DC2388C16}" type="presOf" srcId="{397A042C-4AD3-9244-9D21-0FCDC7C833B9}" destId="{D39A6A9A-44EA-414C-B72D-F887B95A19EA}" srcOrd="0" destOrd="0" presId="urn:microsoft.com/office/officeart/2005/8/layout/hProcess11"/>
    <dgm:cxn modelId="{5C917E30-F5A5-074D-847B-D44159A1C51A}" type="presOf" srcId="{696F8D1D-B885-EC4A-BD52-B9AEC47B5299}" destId="{F27130F1-CFB9-2441-8831-488D1A08E81B}" srcOrd="0" destOrd="0" presId="urn:microsoft.com/office/officeart/2005/8/layout/hProcess11"/>
    <dgm:cxn modelId="{3CDC7BF9-0646-2240-9958-BF09C58D27C0}" type="presParOf" srcId="{DE67C8D8-5DD1-EE45-980F-1C31E4609E20}" destId="{28A40C01-6C44-3F48-A771-D6024BEAE487}" srcOrd="0" destOrd="0" presId="urn:microsoft.com/office/officeart/2005/8/layout/hProcess11"/>
    <dgm:cxn modelId="{C8C73947-0D67-4B40-9A50-1B550B936D10}" type="presParOf" srcId="{DE67C8D8-5DD1-EE45-980F-1C31E4609E20}" destId="{263D9431-9BD8-0342-8E62-186D3062A0BE}" srcOrd="1" destOrd="0" presId="urn:microsoft.com/office/officeart/2005/8/layout/hProcess11"/>
    <dgm:cxn modelId="{DCACD330-1D0A-154D-B9D5-9C199160AAAF}" type="presParOf" srcId="{263D9431-9BD8-0342-8E62-186D3062A0BE}" destId="{AD7F189F-3951-8C4B-A727-689F32A2D244}" srcOrd="0" destOrd="0" presId="urn:microsoft.com/office/officeart/2005/8/layout/hProcess11"/>
    <dgm:cxn modelId="{58A0D348-AB73-474C-BCD5-A0F18533AF23}" type="presParOf" srcId="{AD7F189F-3951-8C4B-A727-689F32A2D244}" destId="{D39A6A9A-44EA-414C-B72D-F887B95A19EA}" srcOrd="0" destOrd="0" presId="urn:microsoft.com/office/officeart/2005/8/layout/hProcess11"/>
    <dgm:cxn modelId="{EE5ED8D0-58A8-784C-8AB1-B308A37E5563}" type="presParOf" srcId="{AD7F189F-3951-8C4B-A727-689F32A2D244}" destId="{029F918F-A622-8242-AD94-D2340A259E6E}" srcOrd="1" destOrd="0" presId="urn:microsoft.com/office/officeart/2005/8/layout/hProcess11"/>
    <dgm:cxn modelId="{71BE95AA-08E2-084C-A1DA-674B27B5D6D9}" type="presParOf" srcId="{AD7F189F-3951-8C4B-A727-689F32A2D244}" destId="{1F3C4C59-2EFE-B749-BB49-6C771F67F1E6}" srcOrd="2" destOrd="0" presId="urn:microsoft.com/office/officeart/2005/8/layout/hProcess11"/>
    <dgm:cxn modelId="{2F4E043C-2763-C349-9E6C-E4D1DC267B97}" type="presParOf" srcId="{263D9431-9BD8-0342-8E62-186D3062A0BE}" destId="{BF1131E5-7E8D-D54A-B232-45FF3A0615EB}" srcOrd="1" destOrd="0" presId="urn:microsoft.com/office/officeart/2005/8/layout/hProcess11"/>
    <dgm:cxn modelId="{2D32060F-E40D-2D44-9BC2-F38421DEA603}" type="presParOf" srcId="{263D9431-9BD8-0342-8E62-186D3062A0BE}" destId="{5A01C2BA-DD0A-3B46-B8B8-5364013950AC}" srcOrd="2" destOrd="0" presId="urn:microsoft.com/office/officeart/2005/8/layout/hProcess11"/>
    <dgm:cxn modelId="{62765251-5C50-5541-A7B8-4E93479B3C00}" type="presParOf" srcId="{5A01C2BA-DD0A-3B46-B8B8-5364013950AC}" destId="{9404436D-E2AD-B64B-84FE-F9236A04B38F}" srcOrd="0" destOrd="0" presId="urn:microsoft.com/office/officeart/2005/8/layout/hProcess11"/>
    <dgm:cxn modelId="{E436DD00-714F-4747-A6C5-C1FB3BFCA0DE}" type="presParOf" srcId="{5A01C2BA-DD0A-3B46-B8B8-5364013950AC}" destId="{4BD842B7-6223-4A4A-800D-52B978864030}" srcOrd="1" destOrd="0" presId="urn:microsoft.com/office/officeart/2005/8/layout/hProcess11"/>
    <dgm:cxn modelId="{20CB6108-357C-CD41-AD2B-47187A5DB86C}" type="presParOf" srcId="{5A01C2BA-DD0A-3B46-B8B8-5364013950AC}" destId="{CECA3C11-8A13-5844-BBDD-A6D38E25B104}" srcOrd="2" destOrd="0" presId="urn:microsoft.com/office/officeart/2005/8/layout/hProcess11"/>
    <dgm:cxn modelId="{5DA06083-F278-B645-ABF2-D3216FED740E}" type="presParOf" srcId="{263D9431-9BD8-0342-8E62-186D3062A0BE}" destId="{40BC2F9A-EF29-8E46-8C00-4A5125F43BD7}" srcOrd="3" destOrd="0" presId="urn:microsoft.com/office/officeart/2005/8/layout/hProcess11"/>
    <dgm:cxn modelId="{681465E1-3F7B-3F41-9AB8-4DDC0E9AD2C6}" type="presParOf" srcId="{263D9431-9BD8-0342-8E62-186D3062A0BE}" destId="{CF171F61-CA96-AE4C-A335-CA0B91F9F5A4}" srcOrd="4" destOrd="0" presId="urn:microsoft.com/office/officeart/2005/8/layout/hProcess11"/>
    <dgm:cxn modelId="{1A8DD1AD-8A37-8942-864F-B9182882FDF4}" type="presParOf" srcId="{CF171F61-CA96-AE4C-A335-CA0B91F9F5A4}" destId="{F27130F1-CFB9-2441-8831-488D1A08E81B}" srcOrd="0" destOrd="0" presId="urn:microsoft.com/office/officeart/2005/8/layout/hProcess11"/>
    <dgm:cxn modelId="{0A520C58-E3B7-FC46-86A8-D8A50EB40A41}" type="presParOf" srcId="{CF171F61-CA96-AE4C-A335-CA0B91F9F5A4}" destId="{A6FDFD63-CBB5-874D-8439-765DF69A1BA7}" srcOrd="1" destOrd="0" presId="urn:microsoft.com/office/officeart/2005/8/layout/hProcess11"/>
    <dgm:cxn modelId="{297C30B4-F54E-5A41-A847-7663A337039A}" type="presParOf" srcId="{CF171F61-CA96-AE4C-A335-CA0B91F9F5A4}" destId="{5924BC54-8ED2-0946-BF50-613DD5F1610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90588-CF49-204E-AB66-A043C512A169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855CE93E-7475-8441-AAF5-83119C1EAC59}">
      <dgm:prSet phldrT="[文本]"/>
      <dgm:spPr/>
      <dgm:t>
        <a:bodyPr/>
        <a:lstStyle/>
        <a:p>
          <a:r>
            <a:rPr lang="en-US" altLang="zh-CN" dirty="0" smtClean="0"/>
            <a:t>MVW</a:t>
          </a:r>
          <a:endParaRPr lang="zh-CN" altLang="en-US" dirty="0"/>
        </a:p>
      </dgm:t>
    </dgm:pt>
    <dgm:pt modelId="{591F4834-B7B5-1846-8D33-C7BDC3E9EE67}" type="parTrans" cxnId="{F889FC2E-5255-E946-A443-38FC04DA5761}">
      <dgm:prSet/>
      <dgm:spPr/>
      <dgm:t>
        <a:bodyPr/>
        <a:lstStyle/>
        <a:p>
          <a:endParaRPr lang="zh-CN" altLang="en-US"/>
        </a:p>
      </dgm:t>
    </dgm:pt>
    <dgm:pt modelId="{413C3849-8BB5-D044-AD4E-6FAB8290B366}" type="sibTrans" cxnId="{F889FC2E-5255-E946-A443-38FC04DA5761}">
      <dgm:prSet/>
      <dgm:spPr/>
      <dgm:t>
        <a:bodyPr/>
        <a:lstStyle/>
        <a:p>
          <a:endParaRPr lang="zh-CN" altLang="en-US"/>
        </a:p>
      </dgm:t>
    </dgm:pt>
    <dgm:pt modelId="{AAF37662-01EA-1D45-87CA-06953F71D8E6}">
      <dgm:prSet phldrT="[文本]"/>
      <dgm:spPr/>
      <dgm:t>
        <a:bodyPr/>
        <a:lstStyle/>
        <a:p>
          <a:r>
            <a:rPr lang="zh-CN" altLang="en-US" dirty="0" smtClean="0"/>
            <a:t>依赖注入</a:t>
          </a:r>
          <a:endParaRPr lang="zh-CN" altLang="en-US" dirty="0"/>
        </a:p>
      </dgm:t>
    </dgm:pt>
    <dgm:pt modelId="{D658193F-CE0F-F642-8252-EDDF34E58EAE}" type="parTrans" cxnId="{B6332571-9538-AB42-ACFC-292FE87720F8}">
      <dgm:prSet/>
      <dgm:spPr/>
      <dgm:t>
        <a:bodyPr/>
        <a:lstStyle/>
        <a:p>
          <a:endParaRPr lang="zh-CN" altLang="en-US"/>
        </a:p>
      </dgm:t>
    </dgm:pt>
    <dgm:pt modelId="{706FF48B-DA9E-5E4A-8690-C16493C16D7C}" type="sibTrans" cxnId="{B6332571-9538-AB42-ACFC-292FE87720F8}">
      <dgm:prSet/>
      <dgm:spPr/>
      <dgm:t>
        <a:bodyPr/>
        <a:lstStyle/>
        <a:p>
          <a:endParaRPr lang="zh-CN" altLang="en-US"/>
        </a:p>
      </dgm:t>
    </dgm:pt>
    <dgm:pt modelId="{C487DB27-543B-EE47-8B49-2D3923DBE9B9}">
      <dgm:prSet phldrT="[文本]"/>
      <dgm:spPr/>
      <dgm:t>
        <a:bodyPr/>
        <a:lstStyle/>
        <a:p>
          <a:r>
            <a:rPr lang="zh-CN" altLang="en-US" dirty="0" smtClean="0"/>
            <a:t>模板</a:t>
          </a:r>
          <a:endParaRPr lang="zh-CN" altLang="en-US" dirty="0"/>
        </a:p>
      </dgm:t>
    </dgm:pt>
    <dgm:pt modelId="{45BAA937-DD93-E849-BC8D-A72EF5EE1934}" type="parTrans" cxnId="{9EB58277-9D18-4C43-9A85-142AB51A322F}">
      <dgm:prSet/>
      <dgm:spPr/>
      <dgm:t>
        <a:bodyPr/>
        <a:lstStyle/>
        <a:p>
          <a:endParaRPr lang="zh-CN" altLang="en-US"/>
        </a:p>
      </dgm:t>
    </dgm:pt>
    <dgm:pt modelId="{97E42C10-CBEA-604A-8DF3-22B07A2CBB78}" type="sibTrans" cxnId="{9EB58277-9D18-4C43-9A85-142AB51A322F}">
      <dgm:prSet/>
      <dgm:spPr/>
      <dgm:t>
        <a:bodyPr/>
        <a:lstStyle/>
        <a:p>
          <a:endParaRPr lang="zh-CN" altLang="en-US"/>
        </a:p>
      </dgm:t>
    </dgm:pt>
    <dgm:pt modelId="{18E9C647-F01C-4D41-8065-8991AD3B610F}" type="pres">
      <dgm:prSet presAssocID="{D3A90588-CF49-204E-AB66-A043C512A16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E9347A2-58E1-D144-95A0-493542D22072}" type="pres">
      <dgm:prSet presAssocID="{855CE93E-7475-8441-AAF5-83119C1EAC5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2157CC-D6D2-4148-A858-0BEB8BEFA1DD}" type="pres">
      <dgm:prSet presAssocID="{855CE93E-7475-8441-AAF5-83119C1EAC59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E640BA60-6793-D943-9300-84FE0CF75F43}" type="pres">
      <dgm:prSet presAssocID="{855CE93E-7475-8441-AAF5-83119C1EAC59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20308189-9261-EE42-8916-0759F9ECD8EE}" type="pres">
      <dgm:prSet presAssocID="{AAF37662-01EA-1D45-87CA-06953F71D8E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FF77D-33DD-AC4B-A005-26BBC22B0B6E}" type="pres">
      <dgm:prSet presAssocID="{AAF37662-01EA-1D45-87CA-06953F71D8E6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1A8C6249-2F64-B74B-A070-BD235B7E1B00}" type="pres">
      <dgm:prSet presAssocID="{AAF37662-01EA-1D45-87CA-06953F71D8E6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55C5B198-4F0F-7747-9286-2A2A2572274F}" type="pres">
      <dgm:prSet presAssocID="{C487DB27-543B-EE47-8B49-2D3923DBE9B9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AC71CFFE-0D2E-FD49-9CFF-426387087623}" type="pres">
      <dgm:prSet presAssocID="{C487DB27-543B-EE47-8B49-2D3923DBE9B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495C5B-1B5A-CF43-BA19-A6201A49935F}" type="pres">
      <dgm:prSet presAssocID="{C487DB27-543B-EE47-8B49-2D3923DBE9B9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626C2000-B06D-5241-A921-D14181274014}" type="pres">
      <dgm:prSet presAssocID="{C487DB27-543B-EE47-8B49-2D3923DBE9B9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0791F89A-360A-4949-82EB-256F4947C053}" type="pres">
      <dgm:prSet presAssocID="{413C3849-8BB5-D044-AD4E-6FAB8290B366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68B7DFC4-AA16-2D4C-A49E-0A3716FF1A0D}" type="pres">
      <dgm:prSet presAssocID="{706FF48B-DA9E-5E4A-8690-C16493C16D7C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3193A96C-E750-3B42-8727-A80DE5013F5E}" type="pres">
      <dgm:prSet presAssocID="{97E42C10-CBEA-604A-8DF3-22B07A2CBB78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9593B870-DAB4-814D-B3CA-531EE19F6353}" type="presOf" srcId="{855CE93E-7475-8441-AAF5-83119C1EAC59}" destId="{822157CC-D6D2-4148-A858-0BEB8BEFA1DD}" srcOrd="1" destOrd="0" presId="urn:microsoft.com/office/officeart/2005/8/layout/gear1"/>
    <dgm:cxn modelId="{9EB58277-9D18-4C43-9A85-142AB51A322F}" srcId="{D3A90588-CF49-204E-AB66-A043C512A169}" destId="{C487DB27-543B-EE47-8B49-2D3923DBE9B9}" srcOrd="2" destOrd="0" parTransId="{45BAA937-DD93-E849-BC8D-A72EF5EE1934}" sibTransId="{97E42C10-CBEA-604A-8DF3-22B07A2CBB78}"/>
    <dgm:cxn modelId="{E3C9C24A-4DAA-5A4F-875A-91FCCD949B40}" type="presOf" srcId="{855CE93E-7475-8441-AAF5-83119C1EAC59}" destId="{E640BA60-6793-D943-9300-84FE0CF75F43}" srcOrd="2" destOrd="0" presId="urn:microsoft.com/office/officeart/2005/8/layout/gear1"/>
    <dgm:cxn modelId="{7127780A-D166-3042-A7DB-172D30985F19}" type="presOf" srcId="{C487DB27-543B-EE47-8B49-2D3923DBE9B9}" destId="{626C2000-B06D-5241-A921-D14181274014}" srcOrd="3" destOrd="0" presId="urn:microsoft.com/office/officeart/2005/8/layout/gear1"/>
    <dgm:cxn modelId="{0E7BFA02-280B-804C-BED8-8CA92F94EF8A}" type="presOf" srcId="{AAF37662-01EA-1D45-87CA-06953F71D8E6}" destId="{1A8C6249-2F64-B74B-A070-BD235B7E1B00}" srcOrd="2" destOrd="0" presId="urn:microsoft.com/office/officeart/2005/8/layout/gear1"/>
    <dgm:cxn modelId="{593EAD32-BBD4-B343-9810-B0DE5B7013B4}" type="presOf" srcId="{D3A90588-CF49-204E-AB66-A043C512A169}" destId="{18E9C647-F01C-4D41-8065-8991AD3B610F}" srcOrd="0" destOrd="0" presId="urn:microsoft.com/office/officeart/2005/8/layout/gear1"/>
    <dgm:cxn modelId="{B568754D-98D9-804E-A30C-45477AE0C233}" type="presOf" srcId="{855CE93E-7475-8441-AAF5-83119C1EAC59}" destId="{8E9347A2-58E1-D144-95A0-493542D22072}" srcOrd="0" destOrd="0" presId="urn:microsoft.com/office/officeart/2005/8/layout/gear1"/>
    <dgm:cxn modelId="{8E7E552D-9897-CC48-9FB4-85855E84D4C9}" type="presOf" srcId="{C487DB27-543B-EE47-8B49-2D3923DBE9B9}" destId="{A4495C5B-1B5A-CF43-BA19-A6201A49935F}" srcOrd="2" destOrd="0" presId="urn:microsoft.com/office/officeart/2005/8/layout/gear1"/>
    <dgm:cxn modelId="{1224E230-702D-2746-834B-1C6206143B7F}" type="presOf" srcId="{AAF37662-01EA-1D45-87CA-06953F71D8E6}" destId="{F19FF77D-33DD-AC4B-A005-26BBC22B0B6E}" srcOrd="1" destOrd="0" presId="urn:microsoft.com/office/officeart/2005/8/layout/gear1"/>
    <dgm:cxn modelId="{409669C0-8754-774E-93E9-2F949ED074EC}" type="presOf" srcId="{AAF37662-01EA-1D45-87CA-06953F71D8E6}" destId="{20308189-9261-EE42-8916-0759F9ECD8EE}" srcOrd="0" destOrd="0" presId="urn:microsoft.com/office/officeart/2005/8/layout/gear1"/>
    <dgm:cxn modelId="{20A1D395-8B4C-C246-9487-94C3A3B1C61B}" type="presOf" srcId="{C487DB27-543B-EE47-8B49-2D3923DBE9B9}" destId="{55C5B198-4F0F-7747-9286-2A2A2572274F}" srcOrd="0" destOrd="0" presId="urn:microsoft.com/office/officeart/2005/8/layout/gear1"/>
    <dgm:cxn modelId="{B6332571-9538-AB42-ACFC-292FE87720F8}" srcId="{D3A90588-CF49-204E-AB66-A043C512A169}" destId="{AAF37662-01EA-1D45-87CA-06953F71D8E6}" srcOrd="1" destOrd="0" parTransId="{D658193F-CE0F-F642-8252-EDDF34E58EAE}" sibTransId="{706FF48B-DA9E-5E4A-8690-C16493C16D7C}"/>
    <dgm:cxn modelId="{175EE5D8-8B90-444C-8247-60752C54A33D}" type="presOf" srcId="{706FF48B-DA9E-5E4A-8690-C16493C16D7C}" destId="{68B7DFC4-AA16-2D4C-A49E-0A3716FF1A0D}" srcOrd="0" destOrd="0" presId="urn:microsoft.com/office/officeart/2005/8/layout/gear1"/>
    <dgm:cxn modelId="{78DD1FAE-64AA-1F4B-9F2C-642834CFADCB}" type="presOf" srcId="{C487DB27-543B-EE47-8B49-2D3923DBE9B9}" destId="{AC71CFFE-0D2E-FD49-9CFF-426387087623}" srcOrd="1" destOrd="0" presId="urn:microsoft.com/office/officeart/2005/8/layout/gear1"/>
    <dgm:cxn modelId="{1A70410D-339F-7345-9A28-63003E793146}" type="presOf" srcId="{413C3849-8BB5-D044-AD4E-6FAB8290B366}" destId="{0791F89A-360A-4949-82EB-256F4947C053}" srcOrd="0" destOrd="0" presId="urn:microsoft.com/office/officeart/2005/8/layout/gear1"/>
    <dgm:cxn modelId="{7EB6B3A1-C8E5-F043-9195-EC3D0BB0D02A}" type="presOf" srcId="{97E42C10-CBEA-604A-8DF3-22B07A2CBB78}" destId="{3193A96C-E750-3B42-8727-A80DE5013F5E}" srcOrd="0" destOrd="0" presId="urn:microsoft.com/office/officeart/2005/8/layout/gear1"/>
    <dgm:cxn modelId="{F889FC2E-5255-E946-A443-38FC04DA5761}" srcId="{D3A90588-CF49-204E-AB66-A043C512A169}" destId="{855CE93E-7475-8441-AAF5-83119C1EAC59}" srcOrd="0" destOrd="0" parTransId="{591F4834-B7B5-1846-8D33-C7BDC3E9EE67}" sibTransId="{413C3849-8BB5-D044-AD4E-6FAB8290B366}"/>
    <dgm:cxn modelId="{9858AB52-9558-3445-B10F-2D4BC4569B6A}" type="presParOf" srcId="{18E9C647-F01C-4D41-8065-8991AD3B610F}" destId="{8E9347A2-58E1-D144-95A0-493542D22072}" srcOrd="0" destOrd="0" presId="urn:microsoft.com/office/officeart/2005/8/layout/gear1"/>
    <dgm:cxn modelId="{FC18220F-CAFE-B84E-84C5-52021AA1E09C}" type="presParOf" srcId="{18E9C647-F01C-4D41-8065-8991AD3B610F}" destId="{822157CC-D6D2-4148-A858-0BEB8BEFA1DD}" srcOrd="1" destOrd="0" presId="urn:microsoft.com/office/officeart/2005/8/layout/gear1"/>
    <dgm:cxn modelId="{A292209E-BA4D-CF49-933C-8E6AA37CC38F}" type="presParOf" srcId="{18E9C647-F01C-4D41-8065-8991AD3B610F}" destId="{E640BA60-6793-D943-9300-84FE0CF75F43}" srcOrd="2" destOrd="0" presId="urn:microsoft.com/office/officeart/2005/8/layout/gear1"/>
    <dgm:cxn modelId="{05D1C1F3-6C06-744D-8417-B000E59EA358}" type="presParOf" srcId="{18E9C647-F01C-4D41-8065-8991AD3B610F}" destId="{20308189-9261-EE42-8916-0759F9ECD8EE}" srcOrd="3" destOrd="0" presId="urn:microsoft.com/office/officeart/2005/8/layout/gear1"/>
    <dgm:cxn modelId="{4EC10093-2B02-A346-9B35-A11C9711E66C}" type="presParOf" srcId="{18E9C647-F01C-4D41-8065-8991AD3B610F}" destId="{F19FF77D-33DD-AC4B-A005-26BBC22B0B6E}" srcOrd="4" destOrd="0" presId="urn:microsoft.com/office/officeart/2005/8/layout/gear1"/>
    <dgm:cxn modelId="{AE6B2C49-7E3E-EB4A-8ADF-B7EAEBF4C679}" type="presParOf" srcId="{18E9C647-F01C-4D41-8065-8991AD3B610F}" destId="{1A8C6249-2F64-B74B-A070-BD235B7E1B00}" srcOrd="5" destOrd="0" presId="urn:microsoft.com/office/officeart/2005/8/layout/gear1"/>
    <dgm:cxn modelId="{EC746D8E-5F43-1F46-BC12-94B44A0741AC}" type="presParOf" srcId="{18E9C647-F01C-4D41-8065-8991AD3B610F}" destId="{55C5B198-4F0F-7747-9286-2A2A2572274F}" srcOrd="6" destOrd="0" presId="urn:microsoft.com/office/officeart/2005/8/layout/gear1"/>
    <dgm:cxn modelId="{E0F0D15F-E47A-4D4A-BBC0-216FEB98D55E}" type="presParOf" srcId="{18E9C647-F01C-4D41-8065-8991AD3B610F}" destId="{AC71CFFE-0D2E-FD49-9CFF-426387087623}" srcOrd="7" destOrd="0" presId="urn:microsoft.com/office/officeart/2005/8/layout/gear1"/>
    <dgm:cxn modelId="{9EA48D09-9636-244D-B1B9-2DDB1EDAA1CF}" type="presParOf" srcId="{18E9C647-F01C-4D41-8065-8991AD3B610F}" destId="{A4495C5B-1B5A-CF43-BA19-A6201A49935F}" srcOrd="8" destOrd="0" presId="urn:microsoft.com/office/officeart/2005/8/layout/gear1"/>
    <dgm:cxn modelId="{7507ECEC-8F95-ED4E-BC94-C9D58A3EEBC1}" type="presParOf" srcId="{18E9C647-F01C-4D41-8065-8991AD3B610F}" destId="{626C2000-B06D-5241-A921-D14181274014}" srcOrd="9" destOrd="0" presId="urn:microsoft.com/office/officeart/2005/8/layout/gear1"/>
    <dgm:cxn modelId="{09F083EF-B149-614A-A587-C5D4CC8CDF90}" type="presParOf" srcId="{18E9C647-F01C-4D41-8065-8991AD3B610F}" destId="{0791F89A-360A-4949-82EB-256F4947C053}" srcOrd="10" destOrd="0" presId="urn:microsoft.com/office/officeart/2005/8/layout/gear1"/>
    <dgm:cxn modelId="{EDFF885D-3F3A-864A-BBC5-04D5490714C6}" type="presParOf" srcId="{18E9C647-F01C-4D41-8065-8991AD3B610F}" destId="{68B7DFC4-AA16-2D4C-A49E-0A3716FF1A0D}" srcOrd="11" destOrd="0" presId="urn:microsoft.com/office/officeart/2005/8/layout/gear1"/>
    <dgm:cxn modelId="{F7B3E1C6-AF34-7F4D-B3CE-1BC33FEE934A}" type="presParOf" srcId="{18E9C647-F01C-4D41-8065-8991AD3B610F}" destId="{3193A96C-E750-3B42-8727-A80DE5013F5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811EA-A4F0-CA40-B137-13051DA5AFCE}" type="doc">
      <dgm:prSet loTypeId="urn:microsoft.com/office/officeart/2005/8/layout/venn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3059D46-E3B9-A140-9653-C539DBC97589}">
      <dgm:prSet phldrT="[文本]"/>
      <dgm:spPr/>
      <dgm:t>
        <a:bodyPr/>
        <a:lstStyle/>
        <a:p>
          <a:r>
            <a:rPr lang="en-US" altLang="zh-CN" dirty="0" smtClean="0"/>
            <a:t>TypeScript</a:t>
          </a:r>
          <a:endParaRPr lang="zh-CN" altLang="en-US" dirty="0"/>
        </a:p>
      </dgm:t>
    </dgm:pt>
    <dgm:pt modelId="{C7B18FB3-E5F3-D64B-9034-77CE126BF364}" type="parTrans" cxnId="{6692036A-B04C-BD4F-A98A-DAD513821F2F}">
      <dgm:prSet/>
      <dgm:spPr/>
      <dgm:t>
        <a:bodyPr/>
        <a:lstStyle/>
        <a:p>
          <a:endParaRPr lang="zh-CN" altLang="en-US"/>
        </a:p>
      </dgm:t>
    </dgm:pt>
    <dgm:pt modelId="{BAF502BB-D096-0144-B25A-D0257C77A60B}" type="sibTrans" cxnId="{6692036A-B04C-BD4F-A98A-DAD513821F2F}">
      <dgm:prSet/>
      <dgm:spPr/>
      <dgm:t>
        <a:bodyPr/>
        <a:lstStyle/>
        <a:p>
          <a:endParaRPr lang="zh-CN" altLang="en-US"/>
        </a:p>
      </dgm:t>
    </dgm:pt>
    <dgm:pt modelId="{A5AFCE3C-AC73-6642-889B-597AA503B24C}">
      <dgm:prSet phldrT="[文本]"/>
      <dgm:spPr/>
      <dgm:t>
        <a:bodyPr/>
        <a:lstStyle/>
        <a:p>
          <a:r>
            <a:rPr lang="en-US" altLang="zh-CN" dirty="0" smtClean="0"/>
            <a:t>ECMAScript</a:t>
          </a:r>
          <a:r>
            <a:rPr lang="zh-CN" altLang="en-US" dirty="0" smtClean="0"/>
            <a:t> </a:t>
          </a:r>
          <a:r>
            <a:rPr lang="en-US" altLang="zh-CN" dirty="0" smtClean="0"/>
            <a:t>2016</a:t>
          </a:r>
          <a:endParaRPr lang="zh-CN" altLang="en-US" dirty="0"/>
        </a:p>
      </dgm:t>
    </dgm:pt>
    <dgm:pt modelId="{2FAD45AE-4C5D-3F40-80EF-3789832C1CB2}" type="parTrans" cxnId="{0FC50312-069A-E246-9CFE-535C978CA0AB}">
      <dgm:prSet/>
      <dgm:spPr/>
      <dgm:t>
        <a:bodyPr/>
        <a:lstStyle/>
        <a:p>
          <a:endParaRPr lang="zh-CN" altLang="en-US"/>
        </a:p>
      </dgm:t>
    </dgm:pt>
    <dgm:pt modelId="{B70628AC-2FF0-CB48-A8E0-691A160EAE3D}" type="sibTrans" cxnId="{0FC50312-069A-E246-9CFE-535C978CA0AB}">
      <dgm:prSet/>
      <dgm:spPr/>
      <dgm:t>
        <a:bodyPr/>
        <a:lstStyle/>
        <a:p>
          <a:endParaRPr lang="zh-CN" altLang="en-US"/>
        </a:p>
      </dgm:t>
    </dgm:pt>
    <dgm:pt modelId="{538B9771-89E1-C848-8734-0D8F5C380B03}">
      <dgm:prSet phldrT="[文本]"/>
      <dgm:spPr/>
      <dgm:t>
        <a:bodyPr/>
        <a:lstStyle/>
        <a:p>
          <a:r>
            <a:rPr lang="en-US" altLang="zh-CN" dirty="0" smtClean="0"/>
            <a:t>ECMAScript</a:t>
          </a:r>
          <a:r>
            <a:rPr lang="zh-CN" altLang="en-US" dirty="0" smtClean="0"/>
            <a:t> </a:t>
          </a:r>
          <a:r>
            <a:rPr lang="en-US" altLang="zh-CN" dirty="0" smtClean="0"/>
            <a:t>2015</a:t>
          </a:r>
          <a:endParaRPr lang="zh-CN" altLang="en-US" dirty="0"/>
        </a:p>
      </dgm:t>
    </dgm:pt>
    <dgm:pt modelId="{6A6AB324-C180-044B-9BDE-C2FEF9418206}" type="parTrans" cxnId="{25EF7348-0078-5B4E-8CA1-014C8F5DE3BE}">
      <dgm:prSet/>
      <dgm:spPr/>
      <dgm:t>
        <a:bodyPr/>
        <a:lstStyle/>
        <a:p>
          <a:endParaRPr lang="zh-CN" altLang="en-US"/>
        </a:p>
      </dgm:t>
    </dgm:pt>
    <dgm:pt modelId="{518F6069-0A3A-9A43-AF0D-66925D8D08EA}" type="sibTrans" cxnId="{25EF7348-0078-5B4E-8CA1-014C8F5DE3BE}">
      <dgm:prSet/>
      <dgm:spPr/>
      <dgm:t>
        <a:bodyPr/>
        <a:lstStyle/>
        <a:p>
          <a:endParaRPr lang="zh-CN" altLang="en-US"/>
        </a:p>
      </dgm:t>
    </dgm:pt>
    <dgm:pt modelId="{5A5F0537-2866-254C-88E5-E118C5ADBA6C}">
      <dgm:prSet phldrT="[文本]"/>
      <dgm:spPr/>
      <dgm:t>
        <a:bodyPr/>
        <a:lstStyle/>
        <a:p>
          <a:r>
            <a:rPr lang="en-US" altLang="zh-CN" dirty="0" smtClean="0"/>
            <a:t>ECMAScript</a:t>
          </a:r>
          <a:r>
            <a:rPr lang="zh-CN" altLang="en-US" dirty="0" smtClean="0"/>
            <a:t> </a:t>
          </a:r>
          <a:r>
            <a:rPr lang="en-US" altLang="zh-CN" dirty="0" smtClean="0"/>
            <a:t>5</a:t>
          </a:r>
          <a:endParaRPr lang="zh-CN" altLang="en-US" dirty="0"/>
        </a:p>
      </dgm:t>
    </dgm:pt>
    <dgm:pt modelId="{2CFFFD02-90A9-DD41-8808-CE2CCB5C7E3F}" type="parTrans" cxnId="{88F18BE0-76FE-454D-A1F7-6B6A95878DD9}">
      <dgm:prSet/>
      <dgm:spPr/>
      <dgm:t>
        <a:bodyPr/>
        <a:lstStyle/>
        <a:p>
          <a:endParaRPr lang="zh-CN" altLang="en-US"/>
        </a:p>
      </dgm:t>
    </dgm:pt>
    <dgm:pt modelId="{6F513D54-B742-A149-8E7E-4E9BA4953F15}" type="sibTrans" cxnId="{88F18BE0-76FE-454D-A1F7-6B6A95878DD9}">
      <dgm:prSet/>
      <dgm:spPr/>
      <dgm:t>
        <a:bodyPr/>
        <a:lstStyle/>
        <a:p>
          <a:endParaRPr lang="zh-CN" altLang="en-US"/>
        </a:p>
      </dgm:t>
    </dgm:pt>
    <dgm:pt modelId="{15D13AC6-D0B6-1941-B78F-2D1ED59D740B}" type="pres">
      <dgm:prSet presAssocID="{941811EA-A4F0-CA40-B137-13051DA5AFC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AB2637-7E72-234C-8373-4B9C25F6430E}" type="pres">
      <dgm:prSet presAssocID="{941811EA-A4F0-CA40-B137-13051DA5AFCE}" presName="comp1" presStyleCnt="0"/>
      <dgm:spPr/>
    </dgm:pt>
    <dgm:pt modelId="{1E46CD58-3DF7-A749-8B27-C3B6C5477B87}" type="pres">
      <dgm:prSet presAssocID="{941811EA-A4F0-CA40-B137-13051DA5AFCE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036143FF-2C85-CE46-A9A4-D41F70F43955}" type="pres">
      <dgm:prSet presAssocID="{941811EA-A4F0-CA40-B137-13051DA5AFCE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1A2508-C241-C941-8085-78586E301C81}" type="pres">
      <dgm:prSet presAssocID="{941811EA-A4F0-CA40-B137-13051DA5AFCE}" presName="comp2" presStyleCnt="0"/>
      <dgm:spPr/>
    </dgm:pt>
    <dgm:pt modelId="{C196F73A-4E9D-C149-A06E-2ED2CE0AEFD5}" type="pres">
      <dgm:prSet presAssocID="{941811EA-A4F0-CA40-B137-13051DA5AFCE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B4CA9BC2-FB1D-2042-9135-5B18AB702239}" type="pres">
      <dgm:prSet presAssocID="{941811EA-A4F0-CA40-B137-13051DA5AFCE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E1FF57-B4F0-1A43-828E-4BA7FDE4966B}" type="pres">
      <dgm:prSet presAssocID="{941811EA-A4F0-CA40-B137-13051DA5AFCE}" presName="comp3" presStyleCnt="0"/>
      <dgm:spPr/>
    </dgm:pt>
    <dgm:pt modelId="{48B5C00C-584B-B349-A748-13095BF76C1C}" type="pres">
      <dgm:prSet presAssocID="{941811EA-A4F0-CA40-B137-13051DA5AFCE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1FFD491D-E228-4D40-913A-71C4B7F53E60}" type="pres">
      <dgm:prSet presAssocID="{941811EA-A4F0-CA40-B137-13051DA5AFCE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C3BFB4-EA47-E848-9FDA-8ED626D768E2}" type="pres">
      <dgm:prSet presAssocID="{941811EA-A4F0-CA40-B137-13051DA5AFCE}" presName="comp4" presStyleCnt="0"/>
      <dgm:spPr/>
    </dgm:pt>
    <dgm:pt modelId="{43205A98-F3D0-D04C-8835-085AED5C9675}" type="pres">
      <dgm:prSet presAssocID="{941811EA-A4F0-CA40-B137-13051DA5AFCE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2E296FA7-BE0C-F440-9741-E06BCF12C69B}" type="pres">
      <dgm:prSet presAssocID="{941811EA-A4F0-CA40-B137-13051DA5AFCE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EBD8EC-53F0-0C4A-9635-2E6D9D433266}" type="presOf" srcId="{5A5F0537-2866-254C-88E5-E118C5ADBA6C}" destId="{43205A98-F3D0-D04C-8835-085AED5C9675}" srcOrd="0" destOrd="0" presId="urn:microsoft.com/office/officeart/2005/8/layout/venn2"/>
    <dgm:cxn modelId="{0ABE73CF-80C3-294F-B7F9-22A8B2ADCE29}" type="presOf" srcId="{538B9771-89E1-C848-8734-0D8F5C380B03}" destId="{48B5C00C-584B-B349-A748-13095BF76C1C}" srcOrd="0" destOrd="0" presId="urn:microsoft.com/office/officeart/2005/8/layout/venn2"/>
    <dgm:cxn modelId="{B1FDC830-A072-9E4E-8206-2E11AD79449E}" type="presOf" srcId="{A5AFCE3C-AC73-6642-889B-597AA503B24C}" destId="{C196F73A-4E9D-C149-A06E-2ED2CE0AEFD5}" srcOrd="0" destOrd="0" presId="urn:microsoft.com/office/officeart/2005/8/layout/venn2"/>
    <dgm:cxn modelId="{1EAE8504-4ED2-6F4F-ADA2-66F16B815F32}" type="presOf" srcId="{5A5F0537-2866-254C-88E5-E118C5ADBA6C}" destId="{2E296FA7-BE0C-F440-9741-E06BCF12C69B}" srcOrd="1" destOrd="0" presId="urn:microsoft.com/office/officeart/2005/8/layout/venn2"/>
    <dgm:cxn modelId="{9237E93E-6E49-C648-B275-3E7E9447D6D0}" type="presOf" srcId="{63059D46-E3B9-A140-9653-C539DBC97589}" destId="{1E46CD58-3DF7-A749-8B27-C3B6C5477B87}" srcOrd="0" destOrd="0" presId="urn:microsoft.com/office/officeart/2005/8/layout/venn2"/>
    <dgm:cxn modelId="{0F6477C5-5023-CC46-9AE1-C977900A797D}" type="presOf" srcId="{A5AFCE3C-AC73-6642-889B-597AA503B24C}" destId="{B4CA9BC2-FB1D-2042-9135-5B18AB702239}" srcOrd="1" destOrd="0" presId="urn:microsoft.com/office/officeart/2005/8/layout/venn2"/>
    <dgm:cxn modelId="{25EF7348-0078-5B4E-8CA1-014C8F5DE3BE}" srcId="{941811EA-A4F0-CA40-B137-13051DA5AFCE}" destId="{538B9771-89E1-C848-8734-0D8F5C380B03}" srcOrd="2" destOrd="0" parTransId="{6A6AB324-C180-044B-9BDE-C2FEF9418206}" sibTransId="{518F6069-0A3A-9A43-AF0D-66925D8D08EA}"/>
    <dgm:cxn modelId="{1C91FF8D-1C51-9746-9582-6ED2BB3DFA27}" type="presOf" srcId="{538B9771-89E1-C848-8734-0D8F5C380B03}" destId="{1FFD491D-E228-4D40-913A-71C4B7F53E60}" srcOrd="1" destOrd="0" presId="urn:microsoft.com/office/officeart/2005/8/layout/venn2"/>
    <dgm:cxn modelId="{0FC50312-069A-E246-9CFE-535C978CA0AB}" srcId="{941811EA-A4F0-CA40-B137-13051DA5AFCE}" destId="{A5AFCE3C-AC73-6642-889B-597AA503B24C}" srcOrd="1" destOrd="0" parTransId="{2FAD45AE-4C5D-3F40-80EF-3789832C1CB2}" sibTransId="{B70628AC-2FF0-CB48-A8E0-691A160EAE3D}"/>
    <dgm:cxn modelId="{88F18BE0-76FE-454D-A1F7-6B6A95878DD9}" srcId="{941811EA-A4F0-CA40-B137-13051DA5AFCE}" destId="{5A5F0537-2866-254C-88E5-E118C5ADBA6C}" srcOrd="3" destOrd="0" parTransId="{2CFFFD02-90A9-DD41-8808-CE2CCB5C7E3F}" sibTransId="{6F513D54-B742-A149-8E7E-4E9BA4953F15}"/>
    <dgm:cxn modelId="{0E57EFEE-35FD-E949-BD0A-A9D1774A62D6}" type="presOf" srcId="{941811EA-A4F0-CA40-B137-13051DA5AFCE}" destId="{15D13AC6-D0B6-1941-B78F-2D1ED59D740B}" srcOrd="0" destOrd="0" presId="urn:microsoft.com/office/officeart/2005/8/layout/venn2"/>
    <dgm:cxn modelId="{6692036A-B04C-BD4F-A98A-DAD513821F2F}" srcId="{941811EA-A4F0-CA40-B137-13051DA5AFCE}" destId="{63059D46-E3B9-A140-9653-C539DBC97589}" srcOrd="0" destOrd="0" parTransId="{C7B18FB3-E5F3-D64B-9034-77CE126BF364}" sibTransId="{BAF502BB-D096-0144-B25A-D0257C77A60B}"/>
    <dgm:cxn modelId="{B966F2B2-0937-534D-8E28-F6E4186AAFB5}" type="presOf" srcId="{63059D46-E3B9-A140-9653-C539DBC97589}" destId="{036143FF-2C85-CE46-A9A4-D41F70F43955}" srcOrd="1" destOrd="0" presId="urn:microsoft.com/office/officeart/2005/8/layout/venn2"/>
    <dgm:cxn modelId="{66BD61D7-AFD8-0845-82D0-B5CFEDBEF10F}" type="presParOf" srcId="{15D13AC6-D0B6-1941-B78F-2D1ED59D740B}" destId="{ACAB2637-7E72-234C-8373-4B9C25F6430E}" srcOrd="0" destOrd="0" presId="urn:microsoft.com/office/officeart/2005/8/layout/venn2"/>
    <dgm:cxn modelId="{240432DE-9B7D-CE4B-9F26-D98B0A1A651C}" type="presParOf" srcId="{ACAB2637-7E72-234C-8373-4B9C25F6430E}" destId="{1E46CD58-3DF7-A749-8B27-C3B6C5477B87}" srcOrd="0" destOrd="0" presId="urn:microsoft.com/office/officeart/2005/8/layout/venn2"/>
    <dgm:cxn modelId="{04BE94A1-A461-9343-8096-61497095F555}" type="presParOf" srcId="{ACAB2637-7E72-234C-8373-4B9C25F6430E}" destId="{036143FF-2C85-CE46-A9A4-D41F70F43955}" srcOrd="1" destOrd="0" presId="urn:microsoft.com/office/officeart/2005/8/layout/venn2"/>
    <dgm:cxn modelId="{9EC5BA60-53AE-7C45-9DA8-576E70824B23}" type="presParOf" srcId="{15D13AC6-D0B6-1941-B78F-2D1ED59D740B}" destId="{D21A2508-C241-C941-8085-78586E301C81}" srcOrd="1" destOrd="0" presId="urn:microsoft.com/office/officeart/2005/8/layout/venn2"/>
    <dgm:cxn modelId="{52677CDD-0A69-F246-80B7-12C398B7E5F0}" type="presParOf" srcId="{D21A2508-C241-C941-8085-78586E301C81}" destId="{C196F73A-4E9D-C149-A06E-2ED2CE0AEFD5}" srcOrd="0" destOrd="0" presId="urn:microsoft.com/office/officeart/2005/8/layout/venn2"/>
    <dgm:cxn modelId="{55038190-8954-5043-BF38-52265FF6F030}" type="presParOf" srcId="{D21A2508-C241-C941-8085-78586E301C81}" destId="{B4CA9BC2-FB1D-2042-9135-5B18AB702239}" srcOrd="1" destOrd="0" presId="urn:microsoft.com/office/officeart/2005/8/layout/venn2"/>
    <dgm:cxn modelId="{F35F2BE2-FF84-7046-A4CB-B5AF4F1AE52F}" type="presParOf" srcId="{15D13AC6-D0B6-1941-B78F-2D1ED59D740B}" destId="{01E1FF57-B4F0-1A43-828E-4BA7FDE4966B}" srcOrd="2" destOrd="0" presId="urn:microsoft.com/office/officeart/2005/8/layout/venn2"/>
    <dgm:cxn modelId="{9715FF17-385E-3742-B6AD-A4D07A370CAB}" type="presParOf" srcId="{01E1FF57-B4F0-1A43-828E-4BA7FDE4966B}" destId="{48B5C00C-584B-B349-A748-13095BF76C1C}" srcOrd="0" destOrd="0" presId="urn:microsoft.com/office/officeart/2005/8/layout/venn2"/>
    <dgm:cxn modelId="{E318E371-0D89-8B41-87F8-7251733976D9}" type="presParOf" srcId="{01E1FF57-B4F0-1A43-828E-4BA7FDE4966B}" destId="{1FFD491D-E228-4D40-913A-71C4B7F53E60}" srcOrd="1" destOrd="0" presId="urn:microsoft.com/office/officeart/2005/8/layout/venn2"/>
    <dgm:cxn modelId="{989635C2-C2E7-1944-8E80-E069A0715C1C}" type="presParOf" srcId="{15D13AC6-D0B6-1941-B78F-2D1ED59D740B}" destId="{01C3BFB4-EA47-E848-9FDA-8ED626D768E2}" srcOrd="3" destOrd="0" presId="urn:microsoft.com/office/officeart/2005/8/layout/venn2"/>
    <dgm:cxn modelId="{D4336C4A-3C45-284E-8FF0-DE33DFC27B27}" type="presParOf" srcId="{01C3BFB4-EA47-E848-9FDA-8ED626D768E2}" destId="{43205A98-F3D0-D04C-8835-085AED5C9675}" srcOrd="0" destOrd="0" presId="urn:microsoft.com/office/officeart/2005/8/layout/venn2"/>
    <dgm:cxn modelId="{5AED7095-9AC0-2C44-9F0F-4ED9C3F4CFE3}" type="presParOf" srcId="{01C3BFB4-EA47-E848-9FDA-8ED626D768E2}" destId="{2E296FA7-BE0C-F440-9741-E06BCF12C69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40C01-6C44-3F48-A771-D6024BEAE487}">
      <dsp:nvSpPr>
        <dsp:cNvPr id="0" name=""/>
        <dsp:cNvSpPr/>
      </dsp:nvSpPr>
      <dsp:spPr>
        <a:xfrm>
          <a:off x="0" y="1632297"/>
          <a:ext cx="10533420" cy="217639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9A6A9A-44EA-414C-B72D-F887B95A19EA}">
      <dsp:nvSpPr>
        <dsp:cNvPr id="0" name=""/>
        <dsp:cNvSpPr/>
      </dsp:nvSpPr>
      <dsp:spPr>
        <a:xfrm>
          <a:off x="4628" y="0"/>
          <a:ext cx="3055103" cy="217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altLang="zh-CN" sz="4000" kern="1200" dirty="0" err="1" smtClean="0">
              <a:solidFill>
                <a:srgbClr val="252525"/>
              </a:solidFill>
              <a:latin typeface="+mn-lt"/>
            </a:rPr>
            <a:t>AngularJS</a:t>
          </a:r>
          <a:r>
            <a:rPr lang="sk-SK" altLang="zh-CN" sz="4000" kern="1200" dirty="0" smtClean="0">
              <a:solidFill>
                <a:srgbClr val="252525"/>
              </a:solidFill>
              <a:latin typeface="+mn-lt"/>
            </a:rPr>
            <a:t> 1</a:t>
          </a:r>
          <a:endParaRPr lang="zh-CN" altLang="en-US" sz="4000" kern="1200" dirty="0"/>
        </a:p>
      </dsp:txBody>
      <dsp:txXfrm>
        <a:off x="4628" y="0"/>
        <a:ext cx="3055103" cy="2176396"/>
      </dsp:txXfrm>
    </dsp:sp>
    <dsp:sp modelId="{029F918F-A622-8242-AD94-D2340A259E6E}">
      <dsp:nvSpPr>
        <dsp:cNvPr id="0" name=""/>
        <dsp:cNvSpPr/>
      </dsp:nvSpPr>
      <dsp:spPr>
        <a:xfrm>
          <a:off x="1260130" y="2448446"/>
          <a:ext cx="544099" cy="5440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04436D-E2AD-B64B-84FE-F9236A04B38F}">
      <dsp:nvSpPr>
        <dsp:cNvPr id="0" name=""/>
        <dsp:cNvSpPr/>
      </dsp:nvSpPr>
      <dsp:spPr>
        <a:xfrm>
          <a:off x="3212487" y="3264595"/>
          <a:ext cx="3055103" cy="217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Angular 2 Beta</a:t>
          </a:r>
          <a:endParaRPr lang="zh-CN" altLang="en-US" sz="4000" kern="1200" dirty="0"/>
        </a:p>
      </dsp:txBody>
      <dsp:txXfrm>
        <a:off x="3212487" y="3264595"/>
        <a:ext cx="3055103" cy="2176396"/>
      </dsp:txXfrm>
    </dsp:sp>
    <dsp:sp modelId="{4BD842B7-6223-4A4A-800D-52B978864030}">
      <dsp:nvSpPr>
        <dsp:cNvPr id="0" name=""/>
        <dsp:cNvSpPr/>
      </dsp:nvSpPr>
      <dsp:spPr>
        <a:xfrm>
          <a:off x="4467989" y="2448446"/>
          <a:ext cx="544099" cy="5440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7130F1-CFB9-2441-8831-488D1A08E81B}">
      <dsp:nvSpPr>
        <dsp:cNvPr id="0" name=""/>
        <dsp:cNvSpPr/>
      </dsp:nvSpPr>
      <dsp:spPr>
        <a:xfrm>
          <a:off x="6420345" y="0"/>
          <a:ext cx="3055103" cy="217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Angular 2</a:t>
          </a:r>
          <a:endParaRPr lang="zh-CN" altLang="en-US" sz="4000" kern="1200" dirty="0"/>
        </a:p>
      </dsp:txBody>
      <dsp:txXfrm>
        <a:off x="6420345" y="0"/>
        <a:ext cx="3055103" cy="2176396"/>
      </dsp:txXfrm>
    </dsp:sp>
    <dsp:sp modelId="{A6FDFD63-CBB5-874D-8439-765DF69A1BA7}">
      <dsp:nvSpPr>
        <dsp:cNvPr id="0" name=""/>
        <dsp:cNvSpPr/>
      </dsp:nvSpPr>
      <dsp:spPr>
        <a:xfrm>
          <a:off x="7675847" y="2448446"/>
          <a:ext cx="544099" cy="5440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347A2-58E1-D144-95A0-493542D22072}">
      <dsp:nvSpPr>
        <dsp:cNvPr id="0" name=""/>
        <dsp:cNvSpPr/>
      </dsp:nvSpPr>
      <dsp:spPr>
        <a:xfrm>
          <a:off x="2724625" y="1867271"/>
          <a:ext cx="2282221" cy="2282221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MVW</a:t>
          </a:r>
          <a:endParaRPr lang="zh-CN" altLang="en-US" sz="2500" kern="1200" dirty="0"/>
        </a:p>
      </dsp:txBody>
      <dsp:txXfrm>
        <a:off x="3183453" y="2401870"/>
        <a:ext cx="1364565" cy="1173109"/>
      </dsp:txXfrm>
    </dsp:sp>
    <dsp:sp modelId="{20308189-9261-EE42-8916-0759F9ECD8EE}">
      <dsp:nvSpPr>
        <dsp:cNvPr id="0" name=""/>
        <dsp:cNvSpPr/>
      </dsp:nvSpPr>
      <dsp:spPr>
        <a:xfrm>
          <a:off x="1396787" y="1327837"/>
          <a:ext cx="1659797" cy="1659797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依赖注入</a:t>
          </a:r>
          <a:endParaRPr lang="zh-CN" altLang="en-US" sz="2500" kern="1200" dirty="0"/>
        </a:p>
      </dsp:txBody>
      <dsp:txXfrm>
        <a:off x="1814646" y="1748221"/>
        <a:ext cx="824079" cy="819029"/>
      </dsp:txXfrm>
    </dsp:sp>
    <dsp:sp modelId="{55C5B198-4F0F-7747-9286-2A2A2572274F}">
      <dsp:nvSpPr>
        <dsp:cNvPr id="0" name=""/>
        <dsp:cNvSpPr/>
      </dsp:nvSpPr>
      <dsp:spPr>
        <a:xfrm rot="20700000">
          <a:off x="2326443" y="182747"/>
          <a:ext cx="1626262" cy="1626262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模板</a:t>
          </a:r>
          <a:endParaRPr lang="zh-CN" altLang="en-US" sz="2500" kern="1200" dirty="0"/>
        </a:p>
      </dsp:txBody>
      <dsp:txXfrm rot="-20700000">
        <a:off x="2683130" y="539434"/>
        <a:ext cx="912888" cy="912888"/>
      </dsp:txXfrm>
    </dsp:sp>
    <dsp:sp modelId="{0791F89A-360A-4949-82EB-256F4947C053}">
      <dsp:nvSpPr>
        <dsp:cNvPr id="0" name=""/>
        <dsp:cNvSpPr/>
      </dsp:nvSpPr>
      <dsp:spPr>
        <a:xfrm>
          <a:off x="2548648" y="1523167"/>
          <a:ext cx="2921243" cy="2921243"/>
        </a:xfrm>
        <a:prstGeom prst="circularArrow">
          <a:avLst>
            <a:gd name="adj1" fmla="val 4688"/>
            <a:gd name="adj2" fmla="val 299029"/>
            <a:gd name="adj3" fmla="val 2515177"/>
            <a:gd name="adj4" fmla="val 15863407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B7DFC4-AA16-2D4C-A49E-0A3716FF1A0D}">
      <dsp:nvSpPr>
        <dsp:cNvPr id="0" name=""/>
        <dsp:cNvSpPr/>
      </dsp:nvSpPr>
      <dsp:spPr>
        <a:xfrm>
          <a:off x="1102840" y="960779"/>
          <a:ext cx="2122465" cy="212246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3A96C-E750-3B42-8727-A80DE5013F5E}">
      <dsp:nvSpPr>
        <dsp:cNvPr id="0" name=""/>
        <dsp:cNvSpPr/>
      </dsp:nvSpPr>
      <dsp:spPr>
        <a:xfrm>
          <a:off x="1950272" y="-173273"/>
          <a:ext cx="2288445" cy="228844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6CD58-3DF7-A749-8B27-C3B6C5477B87}">
      <dsp:nvSpPr>
        <dsp:cNvPr id="0" name=""/>
        <dsp:cNvSpPr/>
      </dsp:nvSpPr>
      <dsp:spPr>
        <a:xfrm>
          <a:off x="785345" y="0"/>
          <a:ext cx="4005477" cy="4005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TypeScript</a:t>
          </a:r>
          <a:endParaRPr lang="zh-CN" altLang="en-US" sz="1200" kern="1200" dirty="0"/>
        </a:p>
      </dsp:txBody>
      <dsp:txXfrm>
        <a:off x="2228118" y="200273"/>
        <a:ext cx="1119931" cy="600821"/>
      </dsp:txXfrm>
    </dsp:sp>
    <dsp:sp modelId="{C196F73A-4E9D-C149-A06E-2ED2CE0AEFD5}">
      <dsp:nvSpPr>
        <dsp:cNvPr id="0" name=""/>
        <dsp:cNvSpPr/>
      </dsp:nvSpPr>
      <dsp:spPr>
        <a:xfrm>
          <a:off x="1185893" y="801095"/>
          <a:ext cx="3204381" cy="3204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ECMAScript</a:t>
          </a:r>
          <a:r>
            <a:rPr lang="zh-CN" altLang="en-US" sz="1200" kern="1200" dirty="0" smtClean="0"/>
            <a:t> </a:t>
          </a:r>
          <a:r>
            <a:rPr lang="en-US" altLang="zh-CN" sz="1200" kern="1200" dirty="0" smtClean="0"/>
            <a:t>2016</a:t>
          </a:r>
          <a:endParaRPr lang="zh-CN" altLang="en-US" sz="1200" kern="1200" dirty="0"/>
        </a:p>
      </dsp:txBody>
      <dsp:txXfrm>
        <a:off x="2228118" y="993358"/>
        <a:ext cx="1119931" cy="576788"/>
      </dsp:txXfrm>
    </dsp:sp>
    <dsp:sp modelId="{48B5C00C-584B-B349-A748-13095BF76C1C}">
      <dsp:nvSpPr>
        <dsp:cNvPr id="0" name=""/>
        <dsp:cNvSpPr/>
      </dsp:nvSpPr>
      <dsp:spPr>
        <a:xfrm>
          <a:off x="1586440" y="1602190"/>
          <a:ext cx="2403286" cy="2403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ECMAScript</a:t>
          </a:r>
          <a:r>
            <a:rPr lang="zh-CN" altLang="en-US" sz="1200" kern="1200" dirty="0" smtClean="0"/>
            <a:t> </a:t>
          </a:r>
          <a:r>
            <a:rPr lang="en-US" altLang="zh-CN" sz="1200" kern="1200" dirty="0" smtClean="0"/>
            <a:t>2015</a:t>
          </a:r>
          <a:endParaRPr lang="zh-CN" altLang="en-US" sz="1200" kern="1200" dirty="0"/>
        </a:p>
      </dsp:txBody>
      <dsp:txXfrm>
        <a:off x="2228118" y="1782437"/>
        <a:ext cx="1119931" cy="540739"/>
      </dsp:txXfrm>
    </dsp:sp>
    <dsp:sp modelId="{43205A98-F3D0-D04C-8835-085AED5C9675}">
      <dsp:nvSpPr>
        <dsp:cNvPr id="0" name=""/>
        <dsp:cNvSpPr/>
      </dsp:nvSpPr>
      <dsp:spPr>
        <a:xfrm>
          <a:off x="1986988" y="2403286"/>
          <a:ext cx="1602190" cy="1602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ECMAScript</a:t>
          </a:r>
          <a:r>
            <a:rPr lang="zh-CN" altLang="en-US" sz="1200" kern="1200" dirty="0" smtClean="0"/>
            <a:t> </a:t>
          </a:r>
          <a:r>
            <a:rPr lang="en-US" altLang="zh-CN" sz="1200" kern="1200" dirty="0" smtClean="0"/>
            <a:t>5</a:t>
          </a:r>
          <a:endParaRPr lang="zh-CN" altLang="en-US" sz="1200" kern="1200" dirty="0"/>
        </a:p>
      </dsp:txBody>
      <dsp:txXfrm>
        <a:off x="2221624" y="2803833"/>
        <a:ext cx="1132919" cy="801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5AD5D88E-95B3-604A-B649-410B2E8FCCC8}" type="datetimeFigureOut">
              <a:rPr lang="zh-CN" altLang="en-US"/>
              <a:pPr>
                <a:defRPr/>
              </a:pPr>
              <a:t>2016/11/27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ECA35545-B07A-A049-AE50-0784349EBC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6BE8D2-5D18-5443-BE16-F074E83118A6}" type="datetimeFigureOut">
              <a:rPr lang="zh-CN" altLang="en-US"/>
              <a:pPr>
                <a:defRPr/>
              </a:pPr>
              <a:t>2016/11/27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7917D90-D54C-AF44-95AE-A214797647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大家好，我叫何文奇</a:t>
            </a:r>
            <a:r>
              <a:rPr lang="zh-CN" alt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，智慧芽 的 </a:t>
            </a:r>
            <a:r>
              <a:rPr lang="en-US" altLang="zh-CN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zh-CN" alt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工程师</a:t>
            </a:r>
            <a:endParaRPr lang="en-US" altLang="zh-CN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298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Web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新概念</a:t>
            </a: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00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Web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新概念</a:t>
            </a: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74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由于现代浏览器还没有提供内置支持，所以这门语言提供了一个编译器，可以将之翻译成可读的 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JavaScript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代码。</a:t>
            </a: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5741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相比 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Promise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， </a:t>
            </a:r>
            <a:r>
              <a:rPr lang="en-US" altLang="zh-CN" sz="1200" dirty="0" err="1" smtClean="0">
                <a:solidFill>
                  <a:srgbClr val="252525"/>
                </a:solidFill>
                <a:latin typeface="+mn-lt"/>
              </a:rPr>
              <a:t>RxJS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让程序结构更加清晰</a:t>
            </a: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8870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068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486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968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103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218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zh-CN" altLang="en-US" dirty="0" smtClean="0">
                <a:solidFill>
                  <a:srgbClr val="546E7A"/>
                </a:solidFill>
                <a:latin typeface="Helvetica Neue" charset="0"/>
              </a:rPr>
              <a:t>每个</a:t>
            </a:r>
            <a:r>
              <a:rPr lang="en-US" altLang="zh-CN" dirty="0" smtClean="0">
                <a:solidFill>
                  <a:srgbClr val="546E7A"/>
                </a:solidFill>
                <a:latin typeface="Helvetica Neue" charset="0"/>
              </a:rPr>
              <a:t>Angular</a:t>
            </a:r>
            <a:r>
              <a:rPr lang="zh-CN" altLang="en-US" dirty="0" smtClean="0">
                <a:solidFill>
                  <a:srgbClr val="546E7A"/>
                </a:solidFill>
                <a:latin typeface="Helvetica Neue" charset="0"/>
              </a:rPr>
              <a:t>应用都至少有一个模块：</a:t>
            </a:r>
            <a:r>
              <a:rPr lang="zh-CN" altLang="en-US" b="1" dirty="0" smtClean="0">
                <a:solidFill>
                  <a:srgbClr val="546E7A"/>
                </a:solidFill>
                <a:latin typeface="Helvetica Neue" charset="0"/>
              </a:rPr>
              <a:t>根模块</a:t>
            </a:r>
            <a:r>
              <a:rPr lang="zh-CN" altLang="en-US" dirty="0" smtClean="0">
                <a:solidFill>
                  <a:srgbClr val="546E7A"/>
                </a:solidFill>
                <a:latin typeface="Helvetica Neue" charset="0"/>
              </a:rPr>
              <a:t>，在这里它叫做</a:t>
            </a:r>
            <a:r>
              <a:rPr lang="en-US" altLang="zh-CN" dirty="0" err="1" smtClean="0"/>
              <a:t>AppModule</a:t>
            </a:r>
            <a:r>
              <a:rPr lang="zh-CN" altLang="en-US" dirty="0" smtClean="0">
                <a:solidFill>
                  <a:srgbClr val="546E7A"/>
                </a:solidFill>
                <a:latin typeface="Helvetica Neue" charset="0"/>
              </a:rPr>
              <a:t>。</a:t>
            </a:r>
            <a:endParaRPr lang="zh-CN" altLang="en-US" dirty="0" smtClean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16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Angular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历史比较悠久，</a:t>
            </a:r>
            <a:r>
              <a:rPr lang="sk-SK" altLang="zh-CN" sz="1200" dirty="0" smtClean="0">
                <a:solidFill>
                  <a:srgbClr val="252525"/>
                </a:solidFill>
                <a:latin typeface="+mn-lt"/>
              </a:rPr>
              <a:t>2009</a:t>
            </a:r>
            <a:r>
              <a:rPr lang="zh-CN" altLang="sk-SK" sz="1200" dirty="0" smtClean="0">
                <a:solidFill>
                  <a:srgbClr val="252525"/>
                </a:solidFill>
                <a:latin typeface="+mn-lt"/>
              </a:rPr>
              <a:t>年由</a:t>
            </a:r>
            <a:r>
              <a:rPr lang="sk-SK" altLang="zh-CN" sz="1200" dirty="0" smtClean="0">
                <a:solidFill>
                  <a:srgbClr val="252525"/>
                </a:solidFill>
                <a:latin typeface="+mn-lt"/>
              </a:rPr>
              <a:t> </a:t>
            </a:r>
            <a:r>
              <a:rPr lang="sk-SK" altLang="zh-CN" sz="1200" dirty="0" smtClean="0">
                <a:solidFill>
                  <a:srgbClr val="FF0000"/>
                </a:solidFill>
                <a:latin typeface="+mn-lt"/>
              </a:rPr>
              <a:t>Miško Hevery </a:t>
            </a:r>
            <a:r>
              <a:rPr lang="zh-CN" altLang="sk-SK" sz="1200" dirty="0" smtClean="0">
                <a:solidFill>
                  <a:srgbClr val="252525"/>
                </a:solidFill>
                <a:latin typeface="+mn-lt"/>
              </a:rPr>
              <a:t>和</a:t>
            </a:r>
            <a:r>
              <a:rPr lang="sk-SK" altLang="zh-CN" sz="1200" dirty="0" smtClean="0">
                <a:solidFill>
                  <a:srgbClr val="252525"/>
                </a:solidFill>
                <a:latin typeface="+mn-lt"/>
              </a:rPr>
              <a:t> Adam </a:t>
            </a:r>
            <a:r>
              <a:rPr lang="sk-SK" altLang="zh-CN" sz="1200" dirty="0" err="1" smtClean="0">
                <a:solidFill>
                  <a:srgbClr val="252525"/>
                </a:solidFill>
                <a:latin typeface="+mn-lt"/>
              </a:rPr>
              <a:t>Abrons</a:t>
            </a:r>
            <a:r>
              <a:rPr lang="sk-SK" altLang="zh-CN" sz="1200" dirty="0" smtClean="0">
                <a:solidFill>
                  <a:srgbClr val="252525"/>
                </a:solidFill>
                <a:latin typeface="+mn-lt"/>
              </a:rPr>
              <a:t> </a:t>
            </a:r>
            <a:r>
              <a:rPr lang="zh-CN" altLang="sk-SK" sz="1200" dirty="0" smtClean="0">
                <a:solidFill>
                  <a:srgbClr val="252525"/>
                </a:solidFill>
                <a:latin typeface="+mn-lt"/>
              </a:rPr>
              <a:t>开发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，</a:t>
            </a:r>
            <a:r>
              <a:rPr lang="zh-CN" altLang="en-US" sz="1200" baseline="0" dirty="0" smtClean="0">
                <a:solidFill>
                  <a:srgbClr val="252525"/>
                </a:solidFill>
                <a:latin typeface="+mn-lt"/>
              </a:rPr>
              <a:t> 后因为 </a:t>
            </a:r>
            <a:r>
              <a:rPr lang="sk-SK" altLang="zh-CN" sz="1200" dirty="0" err="1" smtClean="0">
                <a:solidFill>
                  <a:srgbClr val="252525"/>
                </a:solidFill>
                <a:latin typeface="+mn-lt"/>
              </a:rPr>
              <a:t>Abrons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离开，项目由 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Google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员工继续维护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 [ES3]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2014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年 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Angular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2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首次公开的 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commit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。 随后几周，核心团队生声明： 这将是一个与 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1.x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完全不同的新框架</a:t>
            </a: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WEB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技术的日新月异，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1.x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已经不能满足需求， 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1.x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的经验教训</a:t>
            </a:r>
            <a:r>
              <a:rPr lang="mr-IN" altLang="zh-CN" sz="1200" dirty="0" smtClean="0">
                <a:solidFill>
                  <a:srgbClr val="252525"/>
                </a:solidFill>
                <a:latin typeface="+mn-lt"/>
              </a:rPr>
              <a:t>…</a:t>
            </a: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2015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年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12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月</a:t>
            </a:r>
            <a:r>
              <a:rPr lang="zh-CN" altLang="en-US" sz="1200" baseline="0" dirty="0" smtClean="0">
                <a:solidFill>
                  <a:srgbClr val="252525"/>
                </a:solidFill>
                <a:latin typeface="+mn-lt"/>
              </a:rPr>
              <a:t> 第一个 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Beta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版</a:t>
            </a: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2016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年</a:t>
            </a: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9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月 正式版出来</a:t>
            </a:r>
            <a:r>
              <a:rPr lang="zh-CN" altLang="en-US" sz="120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+mn-lt"/>
              </a:rPr>
              <a:t>  </a:t>
            </a: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2690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每个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Angular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应用都至少有一个组件：</a:t>
            </a:r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根组件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，这里名叫</a:t>
            </a:r>
            <a:r>
              <a:rPr lang="en-US" altLang="zh-CN" dirty="0" err="1" smtClean="0"/>
              <a:t>AppComponent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宋体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组件是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Angular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宋体" charset="0"/>
              </a:rPr>
              <a:t>应用的基本构造块。每个组件都会通过与它相关的模板来控制屏幕上的一小块（视图）。</a:t>
            </a: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02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393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8158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347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0814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47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Ng1</a:t>
            </a:r>
            <a:r>
              <a:rPr kumimoji="1" lang="zh-CN" altLang="en-US" baseline="0" dirty="0" smtClean="0"/>
              <a:t> 带给我们的概念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  </a:t>
            </a:r>
          </a:p>
          <a:p>
            <a:r>
              <a:rPr kumimoji="1" lang="zh-CN" altLang="en-US" baseline="0" dirty="0" smtClean="0"/>
              <a:t>多而杂，学习曲线比较高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Angular </a:t>
            </a:r>
            <a:r>
              <a:rPr kumimoji="1" lang="zh-CN" altLang="en-US" baseline="0" dirty="0" smtClean="0"/>
              <a:t>给我们带来了很多的概念 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17D90-D54C-AF44-95AE-A214797647F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0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简单的解释一下依赖注入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17D90-D54C-AF44-95AE-A214797647F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3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双向数据绑定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17D90-D54C-AF44-95AE-A214797647F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2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简单的解释一下依赖注入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Refrigerator</a:t>
            </a:r>
          </a:p>
          <a:p>
            <a:r>
              <a:rPr kumimoji="1" lang="en-US" altLang="zh-CN" dirty="0" smtClean="0"/>
              <a:t>expired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17D90-D54C-AF44-95AE-A214797647F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4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Angular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17D90-D54C-AF44-95AE-A214797647F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6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17D90-D54C-AF44-95AE-A214797647F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78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zh-CN" sz="1200" dirty="0" smtClean="0">
                <a:solidFill>
                  <a:srgbClr val="252525"/>
                </a:solidFill>
                <a:latin typeface="+mn-lt"/>
              </a:rPr>
              <a:t>Web</a:t>
            </a:r>
            <a:r>
              <a:rPr lang="zh-CN" altLang="en-US" sz="1200" dirty="0" smtClean="0">
                <a:solidFill>
                  <a:srgbClr val="252525"/>
                </a:solidFill>
                <a:latin typeface="+mn-lt"/>
              </a:rPr>
              <a:t> 新技术</a:t>
            </a:r>
            <a:endParaRPr lang="en-US" altLang="zh-CN" sz="1200" dirty="0" smtClean="0">
              <a:solidFill>
                <a:srgbClr val="2525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112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320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1EA25-A535-674C-B2ED-CD987CE58118}" type="datetimeFigureOut">
              <a:rPr lang="zh-CN" altLang="en-US"/>
              <a:pPr>
                <a:defRPr/>
              </a:pPr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D5D5C-A2AA-4D49-BF0E-DDCE861BCC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0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6167" y="10052"/>
            <a:ext cx="12192000" cy="1518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2300" y="1657700"/>
            <a:ext cx="10786800" cy="4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867"/>
              </a:spcAft>
              <a:buClr>
                <a:srgbClr val="999999"/>
              </a:buClr>
              <a:buFont typeface="Arial"/>
              <a:buNone/>
              <a:defRPr sz="24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867"/>
              </a:spcAft>
              <a:buClr>
                <a:srgbClr val="999999"/>
              </a:buClr>
              <a:buFont typeface="Arial"/>
              <a:buNone/>
              <a:defRPr sz="1867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867"/>
              </a:spcAft>
              <a:buClr>
                <a:srgbClr val="999999"/>
              </a:buClr>
              <a:buFont typeface="Arial"/>
              <a:buNone/>
              <a:defRPr sz="1867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867"/>
              </a:spcAft>
              <a:buClr>
                <a:srgbClr val="999999"/>
              </a:buClr>
              <a:buFont typeface="Arial"/>
              <a:buNone/>
              <a:defRPr sz="1867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867"/>
              </a:spcAft>
              <a:buClr>
                <a:srgbClr val="999999"/>
              </a:buClr>
              <a:buFont typeface="Arial"/>
              <a:buNone/>
              <a:defRPr sz="1867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867"/>
              </a:spcAft>
              <a:buClr>
                <a:srgbClr val="999999"/>
              </a:buClr>
              <a:buFont typeface="Arial"/>
              <a:buNone/>
              <a:defRPr sz="1867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867"/>
              </a:spcAft>
              <a:buClr>
                <a:srgbClr val="999999"/>
              </a:buClr>
              <a:buFont typeface="Arial"/>
              <a:buNone/>
              <a:defRPr sz="1867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867"/>
              </a:spcAft>
              <a:buClr>
                <a:srgbClr val="999999"/>
              </a:buClr>
              <a:buFont typeface="Arial"/>
              <a:buNone/>
              <a:defRPr sz="1867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867"/>
              </a:spcAft>
              <a:buClr>
                <a:srgbClr val="999999"/>
              </a:buClr>
              <a:buFont typeface="Arial"/>
              <a:buNone/>
              <a:defRPr sz="1867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l="13054" t="26099" r="8069" b="27328"/>
          <a:stretch/>
        </p:blipFill>
        <p:spPr>
          <a:xfrm>
            <a:off x="253463" y="6410392"/>
            <a:ext cx="829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 descr="logo_lockup_google_developers_horizont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0336" y="305183"/>
            <a:ext cx="3013600" cy="8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5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50"/>
          <p:cNvCxnSpPr/>
          <p:nvPr userDrawn="1"/>
        </p:nvCxnSpPr>
        <p:spPr>
          <a:xfrm>
            <a:off x="0" y="855664"/>
            <a:ext cx="12192000" cy="1587"/>
          </a:xfrm>
          <a:prstGeom prst="line">
            <a:avLst/>
          </a:prstGeom>
          <a:ln w="28575">
            <a:solidFill>
              <a:srgbClr val="68B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0" y="357188"/>
            <a:ext cx="857251" cy="500062"/>
          </a:xfrm>
          <a:prstGeom prst="rect">
            <a:avLst/>
          </a:prstGeom>
          <a:solidFill>
            <a:srgbClr val="68B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直角三角形 4"/>
          <p:cNvSpPr/>
          <p:nvPr userDrawn="1"/>
        </p:nvSpPr>
        <p:spPr>
          <a:xfrm>
            <a:off x="857251" y="357188"/>
            <a:ext cx="666749" cy="500062"/>
          </a:xfrm>
          <a:prstGeom prst="rtTriangle">
            <a:avLst/>
          </a:prstGeom>
          <a:solidFill>
            <a:srgbClr val="68B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9715500" y="642938"/>
            <a:ext cx="2000251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Picture 33" descr="E:\【工作安排】\2014.7.4 PatsnapPPT\patsnap_2014_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934" y="714375"/>
            <a:ext cx="169756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524000" y="332656"/>
            <a:ext cx="5916149" cy="4984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144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43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 userDrawn="1"/>
        </p:nvSpPr>
        <p:spPr bwMode="auto">
          <a:xfrm>
            <a:off x="5395385" y="2628900"/>
            <a:ext cx="1358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9" tIns="34295" rIns="68589" bIns="34295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kumimoji="0"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84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68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"/>
            <a:ext cx="1701800" cy="550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5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kumimoji="0"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720851" y="1"/>
            <a:ext cx="1703916" cy="550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5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kumimoji="0"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443817" y="1"/>
            <a:ext cx="1701800" cy="550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5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kumimoji="0"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164667" y="1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21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kumimoji="0" lang="zh-CN" altLang="en-US" sz="21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16318" y="1"/>
            <a:ext cx="182033" cy="5508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597650"/>
            <a:ext cx="12185651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5844118" y="6470650"/>
            <a:ext cx="503767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C03F4356-4671-F74C-8262-7F762D4B424D}" type="slidenum">
              <a:rPr lang="zh-CN" altLang="en-US" sz="800" smtClean="0">
                <a:solidFill>
                  <a:srgbClr val="31859C"/>
                </a:solidFill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zh-CN" altLang="en-US">
              <a:solidFill>
                <a:srgbClr val="31859C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直接连接符 13"/>
          <p:cNvCxnSpPr/>
          <p:nvPr userDrawn="1"/>
        </p:nvCxnSpPr>
        <p:spPr>
          <a:xfrm flipH="1">
            <a:off x="7105651" y="533400"/>
            <a:ext cx="4999567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1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1B0D-08EE-9041-9523-F09FA22BD3CF}" type="datetimeFigureOut">
              <a:rPr lang="zh-CN" altLang="en-US"/>
              <a:pPr>
                <a:defRPr/>
              </a:pPr>
              <a:t>2016/11/27</a:t>
            </a:fld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637FE-0FCB-2A40-8981-56D76D8B69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lue">
    <p:bg>
      <p:bgPr>
        <a:solidFill>
          <a:srgbClr val="4285F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4600463" y="1023933"/>
            <a:ext cx="7591600" cy="58340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10579600" y="291700"/>
            <a:ext cx="1612400" cy="404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12" name="Shape 12"/>
          <p:cNvSpPr/>
          <p:nvPr/>
        </p:nvSpPr>
        <p:spPr>
          <a:xfrm rot="10800000">
            <a:off x="4351665" y="0"/>
            <a:ext cx="7840400" cy="39932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34967" y="989700"/>
            <a:ext cx="10962800" cy="135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4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82900" y="5549700"/>
            <a:ext cx="2535432" cy="857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2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68589" tIns="34295" rIns="68589" bIns="342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713"/>
          </a:xfrm>
          <a:prstGeom prst="rect">
            <a:avLst/>
          </a:prstGeom>
        </p:spPr>
        <p:txBody>
          <a:bodyPr vert="horz" wrap="square" lIns="68589" tIns="34295" rIns="68589" bIns="3429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E6F64B-91BD-E64A-8F0D-C4077E732650}" type="datetimeFigureOut">
              <a:rPr lang="zh-CN" altLang="en-US"/>
              <a:pPr>
                <a:defRPr/>
              </a:pPr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713"/>
          </a:xfrm>
          <a:prstGeom prst="rect">
            <a:avLst/>
          </a:prstGeom>
        </p:spPr>
        <p:txBody>
          <a:bodyPr vert="horz" wrap="square" lIns="68589" tIns="34295" rIns="68589" bIns="34295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713"/>
          </a:xfrm>
          <a:prstGeom prst="rect">
            <a:avLst/>
          </a:prstGeom>
        </p:spPr>
        <p:txBody>
          <a:bodyPr vert="horz" wrap="square" lIns="68589" tIns="34295" rIns="68589" bIns="3429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771E8A-CA57-8544-879C-7095D33A1F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3" r:id="rId1"/>
    <p:sldLayoutId id="2147484984" r:id="rId2"/>
    <p:sldLayoutId id="2147484985" r:id="rId3"/>
    <p:sldLayoutId id="2147484986" r:id="rId4"/>
    <p:sldLayoutId id="2147484987" r:id="rId5"/>
    <p:sldLayoutId id="2147484988" r:id="rId6"/>
    <p:sldLayoutId id="2147484989" r:id="rId7"/>
    <p:sldLayoutId id="2147484990" r:id="rId8"/>
    <p:sldLayoutId id="2147484991" r:id="rId9"/>
    <p:sldLayoutId id="2147484992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34294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685891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028837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371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1120144" y="732801"/>
            <a:ext cx="8654509" cy="18547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5333" dirty="0" smtClean="0">
                <a:solidFill>
                  <a:schemeClr val="lt1"/>
                </a:solidFill>
              </a:rPr>
              <a:t>Angular</a:t>
            </a:r>
            <a:r>
              <a:rPr lang="zh-CN" altLang="en-US" sz="5333" dirty="0" smtClean="0">
                <a:solidFill>
                  <a:schemeClr val="lt1"/>
                </a:solidFill>
              </a:rPr>
              <a:t> </a:t>
            </a:r>
            <a:r>
              <a:rPr lang="en-US" altLang="zh-CN" sz="5333" dirty="0" smtClean="0">
                <a:solidFill>
                  <a:schemeClr val="lt1"/>
                </a:solidFill>
              </a:rPr>
              <a:t>2</a:t>
            </a:r>
            <a:r>
              <a:rPr lang="zh-CN" altLang="en-US" sz="5333" dirty="0">
                <a:solidFill>
                  <a:schemeClr val="lt1"/>
                </a:solidFill>
              </a:rPr>
              <a:t> </a:t>
            </a:r>
            <a:endParaRPr lang="en-US" sz="5333" dirty="0">
              <a:solidFill>
                <a:schemeClr val="lt1"/>
              </a:solidFill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120123" y="3295767"/>
            <a:ext cx="8773200" cy="199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zh-CN" altLang="en-US" sz="2133" dirty="0" smtClean="0">
                <a:solidFill>
                  <a:schemeClr val="lt1"/>
                </a:solidFill>
              </a:rPr>
              <a:t>何文奇</a:t>
            </a:r>
            <a:endParaRPr lang="en-US" sz="2133" dirty="0">
              <a:solidFill>
                <a:schemeClr val="lt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zh-CN" altLang="en-US" sz="2133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智慧芽</a:t>
            </a:r>
            <a:r>
              <a:rPr lang="zh-CN" altLang="en-US" sz="2133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133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zh-CN" altLang="en-US" sz="2133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工程师</a:t>
            </a:r>
            <a:r>
              <a:rPr lang="en-US" sz="2133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133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dirty="0" smtClean="0">
                <a:solidFill>
                  <a:schemeClr val="lt1"/>
                </a:solidFill>
              </a:rPr>
              <a:t>2016-</a:t>
            </a:r>
            <a:r>
              <a:rPr lang="en-US" altLang="zh-CN" sz="2133" dirty="0" smtClean="0">
                <a:solidFill>
                  <a:schemeClr val="lt1"/>
                </a:solidFill>
              </a:rPr>
              <a:t>11-27</a:t>
            </a:r>
            <a:endParaRPr lang="en-US" sz="2133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Web Component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300" y="2348880"/>
            <a:ext cx="8769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Web Component </a:t>
            </a:r>
            <a:r>
              <a:rPr kumimoji="1" lang="zh-CN" altLang="en-US" sz="2400" dirty="0" smtClean="0"/>
              <a:t>标准允许我们创建自定义标签并增加行为。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487488" y="2996952"/>
            <a:ext cx="9577064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基于标准化的组件定义方式，我们便可以</a:t>
            </a:r>
            <a:r>
              <a:rPr kumimoji="1" lang="zh-CN" altLang="en-US" sz="2000" dirty="0" smtClean="0"/>
              <a:t>像 </a:t>
            </a:r>
            <a:r>
              <a:rPr kumimoji="1" lang="en-US" altLang="zh-CN" sz="2000" dirty="0" smtClean="0"/>
              <a:t>W3C</a:t>
            </a:r>
            <a:r>
              <a:rPr kumimoji="1" lang="zh-CN" altLang="en-US" sz="2000" dirty="0" smtClean="0"/>
              <a:t> 等</a:t>
            </a:r>
            <a:r>
              <a:rPr kumimoji="1" lang="zh-CN" altLang="en-US" sz="2000" dirty="0"/>
              <a:t>标准组织一样来定义组件标准，无需再依赖、等待“内置”</a:t>
            </a:r>
            <a:r>
              <a:rPr kumimoji="1" lang="zh-CN" altLang="en-US" sz="2000" dirty="0" smtClean="0"/>
              <a:t>组件。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69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smtClean="0">
                <a:solidFill>
                  <a:schemeClr val="lt1"/>
                </a:solidFill>
              </a:rPr>
              <a:t>ES6 </a:t>
            </a:r>
            <a:r>
              <a:rPr lang="zh-CN" altLang="en-US" smtClean="0">
                <a:solidFill>
                  <a:schemeClr val="lt1"/>
                </a:solidFill>
              </a:rPr>
              <a:t>工具链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276872"/>
            <a:ext cx="5903168" cy="36677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56040" y="2402600"/>
            <a:ext cx="5181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600" b="1" dirty="0" smtClean="0">
                <a:latin typeface="+mn-ea"/>
                <a:ea typeface="+mn-ea"/>
              </a:rPr>
              <a:t>Angular2 </a:t>
            </a:r>
            <a:r>
              <a:rPr lang="en-US" altLang="zh-CN" sz="1600" b="1" dirty="0" err="1" smtClean="0">
                <a:latin typeface="+mn-ea"/>
                <a:ea typeface="+mn-ea"/>
              </a:rPr>
              <a:t>Polyfills</a:t>
            </a:r>
            <a:r>
              <a:rPr lang="zh-CN" altLang="en-US" sz="1600" dirty="0">
                <a:latin typeface="+mn-ea"/>
                <a:ea typeface="+mn-ea"/>
              </a:rPr>
              <a:t> </a:t>
            </a:r>
            <a:r>
              <a:rPr lang="en-US" altLang="zh-CN" sz="1600" dirty="0" smtClean="0">
                <a:latin typeface="+mn-ea"/>
                <a:ea typeface="+mn-ea"/>
              </a:rPr>
              <a:t>-</a:t>
            </a:r>
            <a:r>
              <a:rPr lang="zh-CN" altLang="en-US" sz="1600" dirty="0" smtClean="0">
                <a:latin typeface="+mn-ea"/>
                <a:ea typeface="+mn-ea"/>
              </a:rPr>
              <a:t> 为 </a:t>
            </a:r>
            <a:r>
              <a:rPr lang="en-US" altLang="zh-CN" sz="1600" dirty="0" smtClean="0">
                <a:latin typeface="+mn-ea"/>
                <a:ea typeface="+mn-ea"/>
              </a:rPr>
              <a:t>ES5</a:t>
            </a:r>
            <a:r>
              <a:rPr lang="zh-CN" altLang="en-US" sz="1600" dirty="0" smtClean="0">
                <a:latin typeface="+mn-ea"/>
                <a:ea typeface="+mn-ea"/>
              </a:rPr>
              <a:t> 浏览器提供 </a:t>
            </a:r>
            <a:r>
              <a:rPr lang="en-US" altLang="zh-CN" sz="1600" dirty="0" smtClean="0">
                <a:latin typeface="+mn-ea"/>
                <a:ea typeface="+mn-ea"/>
              </a:rPr>
              <a:t>ES6</a:t>
            </a:r>
            <a:r>
              <a:rPr lang="zh-CN" altLang="en-US" sz="1600" dirty="0" smtClean="0">
                <a:latin typeface="+mn-ea"/>
                <a:ea typeface="+mn-ea"/>
              </a:rPr>
              <a:t> 特性</a:t>
            </a:r>
            <a:r>
              <a:rPr lang="zh-CN" altLang="en-US" sz="1600" dirty="0">
                <a:latin typeface="+mn-ea"/>
                <a:ea typeface="+mn-ea"/>
              </a:rPr>
              <a:t>支持</a:t>
            </a:r>
            <a:r>
              <a:rPr lang="zh-CN" altLang="en-US" sz="1600" dirty="0" smtClean="0">
                <a:latin typeface="+mn-ea"/>
                <a:ea typeface="+mn-ea"/>
              </a:rPr>
              <a:t>，比如 </a:t>
            </a:r>
            <a:r>
              <a:rPr lang="en-US" altLang="zh-CN" sz="1600" dirty="0" smtClean="0">
                <a:latin typeface="+mn-ea"/>
                <a:ea typeface="+mn-ea"/>
              </a:rPr>
              <a:t>Promise</a:t>
            </a:r>
            <a:r>
              <a:rPr lang="zh-CN" altLang="en-US" sz="1600" dirty="0" smtClean="0">
                <a:latin typeface="+mn-ea"/>
                <a:ea typeface="+mn-ea"/>
              </a:rPr>
              <a:t> 等。</a:t>
            </a:r>
            <a:endParaRPr lang="zh-CN" altLang="en-US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600" b="1" dirty="0" err="1">
                <a:latin typeface="+mn-ea"/>
                <a:ea typeface="+mn-ea"/>
              </a:rPr>
              <a:t>systemjs</a:t>
            </a:r>
            <a:r>
              <a:rPr lang="zh-CN" altLang="en-US" sz="1600" dirty="0">
                <a:latin typeface="+mn-ea"/>
                <a:ea typeface="+mn-ea"/>
              </a:rPr>
              <a:t> </a:t>
            </a:r>
            <a:r>
              <a:rPr lang="en-US" altLang="zh-CN" sz="1600" dirty="0">
                <a:latin typeface="+mn-ea"/>
                <a:ea typeface="+mn-ea"/>
              </a:rPr>
              <a:t>- </a:t>
            </a:r>
            <a:r>
              <a:rPr lang="zh-CN" altLang="en-US" sz="1600" dirty="0">
                <a:latin typeface="+mn-ea"/>
                <a:ea typeface="+mn-ea"/>
              </a:rPr>
              <a:t>通用模块加载器，</a:t>
            </a:r>
            <a:r>
              <a:rPr lang="zh-CN" altLang="en-US" sz="1600" dirty="0" smtClean="0">
                <a:latin typeface="+mn-ea"/>
                <a:ea typeface="+mn-ea"/>
              </a:rPr>
              <a:t>支持 </a:t>
            </a:r>
            <a:r>
              <a:rPr lang="en-US" altLang="zh-CN" sz="1600" dirty="0" smtClean="0">
                <a:latin typeface="+mn-ea"/>
                <a:ea typeface="+mn-ea"/>
              </a:rPr>
              <a:t>AMD</a:t>
            </a:r>
            <a:r>
              <a:rPr lang="zh-CN" altLang="en-US" sz="1600" dirty="0">
                <a:latin typeface="+mn-ea"/>
                <a:ea typeface="+mn-ea"/>
              </a:rPr>
              <a:t>、</a:t>
            </a:r>
            <a:r>
              <a:rPr lang="en-US" altLang="zh-CN" sz="1600" dirty="0" err="1">
                <a:latin typeface="+mn-ea"/>
                <a:ea typeface="+mn-ea"/>
              </a:rPr>
              <a:t>CommonJS</a:t>
            </a:r>
            <a:r>
              <a:rPr lang="zh-CN" altLang="en-US" sz="1600" dirty="0">
                <a:latin typeface="+mn-ea"/>
                <a:ea typeface="+mn-ea"/>
              </a:rPr>
              <a:t>、</a:t>
            </a:r>
            <a:r>
              <a:rPr lang="en-US" altLang="zh-CN" sz="1600" dirty="0" smtClean="0">
                <a:latin typeface="+mn-ea"/>
                <a:ea typeface="+mn-ea"/>
              </a:rPr>
              <a:t>ES6</a:t>
            </a:r>
            <a:r>
              <a:rPr lang="zh-CN" altLang="en-US" sz="1600" dirty="0" smtClean="0">
                <a:latin typeface="+mn-ea"/>
                <a:ea typeface="+mn-ea"/>
              </a:rPr>
              <a:t> 等</a:t>
            </a:r>
            <a:r>
              <a:rPr lang="zh-CN" altLang="en-US" sz="1600" dirty="0">
                <a:latin typeface="+mn-ea"/>
                <a:ea typeface="+mn-ea"/>
              </a:rPr>
              <a:t>各种格式</a:t>
            </a:r>
            <a:r>
              <a:rPr lang="zh-CN" altLang="en-US" sz="1600" dirty="0" smtClean="0">
                <a:latin typeface="+mn-ea"/>
                <a:ea typeface="+mn-ea"/>
              </a:rPr>
              <a:t>的 </a:t>
            </a:r>
            <a:r>
              <a:rPr lang="en-US" altLang="zh-CN" sz="1600" dirty="0" smtClean="0">
                <a:latin typeface="+mn-ea"/>
                <a:ea typeface="+mn-ea"/>
              </a:rPr>
              <a:t>JS</a:t>
            </a:r>
            <a:r>
              <a:rPr lang="zh-CN" altLang="en-US" sz="1600" dirty="0" smtClean="0">
                <a:latin typeface="+mn-ea"/>
                <a:ea typeface="+mn-ea"/>
              </a:rPr>
              <a:t> 模块</a:t>
            </a:r>
            <a:r>
              <a:rPr lang="zh-CN" altLang="en-US" sz="1600" dirty="0">
                <a:latin typeface="+mn-ea"/>
                <a:ea typeface="+mn-ea"/>
              </a:rPr>
              <a:t>加载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600" b="1" dirty="0" smtClean="0">
                <a:latin typeface="+mn-ea"/>
                <a:ea typeface="+mn-ea"/>
              </a:rPr>
              <a:t>Typescript</a:t>
            </a:r>
            <a:r>
              <a:rPr lang="zh-CN" altLang="en-US" sz="1600" dirty="0">
                <a:latin typeface="+mn-ea"/>
                <a:ea typeface="+mn-ea"/>
              </a:rPr>
              <a:t> </a:t>
            </a:r>
            <a:r>
              <a:rPr lang="en-US" altLang="zh-CN" sz="1600" dirty="0" err="1" smtClean="0">
                <a:latin typeface="+mn-ea"/>
                <a:ea typeface="+mn-ea"/>
              </a:rPr>
              <a:t>Transpiler</a:t>
            </a:r>
            <a:r>
              <a:rPr lang="en-US" altLang="zh-CN" sz="1600" dirty="0" smtClean="0">
                <a:latin typeface="+mn-ea"/>
                <a:ea typeface="+mn-ea"/>
              </a:rPr>
              <a:t> - </a:t>
            </a:r>
            <a:r>
              <a:rPr lang="en-US" altLang="zh-CN" sz="1600" dirty="0">
                <a:latin typeface="+mn-ea"/>
                <a:ea typeface="+mn-ea"/>
              </a:rPr>
              <a:t>TypeScript</a:t>
            </a:r>
            <a:r>
              <a:rPr lang="zh-CN" altLang="en-US" sz="1600" dirty="0">
                <a:latin typeface="+mn-ea"/>
                <a:ea typeface="+mn-ea"/>
              </a:rPr>
              <a:t>转码器，将</a:t>
            </a:r>
            <a:r>
              <a:rPr lang="en-US" altLang="zh-CN" sz="1600" dirty="0">
                <a:latin typeface="+mn-ea"/>
                <a:ea typeface="+mn-ea"/>
              </a:rPr>
              <a:t>TypeScript</a:t>
            </a:r>
            <a:r>
              <a:rPr lang="zh-CN" altLang="en-US" sz="1600" dirty="0">
                <a:latin typeface="+mn-ea"/>
                <a:ea typeface="+mn-ea"/>
              </a:rPr>
              <a:t>代码转换为当前浏览器支持的</a:t>
            </a:r>
            <a:r>
              <a:rPr lang="en-US" altLang="zh-CN" sz="1600" dirty="0">
                <a:latin typeface="+mn-ea"/>
                <a:ea typeface="+mn-ea"/>
              </a:rPr>
              <a:t>ES5 </a:t>
            </a:r>
            <a:r>
              <a:rPr lang="zh-CN" altLang="en-US" sz="1600" dirty="0">
                <a:latin typeface="+mn-ea"/>
                <a:ea typeface="+mn-ea"/>
              </a:rPr>
              <a:t>代码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zh-CN" altLang="en-US" sz="16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600" b="1" dirty="0" smtClean="0">
                <a:latin typeface="+mn-ea"/>
                <a:ea typeface="+mn-ea"/>
              </a:rPr>
              <a:t>Reactive Extension</a:t>
            </a:r>
            <a:r>
              <a:rPr lang="zh-CN" altLang="en-US" sz="1600" dirty="0">
                <a:latin typeface="+mn-ea"/>
                <a:ea typeface="+mn-ea"/>
              </a:rPr>
              <a:t> </a:t>
            </a:r>
            <a:r>
              <a:rPr lang="en-US" altLang="zh-CN" sz="1600" dirty="0">
                <a:latin typeface="+mn-ea"/>
                <a:ea typeface="+mn-ea"/>
              </a:rPr>
              <a:t>- </a:t>
            </a:r>
            <a:r>
              <a:rPr lang="en-US" altLang="zh-CN" sz="1600" dirty="0" smtClean="0">
                <a:latin typeface="+mn-ea"/>
                <a:ea typeface="+mn-ea"/>
              </a:rPr>
              <a:t>Javascript</a:t>
            </a:r>
            <a:r>
              <a:rPr lang="zh-CN" altLang="en-US" sz="1600" dirty="0">
                <a:latin typeface="+mn-ea"/>
                <a:ea typeface="+mn-ea"/>
              </a:rPr>
              <a:t>版本的反应式</a:t>
            </a:r>
            <a:r>
              <a:rPr lang="zh-CN" altLang="en-US" sz="1600" dirty="0" smtClean="0">
                <a:latin typeface="+mn-ea"/>
                <a:ea typeface="+mn-ea"/>
              </a:rPr>
              <a:t>编程</a:t>
            </a:r>
            <a:r>
              <a:rPr lang="en-US" altLang="zh-CN" sz="1600" dirty="0" smtClean="0">
                <a:latin typeface="+mn-ea"/>
                <a:ea typeface="+mn-ea"/>
              </a:rPr>
              <a:t>/</a:t>
            </a:r>
            <a:r>
              <a:rPr lang="en-US" altLang="zh-CN" sz="1600" dirty="0">
                <a:latin typeface="+mn-ea"/>
                <a:ea typeface="+mn-ea"/>
              </a:rPr>
              <a:t>Reactive </a:t>
            </a:r>
            <a:r>
              <a:rPr lang="en-US" altLang="zh-CN" sz="1600" dirty="0" smtClean="0">
                <a:latin typeface="+mn-ea"/>
                <a:ea typeface="+mn-ea"/>
              </a:rPr>
              <a:t>Programming </a:t>
            </a:r>
            <a:r>
              <a:rPr lang="zh-CN" altLang="en-US" sz="1600" dirty="0" smtClean="0">
                <a:latin typeface="+mn-ea"/>
                <a:ea typeface="+mn-ea"/>
              </a:rPr>
              <a:t>实现库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600" b="1" dirty="0" smtClean="0">
                <a:latin typeface="+mn-ea"/>
                <a:ea typeface="+mn-ea"/>
              </a:rPr>
              <a:t>Angular2</a:t>
            </a:r>
            <a:endParaRPr kumimoji="1"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8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 &amp; TypeScript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300" y="2132856"/>
            <a:ext cx="192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TypeScript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11424" y="515719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 能够进行静态代码分析和类型检查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虚拟机能够对静态类型进行运行时优化</a:t>
            </a:r>
            <a:endParaRPr kumimoji="1" lang="en-US" altLang="zh-CN" dirty="0" smtClean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09339562"/>
              </p:ext>
            </p:extLst>
          </p:nvPr>
        </p:nvGraphicFramePr>
        <p:xfrm>
          <a:off x="6168008" y="2132856"/>
          <a:ext cx="5576168" cy="4005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1424" y="2780928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252525"/>
                </a:solidFill>
              </a:rPr>
              <a:t>它是 </a:t>
            </a:r>
            <a:r>
              <a:rPr lang="en-US" altLang="zh-CN" dirty="0">
                <a:solidFill>
                  <a:srgbClr val="252525"/>
                </a:solidFill>
              </a:rPr>
              <a:t>JavaScript</a:t>
            </a:r>
            <a:r>
              <a:rPr lang="zh-CN" altLang="en-US" dirty="0">
                <a:solidFill>
                  <a:srgbClr val="252525"/>
                </a:solidFill>
              </a:rPr>
              <a:t> 的</a:t>
            </a:r>
            <a:r>
              <a:rPr lang="zh-CN" altLang="en-US" dirty="0" smtClean="0">
                <a:solidFill>
                  <a:srgbClr val="252525"/>
                </a:solidFill>
              </a:rPr>
              <a:t>超集</a:t>
            </a:r>
            <a:endParaRPr lang="en-US" altLang="zh-CN" dirty="0" smtClean="0">
              <a:solidFill>
                <a:srgbClr val="252525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252525"/>
                </a:solidFill>
              </a:rPr>
              <a:t>支持可选的类型</a:t>
            </a:r>
            <a:r>
              <a:rPr lang="zh-CN" altLang="en-US" dirty="0" smtClean="0">
                <a:solidFill>
                  <a:srgbClr val="252525"/>
                </a:solidFill>
              </a:rPr>
              <a:t>检查</a:t>
            </a:r>
            <a:endParaRPr lang="en-US" altLang="zh-CN" dirty="0">
              <a:solidFill>
                <a:srgbClr val="252525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252525"/>
                </a:solidFill>
              </a:rPr>
              <a:t>由 </a:t>
            </a:r>
            <a:r>
              <a:rPr lang="en-US" altLang="zh-CN" dirty="0">
                <a:solidFill>
                  <a:srgbClr val="252525"/>
                </a:solidFill>
              </a:rPr>
              <a:t>Microsoft</a:t>
            </a:r>
            <a:r>
              <a:rPr lang="zh-CN" altLang="en-US" dirty="0">
                <a:solidFill>
                  <a:srgbClr val="252525"/>
                </a:solidFill>
              </a:rPr>
              <a:t> 开发并维护</a:t>
            </a:r>
            <a:endParaRPr lang="en-US" altLang="zh-CN" dirty="0">
              <a:solidFill>
                <a:srgbClr val="252525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252525"/>
                </a:solidFill>
              </a:rPr>
              <a:t>它是开源</a:t>
            </a:r>
            <a:r>
              <a:rPr lang="zh-CN" altLang="en-US" dirty="0" smtClean="0">
                <a:solidFill>
                  <a:srgbClr val="252525"/>
                </a:solidFill>
              </a:rPr>
              <a:t>的</a:t>
            </a:r>
            <a:endParaRPr lang="en-US" altLang="zh-CN" dirty="0"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 &amp; </a:t>
            </a:r>
            <a:r>
              <a:rPr lang="en-US" altLang="zh-CN" dirty="0" err="1" smtClean="0">
                <a:solidFill>
                  <a:schemeClr val="lt1"/>
                </a:solidFill>
              </a:rPr>
              <a:t>RxJS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300" y="2132856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RxJS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63172" y="2780928"/>
            <a:ext cx="98013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Javascript</a:t>
            </a:r>
            <a:r>
              <a:rPr lang="zh-CN" altLang="en-US" dirty="0"/>
              <a:t>的响应式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响应式</a:t>
            </a:r>
            <a:r>
              <a:rPr lang="zh-CN" altLang="en-US" dirty="0"/>
              <a:t>的</a:t>
            </a:r>
            <a:r>
              <a:rPr lang="zh-CN" altLang="en-US" dirty="0" smtClean="0"/>
              <a:t>思路：把</a:t>
            </a:r>
            <a:r>
              <a:rPr lang="zh-CN" altLang="en-US" dirty="0"/>
              <a:t>随时间不断变化的数据、状态、事件等等转成可被观察的序列</a:t>
            </a:r>
            <a:r>
              <a:rPr lang="en-US" altLang="zh-CN" dirty="0"/>
              <a:t>(Observable Sequence)</a:t>
            </a:r>
            <a:r>
              <a:rPr lang="zh-CN" altLang="en-US" dirty="0"/>
              <a:t>，然后订阅序列中</a:t>
            </a:r>
            <a:r>
              <a:rPr lang="zh-CN" altLang="en-US" dirty="0" smtClean="0"/>
              <a:t>那些 </a:t>
            </a:r>
            <a:r>
              <a:rPr lang="en-US" altLang="zh-CN" dirty="0" smtClean="0"/>
              <a:t>Observable</a:t>
            </a:r>
            <a:r>
              <a:rPr lang="zh-CN" altLang="en-US" dirty="0" smtClean="0"/>
              <a:t> 对象</a:t>
            </a:r>
            <a:r>
              <a:rPr lang="zh-CN" altLang="en-US" dirty="0"/>
              <a:t>的变化，一旦变化，就会执行事先安排好的各种转换和操作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35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 Component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2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41" y="2564904"/>
            <a:ext cx="862791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7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 </a:t>
            </a:r>
            <a:r>
              <a:rPr lang="zh-CN" altLang="en-US" dirty="0" smtClean="0">
                <a:solidFill>
                  <a:schemeClr val="lt1"/>
                </a:solidFill>
              </a:rPr>
              <a:t>数据流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300" y="2132856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/>
              <a:t>单向数据流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415480" y="2789564"/>
            <a:ext cx="399340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更明确的数据流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不同的数据绑定之间没有依赖关系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性能更高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0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</a:t>
            </a:r>
            <a:r>
              <a:rPr lang="zh-CN" altLang="en-US" dirty="0" smtClean="0">
                <a:solidFill>
                  <a:schemeClr val="lt1"/>
                </a:solidFill>
              </a:rPr>
              <a:t> 浏览器支持情况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1319"/>
            <a:ext cx="10853668" cy="462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C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90805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2"/>
          <p:cNvSpPr>
            <a:spLocks noChangeArrowheads="1"/>
          </p:cNvSpPr>
          <p:nvPr/>
        </p:nvSpPr>
        <p:spPr bwMode="auto">
          <a:xfrm>
            <a:off x="3810000" y="3250596"/>
            <a:ext cx="457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一套框架，多种平台</a:t>
            </a:r>
            <a:br>
              <a:rPr lang="zh-CN" altLang="en-US" sz="3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3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同时适用手机与桌面</a:t>
            </a:r>
          </a:p>
        </p:txBody>
      </p:sp>
      <p:pic>
        <p:nvPicPr>
          <p:cNvPr id="1229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97425"/>
            <a:ext cx="91440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err="1" smtClean="0">
                <a:solidFill>
                  <a:schemeClr val="lt1"/>
                </a:solidFill>
              </a:rPr>
              <a:t>Quickstart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300" y="2201522"/>
            <a:ext cx="463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环境准备： 安装 </a:t>
            </a:r>
            <a:r>
              <a:rPr kumimoji="1" lang="en-US" altLang="zh-CN" sz="2400" dirty="0" err="1" smtClean="0"/>
              <a:t>Node.js</a:t>
            </a:r>
            <a:r>
              <a:rPr kumimoji="1" lang="zh-CN" altLang="en-US" sz="2400" dirty="0" smtClean="0"/>
              <a:t> 和 </a:t>
            </a:r>
            <a:r>
              <a:rPr kumimoji="1" lang="en-US" altLang="zh-CN" sz="2400" dirty="0" err="1" smtClean="0"/>
              <a:t>npm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67408" y="32000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  </a:t>
            </a:r>
            <a:endParaRPr kumimoji="1" lang="zh-CN" altLang="en-US" dirty="0"/>
          </a:p>
        </p:txBody>
      </p:sp>
      <p:pic>
        <p:nvPicPr>
          <p:cNvPr id="6" name="Picture 13" descr="C:\Users\Fineen\Desktop\docker备案素材\n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310" y="4581128"/>
            <a:ext cx="28336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Fineen\Desktop\docker备案素材\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310" y="2319301"/>
            <a:ext cx="2360613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8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err="1" smtClean="0">
                <a:solidFill>
                  <a:schemeClr val="lt1"/>
                </a:solidFill>
              </a:rPr>
              <a:t>Quickstart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2426" y="2201522"/>
            <a:ext cx="329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1:</a:t>
            </a:r>
            <a:r>
              <a:rPr kumimoji="1" lang="zh-CN" altLang="en-US" sz="2400" dirty="0" smtClean="0"/>
              <a:t> 创建并配置项目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07534" y="32000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 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43472" y="2924944"/>
            <a:ext cx="43924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创建项目目录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创建配置文件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安装依赖包： 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26" y="4492737"/>
            <a:ext cx="9271590" cy="2205462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2763718" y="6165304"/>
            <a:ext cx="1156903" cy="1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98575" y="6021288"/>
            <a:ext cx="599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0000"/>
                </a:solidFill>
              </a:rPr>
              <a:t>定义了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TypeScript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编译器如何从项目源文件生成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Javascript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代码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V="1">
            <a:off x="2925099" y="5727982"/>
            <a:ext cx="1061181" cy="10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2692502" y="5239767"/>
            <a:ext cx="1228119" cy="29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94225" y="5517232"/>
            <a:ext cx="7502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0000"/>
                </a:solidFill>
              </a:rPr>
              <a:t>为模块加载器提供了该到哪里查找应用模块的信息，并注册了所有必备的依赖包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86280" y="4969966"/>
            <a:ext cx="3708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0000"/>
                </a:solidFill>
              </a:rPr>
              <a:t>用来标记本项目所需要的 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npm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依赖包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29800" y="3363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6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</a:t>
            </a:r>
            <a:r>
              <a:rPr lang="zh-CN" altLang="en-US" dirty="0" smtClean="0">
                <a:solidFill>
                  <a:schemeClr val="lt1"/>
                </a:solidFill>
              </a:rPr>
              <a:t>时间线</a:t>
            </a:r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65170500"/>
              </p:ext>
            </p:extLst>
          </p:nvPr>
        </p:nvGraphicFramePr>
        <p:xfrm>
          <a:off x="983432" y="1417008"/>
          <a:ext cx="10533420" cy="544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544272" y="4892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2016.9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35560" y="4892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CN" dirty="0" smtClean="0"/>
              <a:t>2009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21789" y="285293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2015.12</a:t>
            </a:r>
            <a:endParaRPr kumimoji="1" lang="zh-CN" altLang="en-US" dirty="0"/>
          </a:p>
        </p:txBody>
      </p:sp>
      <p:cxnSp>
        <p:nvCxnSpPr>
          <p:cNvPr id="8" name="直线连接符 7"/>
          <p:cNvCxnSpPr>
            <a:endCxn id="4" idx="0"/>
          </p:cNvCxnSpPr>
          <p:nvPr/>
        </p:nvCxnSpPr>
        <p:spPr>
          <a:xfrm>
            <a:off x="2484373" y="4437112"/>
            <a:ext cx="1" cy="45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endCxn id="3" idx="0"/>
          </p:cNvCxnSpPr>
          <p:nvPr/>
        </p:nvCxnSpPr>
        <p:spPr>
          <a:xfrm>
            <a:off x="8976320" y="4437112"/>
            <a:ext cx="12946" cy="45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endCxn id="6" idx="2"/>
          </p:cNvCxnSpPr>
          <p:nvPr/>
        </p:nvCxnSpPr>
        <p:spPr>
          <a:xfrm flipV="1">
            <a:off x="5730902" y="3222268"/>
            <a:ext cx="1" cy="63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919536" y="5413334"/>
            <a:ext cx="1595403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zh-CN" dirty="0">
                <a:solidFill>
                  <a:srgbClr val="FF0000"/>
                </a:solidFill>
              </a:rPr>
              <a:t>Miško </a:t>
            </a:r>
            <a:r>
              <a:rPr lang="sk-SK" altLang="zh-CN" dirty="0" smtClean="0">
                <a:solidFill>
                  <a:srgbClr val="FF0000"/>
                </a:solidFill>
              </a:rPr>
              <a:t>Hevery </a:t>
            </a:r>
            <a:endParaRPr lang="sk-SK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sk-SK" altLang="zh-CN" dirty="0">
                <a:solidFill>
                  <a:srgbClr val="252525"/>
                </a:solidFill>
              </a:rPr>
              <a:t>Adam </a:t>
            </a:r>
            <a:r>
              <a:rPr lang="sk-SK" altLang="zh-CN" dirty="0" err="1">
                <a:solidFill>
                  <a:srgbClr val="252525"/>
                </a:solidFill>
              </a:rPr>
              <a:t>Abrons</a:t>
            </a:r>
            <a:r>
              <a:rPr lang="sk-SK" altLang="zh-CN" dirty="0">
                <a:solidFill>
                  <a:srgbClr val="252525"/>
                </a:solidFill>
              </a:rPr>
              <a:t> </a:t>
            </a:r>
            <a:endParaRPr kumimoji="1" lang="zh-CN" altLang="en-US" dirty="0"/>
          </a:p>
        </p:txBody>
      </p:sp>
      <p:pic>
        <p:nvPicPr>
          <p:cNvPr id="26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261332"/>
            <a:ext cx="1253195" cy="10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9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err="1" smtClean="0">
                <a:solidFill>
                  <a:schemeClr val="lt1"/>
                </a:solidFill>
              </a:rPr>
              <a:t>Quickstart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2426" y="2201522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步骤</a:t>
            </a:r>
            <a:r>
              <a:rPr kumimoji="1" lang="en-US" altLang="zh-CN" sz="2400" dirty="0"/>
              <a:t>2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创建应用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07534" y="32000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 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43472" y="2924944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根目录下创建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子目录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添加应用入口模块文件 </a:t>
            </a:r>
            <a:r>
              <a:rPr kumimoji="1" lang="en-US" altLang="zh-CN" dirty="0" smtClean="0"/>
              <a:t>app/</a:t>
            </a:r>
            <a:r>
              <a:rPr kumimoji="1" lang="en-US" altLang="zh-CN" dirty="0" err="1" smtClean="0"/>
              <a:t>app.module.ts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26" y="4106305"/>
            <a:ext cx="9537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err="1" smtClean="0">
                <a:solidFill>
                  <a:schemeClr val="lt1"/>
                </a:solidFill>
              </a:rPr>
              <a:t>Quickstart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2426" y="2201522"/>
            <a:ext cx="4527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3:</a:t>
            </a:r>
            <a:r>
              <a:rPr kumimoji="1" lang="zh-CN" altLang="en-US" sz="2400" dirty="0" smtClean="0"/>
              <a:t> 创建组件并添加到应用中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07534" y="32000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 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43472" y="2924944"/>
            <a:ext cx="590465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创建组件文件 </a:t>
            </a:r>
            <a:r>
              <a:rPr kumimoji="1" lang="en-US" altLang="zh-CN" dirty="0" smtClean="0"/>
              <a:t>app/</a:t>
            </a:r>
            <a:r>
              <a:rPr kumimoji="1" lang="en-US" altLang="zh-CN" dirty="0" err="1" smtClean="0"/>
              <a:t>app.component.ts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26" y="3844548"/>
            <a:ext cx="96774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err="1" smtClean="0">
                <a:solidFill>
                  <a:schemeClr val="lt1"/>
                </a:solidFill>
              </a:rPr>
              <a:t>Quickstart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2426" y="2201522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4:</a:t>
            </a:r>
            <a:r>
              <a:rPr kumimoji="1" lang="zh-CN" altLang="en-US" sz="2400" dirty="0" smtClean="0"/>
              <a:t> 启动应用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07534" y="32000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 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43472" y="2924944"/>
            <a:ext cx="590465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添加新文件 </a:t>
            </a:r>
            <a:r>
              <a:rPr kumimoji="1" lang="en-US" altLang="zh-CN" dirty="0" smtClean="0"/>
              <a:t>app/</a:t>
            </a:r>
            <a:r>
              <a:rPr kumimoji="1" lang="en-US" altLang="zh-CN" dirty="0" err="1" smtClean="0"/>
              <a:t>main.ts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26" y="3861048"/>
            <a:ext cx="9512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err="1" smtClean="0">
                <a:solidFill>
                  <a:schemeClr val="lt1"/>
                </a:solidFill>
              </a:rPr>
              <a:t>Quickstart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2426" y="2201522"/>
            <a:ext cx="421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步骤</a:t>
            </a:r>
            <a:r>
              <a:rPr kumimoji="1" lang="en-US" altLang="zh-CN" sz="2400" dirty="0"/>
              <a:t>5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定义该应用的宿主页面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07534" y="32000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 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43472" y="2924944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创建 </a:t>
            </a:r>
            <a:r>
              <a:rPr kumimoji="1" lang="en-US" altLang="zh-CN" dirty="0" err="1" smtClean="0"/>
              <a:t>index.html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添加一些样式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60" y="2060848"/>
            <a:ext cx="6318578" cy="42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err="1" smtClean="0">
                <a:solidFill>
                  <a:schemeClr val="lt1"/>
                </a:solidFill>
              </a:rPr>
              <a:t>Quickstart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2426" y="2201522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6:</a:t>
            </a:r>
            <a:r>
              <a:rPr kumimoji="1" lang="zh-CN" altLang="en-US" sz="2400" dirty="0" smtClean="0"/>
              <a:t> 编译并运行应用程序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07534" y="32000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 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43472" y="2924944"/>
            <a:ext cx="33123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</a:t>
            </a:r>
          </a:p>
        </p:txBody>
      </p:sp>
      <p:sp>
        <p:nvSpPr>
          <p:cNvPr id="6" name="矩形 5"/>
          <p:cNvSpPr/>
          <p:nvPr/>
        </p:nvSpPr>
        <p:spPr>
          <a:xfrm>
            <a:off x="1107534" y="4509120"/>
            <a:ext cx="4033403" cy="12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Helvetica Neue" charset="0"/>
              </a:rPr>
              <a:t>同时</a:t>
            </a:r>
            <a:r>
              <a:rPr lang="zh-CN" altLang="en-US" dirty="0">
                <a:latin typeface="Helvetica Neue" charset="0"/>
              </a:rPr>
              <a:t>运行两个并行的</a:t>
            </a:r>
            <a:r>
              <a:rPr lang="en-US" altLang="zh-CN" dirty="0">
                <a:latin typeface="Helvetica Neue" charset="0"/>
              </a:rPr>
              <a:t>node</a:t>
            </a:r>
            <a:r>
              <a:rPr lang="zh-CN" altLang="en-US" dirty="0" smtClean="0">
                <a:latin typeface="Helvetica Neue" charset="0"/>
              </a:rPr>
              <a:t>进程</a:t>
            </a:r>
            <a:endParaRPr lang="en-US" altLang="zh-CN" dirty="0" smtClean="0">
              <a:latin typeface="Helvetica Neue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Helvetica Neue" charset="0"/>
              </a:rPr>
              <a:t>TypeScript</a:t>
            </a:r>
            <a:r>
              <a:rPr lang="zh-CN" altLang="en-US" dirty="0" smtClean="0">
                <a:latin typeface="Helvetica Neue" charset="0"/>
              </a:rPr>
              <a:t> 编译器</a:t>
            </a:r>
            <a:endParaRPr lang="en-US" altLang="zh-CN" dirty="0" smtClean="0">
              <a:latin typeface="Helvetica Neue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smtClean="0">
                <a:latin typeface="Helvetica Neue" charset="0"/>
              </a:rPr>
              <a:t>lite-server</a:t>
            </a:r>
            <a:r>
              <a:rPr lang="zh-CN" altLang="en-US" b="1" dirty="0" smtClean="0">
                <a:latin typeface="Helvetica Neue" charset="0"/>
              </a:rPr>
              <a:t> </a:t>
            </a:r>
            <a:r>
              <a:rPr lang="zh-CN" altLang="en-US" dirty="0" smtClean="0">
                <a:latin typeface="Helvetica Neue" charset="0"/>
              </a:rPr>
              <a:t>的</a:t>
            </a:r>
            <a:r>
              <a:rPr lang="zh-CN" altLang="en-US" dirty="0">
                <a:latin typeface="Helvetica Neue" charset="0"/>
              </a:rPr>
              <a:t>静态文件</a:t>
            </a:r>
            <a:r>
              <a:rPr lang="zh-CN" altLang="en-US" dirty="0" smtClean="0">
                <a:latin typeface="Helvetica Neue" charset="0"/>
              </a:rPr>
              <a:t>服务器</a:t>
            </a:r>
            <a:endParaRPr lang="zh-CN" altLang="en-US" b="0" i="0" dirty="0">
              <a:effectLst/>
              <a:latin typeface="Helvetica Neue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92" y="2852936"/>
            <a:ext cx="6235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2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err="1" smtClean="0">
                <a:solidFill>
                  <a:schemeClr val="lt1"/>
                </a:solidFill>
              </a:rPr>
              <a:t>Quickstart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7" y="2564904"/>
            <a:ext cx="9715500" cy="3670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408" y="19888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最终目录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71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5385" y="2922814"/>
            <a:ext cx="2893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Angular CLI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63767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olidFill>
                  <a:schemeClr val="lt1"/>
                </a:solidFill>
              </a:rPr>
              <a:t>Angular </a:t>
            </a:r>
            <a:r>
              <a:rPr lang="en-US" dirty="0" smtClean="0">
                <a:solidFill>
                  <a:schemeClr val="lt1"/>
                </a:solidFill>
              </a:rPr>
              <a:t>CLI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408" y="1844824"/>
            <a:ext cx="78802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smtClean="0"/>
              <a:t>angular-cli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快速上手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ng </a:t>
            </a:r>
            <a:r>
              <a:rPr kumimoji="1" lang="en-US" altLang="zh-CN" dirty="0"/>
              <a:t>new project-name - </a:t>
            </a:r>
            <a:r>
              <a:rPr kumimoji="1" lang="zh-CN" altLang="en-US" dirty="0"/>
              <a:t>创建一个新项目，置为默认设置</a:t>
            </a:r>
          </a:p>
          <a:p>
            <a:pPr lvl="1" indent="0">
              <a:lnSpc>
                <a:spcPct val="150000"/>
              </a:lnSpc>
            </a:pP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ng </a:t>
            </a:r>
            <a:r>
              <a:rPr kumimoji="1" lang="en-US" altLang="zh-CN" dirty="0"/>
              <a:t>serve - </a:t>
            </a:r>
            <a:r>
              <a:rPr kumimoji="1" lang="zh-CN" altLang="en-US" dirty="0"/>
              <a:t>启动一个小型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服务器，用于托管应用</a:t>
            </a:r>
          </a:p>
          <a:p>
            <a:pPr lvl="1" indent="0">
              <a:lnSpc>
                <a:spcPct val="150000"/>
              </a:lnSpc>
            </a:pP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ng </a:t>
            </a:r>
            <a:r>
              <a:rPr kumimoji="1" lang="en-US" altLang="zh-CN" dirty="0"/>
              <a:t>deploy - </a:t>
            </a:r>
            <a:r>
              <a:rPr kumimoji="1" lang="zh-CN" altLang="en-US" dirty="0"/>
              <a:t>即开即用，部署到</a:t>
            </a:r>
            <a:r>
              <a:rPr kumimoji="1" lang="en-US" altLang="zh-CN" dirty="0" err="1"/>
              <a:t>Github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Pages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6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7608" y="2924944"/>
            <a:ext cx="10962800" cy="13504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28" y="404664"/>
            <a:ext cx="4360044" cy="122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文本框 2"/>
          <p:cNvSpPr txBox="1">
            <a:spLocks noChangeArrowheads="1"/>
          </p:cNvSpPr>
          <p:nvPr/>
        </p:nvSpPr>
        <p:spPr bwMode="auto">
          <a:xfrm>
            <a:off x="3663950" y="3716339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67309692"/>
              </p:ext>
            </p:extLst>
          </p:nvPr>
        </p:nvGraphicFramePr>
        <p:xfrm>
          <a:off x="335360" y="2060848"/>
          <a:ext cx="5864200" cy="4149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矩形 2"/>
          <p:cNvSpPr/>
          <p:nvPr/>
        </p:nvSpPr>
        <p:spPr>
          <a:xfrm>
            <a:off x="7032104" y="2246669"/>
            <a:ext cx="432048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  <a:buFont typeface="Wingdings" charset="2"/>
              <a:buChar char="Ø"/>
            </a:pPr>
            <a:r>
              <a:rPr lang="zh-CN" altLang="en-US" sz="2000" u="sng" dirty="0" smtClean="0">
                <a:latin typeface="微软雅黑" charset="-122"/>
                <a:ea typeface="微软雅黑" charset="-122"/>
              </a:rPr>
              <a:t>MV</a:t>
            </a:r>
            <a:r>
              <a:rPr lang="en-US" altLang="zh-CN" sz="2000" u="sng" dirty="0" smtClean="0">
                <a:latin typeface="微软雅黑" charset="-122"/>
                <a:ea typeface="微软雅黑" charset="-122"/>
              </a:rPr>
              <a:t>W (whatever)</a:t>
            </a:r>
          </a:p>
          <a:p>
            <a:pPr marL="628650" lvl="1" indent="-285750">
              <a:buSzPct val="100000"/>
              <a:buFont typeface="Arial" charset="0"/>
              <a:buChar char="•"/>
            </a:pPr>
            <a:r>
              <a:rPr lang="en-US" altLang="zh-CN" sz="1600" dirty="0">
                <a:latin typeface="微软雅黑" charset="-122"/>
                <a:ea typeface="微软雅黑" charset="-122"/>
              </a:rPr>
              <a:t>Model View </a:t>
            </a:r>
            <a:r>
              <a:rPr lang="en-US" altLang="zh-CN" sz="1600" dirty="0" smtClean="0">
                <a:latin typeface="微软雅黑" charset="-122"/>
                <a:ea typeface="微软雅黑" charset="-122"/>
              </a:rPr>
              <a:t>Controller,</a:t>
            </a:r>
          </a:p>
          <a:p>
            <a:pPr marL="628650" lvl="1" indent="-285750">
              <a:buSzPct val="100000"/>
              <a:buFont typeface="Arial" charset="0"/>
              <a:buChar char="•"/>
            </a:pPr>
            <a:r>
              <a:rPr lang="en-US" altLang="zh-CN" sz="1600" dirty="0" smtClean="0">
                <a:latin typeface="微软雅黑" charset="-122"/>
                <a:ea typeface="微软雅黑" charset="-122"/>
              </a:rPr>
              <a:t>Model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1600" dirty="0" smtClean="0">
                <a:latin typeface="微软雅黑" charset="-122"/>
                <a:ea typeface="微软雅黑" charset="-122"/>
              </a:rPr>
              <a:t>View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1600" dirty="0" err="1" smtClean="0">
                <a:latin typeface="微软雅黑" charset="-122"/>
                <a:ea typeface="微软雅黑" charset="-122"/>
              </a:rPr>
              <a:t>ViewModel</a:t>
            </a:r>
            <a:endParaRPr lang="en-US" altLang="zh-CN" sz="16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buSzPct val="100000"/>
              <a:buFont typeface="Wingdings" charset="2"/>
              <a:buChar char="Ø"/>
            </a:pPr>
            <a:r>
              <a:rPr lang="zh-CN" altLang="en-US" sz="2000" u="sng" dirty="0" smtClean="0">
                <a:latin typeface="微软雅黑" charset="-122"/>
                <a:ea typeface="微软雅黑" charset="-122"/>
              </a:rPr>
              <a:t>依赖注入</a:t>
            </a:r>
            <a:endParaRPr lang="zh-CN" altLang="en-US" sz="2000" dirty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buSzPct val="100000"/>
              <a:buFont typeface="Wingdings" charset="2"/>
              <a:buChar char="Ø"/>
            </a:pPr>
            <a:r>
              <a:rPr lang="zh-CN" altLang="en-US" sz="2000" dirty="0" smtClean="0">
                <a:latin typeface="微软雅黑" charset="-122"/>
                <a:ea typeface="微软雅黑" charset="-122"/>
              </a:rPr>
              <a:t>双向数据绑定</a:t>
            </a:r>
            <a:endParaRPr lang="en-US" altLang="zh-CN" sz="2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buSzPct val="100000"/>
              <a:buFont typeface="Wingdings" charset="2"/>
              <a:buChar char="Ø"/>
            </a:pPr>
            <a:r>
              <a:rPr lang="zh-CN" altLang="en-US" sz="2000" dirty="0" smtClean="0">
                <a:latin typeface="微软雅黑" charset="-122"/>
                <a:ea typeface="微软雅黑" charset="-122"/>
              </a:rPr>
              <a:t>指令</a:t>
            </a:r>
            <a:endParaRPr lang="zh-CN" altLang="en-US" sz="2000" dirty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buSzPct val="100000"/>
              <a:buFont typeface="Wingdings" charset="2"/>
              <a:buChar char="Ø"/>
            </a:pPr>
            <a:r>
              <a:rPr lang="zh-CN" altLang="en-US" sz="2000" dirty="0" smtClean="0">
                <a:latin typeface="微软雅黑" charset="-122"/>
                <a:ea typeface="微软雅黑" charset="-122"/>
              </a:rPr>
              <a:t>过滤器</a:t>
            </a:r>
            <a:endParaRPr lang="en-US" altLang="zh-CN" sz="2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000" dirty="0" smtClean="0">
                <a:latin typeface="微软雅黑" charset="-122"/>
                <a:ea typeface="微软雅黑" charset="-122"/>
              </a:rPr>
              <a:t>   </a:t>
            </a:r>
            <a:r>
              <a:rPr lang="mr-IN" altLang="zh-CN" sz="2000" dirty="0" smtClean="0">
                <a:latin typeface="微软雅黑" charset="-122"/>
                <a:ea typeface="微软雅黑" charset="-122"/>
              </a:rPr>
              <a:t>…</a:t>
            </a:r>
            <a:r>
              <a:rPr lang="en-US" altLang="zh-CN" sz="2000" dirty="0" smtClean="0">
                <a:latin typeface="微软雅黑" charset="-122"/>
                <a:ea typeface="微软雅黑" charset="-122"/>
              </a:rPr>
              <a:t>..</a:t>
            </a:r>
            <a:endParaRPr lang="en-US" altLang="zh-CN" sz="2000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25" y="1982440"/>
            <a:ext cx="7986350" cy="34627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6800" y="10231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依赖注入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6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6800" y="102311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双向数据绑定</a:t>
            </a:r>
            <a:endParaRPr kumimoji="1" lang="zh-CN" altLang="en-US" sz="2400" dirty="0"/>
          </a:p>
        </p:txBody>
      </p:sp>
      <p:grpSp>
        <p:nvGrpSpPr>
          <p:cNvPr id="19" name="组 18"/>
          <p:cNvGrpSpPr/>
          <p:nvPr/>
        </p:nvGrpSpPr>
        <p:grpSpPr>
          <a:xfrm>
            <a:off x="1920866" y="1700808"/>
            <a:ext cx="8350269" cy="4176464"/>
            <a:chOff x="767408" y="1916832"/>
            <a:chExt cx="8350269" cy="4176464"/>
          </a:xfrm>
        </p:grpSpPr>
        <p:grpSp>
          <p:nvGrpSpPr>
            <p:cNvPr id="15" name="组 14"/>
            <p:cNvGrpSpPr/>
            <p:nvPr/>
          </p:nvGrpSpPr>
          <p:grpSpPr>
            <a:xfrm>
              <a:off x="2711624" y="1916832"/>
              <a:ext cx="4090498" cy="4176464"/>
              <a:chOff x="2711624" y="1916832"/>
              <a:chExt cx="4090498" cy="4176464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863752" y="1916832"/>
                <a:ext cx="1800200" cy="72008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模板</a:t>
                </a:r>
                <a:endParaRPr kumimoji="1" lang="zh-CN" altLang="en-US" dirty="0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863752" y="3429000"/>
                <a:ext cx="1800200" cy="72008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视图</a:t>
                </a:r>
                <a:endParaRPr kumimoji="1" lang="zh-CN" altLang="en-US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863752" y="5373216"/>
                <a:ext cx="1800200" cy="72008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mtClean="0"/>
                  <a:t>模型</a:t>
                </a:r>
                <a:endParaRPr kumimoji="1" lang="zh-CN" altLang="en-US" dirty="0"/>
              </a:p>
            </p:txBody>
          </p:sp>
          <p:sp>
            <p:nvSpPr>
              <p:cNvPr id="11" name="右弧形箭头 10"/>
              <p:cNvSpPr/>
              <p:nvPr/>
            </p:nvSpPr>
            <p:spPr>
              <a:xfrm>
                <a:off x="2711624" y="3861048"/>
                <a:ext cx="936104" cy="2016224"/>
              </a:xfrm>
              <a:prstGeom prst="curved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右弧形箭头 12"/>
              <p:cNvSpPr/>
              <p:nvPr/>
            </p:nvSpPr>
            <p:spPr>
              <a:xfrm rot="10599212">
                <a:off x="5866018" y="3717032"/>
                <a:ext cx="936104" cy="2016224"/>
              </a:xfrm>
              <a:prstGeom prst="curved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下箭头 13"/>
              <p:cNvSpPr/>
              <p:nvPr/>
            </p:nvSpPr>
            <p:spPr>
              <a:xfrm>
                <a:off x="4660611" y="2744924"/>
                <a:ext cx="139245" cy="612068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5015880" y="285293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Compile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7408" y="4365104"/>
              <a:ext cx="1809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Change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to View</a:t>
              </a:r>
            </a:p>
            <a:p>
              <a:r>
                <a:rPr kumimoji="1" lang="en-US" altLang="zh-CN" dirty="0" smtClean="0"/>
                <a:t>updates Model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176120" y="4345767"/>
              <a:ext cx="1941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Change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to Model</a:t>
              </a:r>
            </a:p>
            <a:p>
              <a:r>
                <a:rPr kumimoji="1" lang="en-US" altLang="zh-CN" dirty="0" smtClean="0"/>
                <a:t>updates View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6800" y="1023119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过滤器</a:t>
            </a:r>
            <a:r>
              <a:rPr kumimoji="1" lang="en-US" altLang="zh-CN" sz="2400" dirty="0" smtClean="0"/>
              <a:t> filter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628800"/>
            <a:ext cx="8851760" cy="46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08176" y="3105835"/>
            <a:ext cx="377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Why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Angular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2</a:t>
            </a:r>
            <a:r>
              <a:rPr kumimoji="1" lang="zh-CN" altLang="en-US" sz="3600" dirty="0" smtClean="0"/>
              <a:t> ？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54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angular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2300" y="1844824"/>
            <a:ext cx="10786800" cy="4464496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性能的限制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Clr>
                <a:schemeClr val="tx1"/>
              </a:buClr>
            </a:pP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AngularJS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当初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是提供给设计人员用来快速构建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HTML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表单的一个内部工具。随着时间的推移，各种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特性被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加入进去以适应不同场景下的应用开发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然而由于最初的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ea typeface="+mn-ea"/>
              </a:rPr>
              <a:t>架构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限制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，性能提升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已经非常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困难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sz="1467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Clr>
                <a:schemeClr val="tx1"/>
              </a:buClr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移动化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Clr>
                <a:schemeClr val="tx1"/>
              </a:buClr>
            </a:pP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Angular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1.x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没有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针对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移动应用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特别优化，并且缺少一些关键的特性，比如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：触控支持。</a:t>
            </a:r>
            <a:endParaRPr lang="en-US" altLang="zh-CN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Clr>
                <a:schemeClr val="tx1"/>
              </a:buClr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Helvetica Neue" charset="0"/>
              </a:rPr>
              <a:t>快速变化的 </a:t>
            </a:r>
            <a:r>
              <a:rPr lang="en-US" altLang="zh-CN" sz="2000" dirty="0" smtClean="0">
                <a:solidFill>
                  <a:schemeClr val="tx1"/>
                </a:solidFill>
                <a:latin typeface="Helvetica Neue" charset="0"/>
              </a:rPr>
              <a:t>Web</a:t>
            </a:r>
          </a:p>
          <a:p>
            <a:pPr lvl="1">
              <a:buClr>
                <a:schemeClr val="tx1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ECMAScript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， 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</a:rPr>
              <a:t>WebWorker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， 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Component</a:t>
            </a:r>
            <a:endParaRPr lang="en-US" altLang="zh-CN" sz="1467" dirty="0" smtClean="0">
              <a:solidFill>
                <a:schemeClr val="tx1"/>
              </a:solidFill>
              <a:latin typeface="Helvetica Neue" charset="0"/>
            </a:endParaRPr>
          </a:p>
          <a:p>
            <a:pPr marL="342900" indent="-342900">
              <a:buClr>
                <a:schemeClr val="tx1"/>
              </a:buClr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Helvetica Neue" charset="0"/>
              </a:rPr>
              <a:t>简单易用</a:t>
            </a:r>
            <a:endParaRPr lang="en-US" altLang="zh-CN" sz="2000" dirty="0" smtClean="0">
              <a:solidFill>
                <a:schemeClr val="tx1"/>
              </a:solidFill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59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err="1" smtClean="0">
                <a:solidFill>
                  <a:schemeClr val="lt1"/>
                </a:solidFill>
              </a:rPr>
              <a:t>Web</a:t>
            </a:r>
            <a:r>
              <a:rPr lang="en-US" altLang="zh-CN" dirty="0" err="1" smtClean="0">
                <a:solidFill>
                  <a:schemeClr val="lt1"/>
                </a:solidFill>
              </a:rPr>
              <a:t>Worker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302" y="2348880"/>
            <a:ext cx="107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err="1" smtClean="0"/>
              <a:t>WebWorker</a:t>
            </a:r>
            <a:r>
              <a:rPr kumimoji="1" lang="zh-CN" altLang="en-US" sz="2400" dirty="0" smtClean="0"/>
              <a:t> 允许在另一线程里执行任务，从而解放主线程，让它可以处理用户输入并渲染用户界面。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724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11983</TotalTime>
  <Words>896</Words>
  <Application>Microsoft Macintosh PowerPoint</Application>
  <PresentationFormat>宽屏</PresentationFormat>
  <Paragraphs>159</Paragraphs>
  <Slides>28</Slides>
  <Notes>25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Calibri</vt:lpstr>
      <vt:lpstr>Helvetica Neue</vt:lpstr>
      <vt:lpstr>Mangal</vt:lpstr>
      <vt:lpstr>Microsoft YaHei</vt:lpstr>
      <vt:lpstr>Roboto</vt:lpstr>
      <vt:lpstr>Wingdings</vt:lpstr>
      <vt:lpstr>宋体</vt:lpstr>
      <vt:lpstr>微软雅黑</vt:lpstr>
      <vt:lpstr>Arial</vt:lpstr>
      <vt:lpstr>Office 主题​​</vt:lpstr>
      <vt:lpstr>PowerPoint 演示文稿</vt:lpstr>
      <vt:lpstr>Angular 时间线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Why angular 2？</vt:lpstr>
      <vt:lpstr>WebWorker</vt:lpstr>
      <vt:lpstr>Web Component</vt:lpstr>
      <vt:lpstr>ES6 工具链</vt:lpstr>
      <vt:lpstr>Angular 2 &amp; TypeScript</vt:lpstr>
      <vt:lpstr>Angular 2 &amp; RxJS</vt:lpstr>
      <vt:lpstr>Angular 2 Component</vt:lpstr>
      <vt:lpstr>Angular 2 数据流</vt:lpstr>
      <vt:lpstr>Angular 2 浏览器支持情况</vt:lpstr>
      <vt:lpstr>PowerPoint 演示文稿</vt:lpstr>
      <vt:lpstr>Angular 2 Quickstart</vt:lpstr>
      <vt:lpstr>Angular 2 Quickstart</vt:lpstr>
      <vt:lpstr>Angular 2 Quickstart</vt:lpstr>
      <vt:lpstr>Angular 2 Quickstart</vt:lpstr>
      <vt:lpstr>Angular 2 Quickstart</vt:lpstr>
      <vt:lpstr>Angular 2 Quickstart</vt:lpstr>
      <vt:lpstr>Angular 2 Quickstart</vt:lpstr>
      <vt:lpstr>Angular 2 Quickstart</vt:lpstr>
      <vt:lpstr>PowerPoint 演示文稿</vt:lpstr>
      <vt:lpstr>Angular CLI</vt:lpstr>
      <vt:lpstr>谢谢！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Wei</dc:creator>
  <cp:lastModifiedBy>Wenqi He</cp:lastModifiedBy>
  <cp:revision>214</cp:revision>
  <dcterms:created xsi:type="dcterms:W3CDTF">2016-09-24T06:19:55Z</dcterms:created>
  <dcterms:modified xsi:type="dcterms:W3CDTF">2016-11-27T03:24:21Z</dcterms:modified>
</cp:coreProperties>
</file>