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00" autoAdjust="0"/>
  </p:normalViewPr>
  <p:slideViewPr>
    <p:cSldViewPr snapToGrid="0" snapToObjects="1">
      <p:cViewPr varScale="1">
        <p:scale>
          <a:sx n="116" d="100"/>
          <a:sy n="116" d="100"/>
        </p:scale>
        <p:origin x="-13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11/27/15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3EC1-888B-5948-A20B-67F28BC55E30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CCC-B313-AD47-9109-535BD897D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3EC1-888B-5948-A20B-67F28BC55E30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CCC-B313-AD47-9109-535BD897D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3EC1-888B-5948-A20B-67F28BC55E30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CCC-B313-AD47-9109-535BD897D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3EC1-888B-5948-A20B-67F28BC55E30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CCC-B313-AD47-9109-535BD897D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3EC1-888B-5948-A20B-67F28BC55E30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CCC-B313-AD47-9109-535BD897D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3EC1-888B-5948-A20B-67F28BC55E30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CCC-B313-AD47-9109-535BD897D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3EC1-888B-5948-A20B-67F28BC55E30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CCC-B313-AD47-9109-535BD897D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3EC1-888B-5948-A20B-67F28BC55E30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CCC-B313-AD47-9109-535BD897D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3EC1-888B-5948-A20B-67F28BC55E30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CCC-B313-AD47-9109-535BD897D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6013EC1-888B-5948-A20B-67F28BC55E30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B88CCC-B313-AD47-9109-535BD897D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92113" y="4824741"/>
            <a:ext cx="4092914" cy="683577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4000" dirty="0" smtClean="0">
                <a:latin typeface="Abadi MT Condensed Light"/>
                <a:cs typeface="Abadi MT Condensed Light"/>
              </a:rPr>
              <a:t>GDG 2015 </a:t>
            </a:r>
            <a:r>
              <a:rPr kumimoji="1" lang="en-US" altLang="zh-CN" sz="4000" dirty="0" err="1" smtClean="0">
                <a:latin typeface="Abadi MT Condensed Light"/>
                <a:cs typeface="Abadi MT Condensed Light"/>
              </a:rPr>
              <a:t>Dev</a:t>
            </a:r>
            <a:r>
              <a:rPr kumimoji="1" lang="en-US" altLang="zh-CN" sz="4000" dirty="0" smtClean="0">
                <a:latin typeface="Abadi MT Condensed Light"/>
                <a:cs typeface="Abadi MT Condensed Light"/>
              </a:rPr>
              <a:t> Festival</a:t>
            </a:r>
            <a:endParaRPr kumimoji="1" lang="zh-CN" altLang="en-US" sz="4000" dirty="0">
              <a:latin typeface="Abadi MT Condensed Light"/>
              <a:cs typeface="Abadi MT Condensed Light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56" y="1287263"/>
            <a:ext cx="5595723" cy="3109516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4188555" y="5778383"/>
            <a:ext cx="2396472" cy="6835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dirty="0" smtClean="0">
                <a:latin typeface="Abadi MT Condensed Light"/>
                <a:cs typeface="Abadi MT Condensed Light"/>
              </a:rPr>
              <a:t>Zhang Sichu</a:t>
            </a:r>
            <a:endParaRPr kumimoji="1" lang="zh-CN" altLang="en-US" sz="4000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20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3522" y="2765759"/>
            <a:ext cx="5785910" cy="885715"/>
          </a:xfrm>
        </p:spPr>
        <p:txBody>
          <a:bodyPr>
            <a:noAutofit/>
          </a:bodyPr>
          <a:lstStyle/>
          <a:p>
            <a:r>
              <a:rPr kumimoji="1" lang="zh-CN" altLang="en-US" sz="4800" b="1" dirty="0">
                <a:latin typeface="細明體"/>
                <a:ea typeface="細明體"/>
                <a:cs typeface="細明體"/>
              </a:rPr>
              <a:t>微信订餐应用实践</a:t>
            </a:r>
          </a:p>
        </p:txBody>
      </p:sp>
    </p:spTree>
    <p:extLst>
      <p:ext uri="{BB962C8B-B14F-4D97-AF65-F5344CB8AC3E}">
        <p14:creationId xmlns:p14="http://schemas.microsoft.com/office/powerpoint/2010/main" val="277018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219" y="1153301"/>
            <a:ext cx="4081591" cy="1077792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Angular</a:t>
            </a:r>
            <a:endParaRPr kumimoji="1" lang="zh-CN" altLang="en-US" sz="6000" dirty="0"/>
          </a:p>
        </p:txBody>
      </p:sp>
      <p:pic>
        <p:nvPicPr>
          <p:cNvPr id="4" name="图片 3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81" y="3075549"/>
            <a:ext cx="6990945" cy="19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0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384" y="1060080"/>
            <a:ext cx="7315200" cy="1154097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Cordova</a:t>
            </a:r>
            <a:endParaRPr kumimoji="1" lang="zh-CN" altLang="en-US" sz="6000" dirty="0"/>
          </a:p>
        </p:txBody>
      </p:sp>
      <p:pic>
        <p:nvPicPr>
          <p:cNvPr id="4" name="图片 3" descr="2015-11-27_16-30-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3" y="2877358"/>
            <a:ext cx="7649342" cy="31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0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437" y="1127564"/>
            <a:ext cx="7055793" cy="1154097"/>
          </a:xfrm>
        </p:spPr>
        <p:txBody>
          <a:bodyPr>
            <a:normAutofit/>
          </a:bodyPr>
          <a:lstStyle/>
          <a:p>
            <a:r>
              <a:rPr kumimoji="1" lang="en-US" altLang="zh-CN" sz="6600" dirty="0" smtClean="0"/>
              <a:t>Ionic</a:t>
            </a:r>
            <a:endParaRPr kumimoji="1" lang="zh-CN" altLang="en-US" sz="6600" dirty="0"/>
          </a:p>
        </p:txBody>
      </p:sp>
      <p:pic>
        <p:nvPicPr>
          <p:cNvPr id="4" name="图片 3" descr="2015-11-27_16-34-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" y="2624115"/>
            <a:ext cx="7773041" cy="34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424" y="339410"/>
            <a:ext cx="2069104" cy="734509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細明體"/>
                <a:ea typeface="細明體"/>
                <a:cs typeface="細明體"/>
              </a:rPr>
              <a:t>场景</a:t>
            </a:r>
            <a:endParaRPr kumimoji="1" lang="zh-CN" altLang="en-US" dirty="0">
              <a:latin typeface="細明體"/>
              <a:ea typeface="細明體"/>
              <a:cs typeface="細明體"/>
            </a:endParaRPr>
          </a:p>
        </p:txBody>
      </p:sp>
      <p:pic>
        <p:nvPicPr>
          <p:cNvPr id="3" name="图片 2" descr="07_232704_zwo4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8" y="1410554"/>
            <a:ext cx="7181639" cy="51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1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380" y="909887"/>
            <a:ext cx="7047257" cy="807917"/>
          </a:xfrm>
        </p:spPr>
        <p:txBody>
          <a:bodyPr/>
          <a:lstStyle/>
          <a:p>
            <a:r>
              <a:rPr kumimoji="1" lang="en-US" altLang="zh-CN" dirty="0" err="1" smtClean="0"/>
              <a:t>Axure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9586" y="3339167"/>
            <a:ext cx="4679834" cy="1686293"/>
          </a:xfrm>
        </p:spPr>
        <p:txBody>
          <a:bodyPr>
            <a:normAutofit/>
          </a:bodyPr>
          <a:lstStyle/>
          <a:p>
            <a:r>
              <a:rPr kumimoji="1" lang="en-US" altLang="zh-CN" sz="8800" dirty="0" smtClean="0"/>
              <a:t>DEMO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32055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652" y="744511"/>
            <a:ext cx="2851581" cy="848480"/>
          </a:xfrm>
        </p:spPr>
        <p:txBody>
          <a:bodyPr>
            <a:noAutofit/>
          </a:bodyPr>
          <a:lstStyle/>
          <a:p>
            <a:r>
              <a:rPr kumimoji="1" lang="en-US" altLang="zh-CN" sz="5400" dirty="0" smtClean="0"/>
              <a:t>CODE</a:t>
            </a:r>
            <a:endParaRPr kumimoji="1"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872" y="2408525"/>
            <a:ext cx="7438634" cy="3087729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kumimoji="1" lang="en-US" altLang="zh-CN" sz="4000" dirty="0" smtClean="0"/>
              <a:t>The UI Angular</a:t>
            </a:r>
          </a:p>
          <a:p>
            <a:pPr marL="502920" indent="-457200">
              <a:buAutoNum type="arabicPeriod" startAt="2"/>
            </a:pPr>
            <a:r>
              <a:rPr kumimoji="1" lang="en-US" altLang="zh-CN" sz="4000" dirty="0" smtClean="0"/>
              <a:t>Cordova plugin</a:t>
            </a:r>
          </a:p>
          <a:p>
            <a:pPr marL="502920" indent="-457200">
              <a:buAutoNum type="arabicPeriod" startAt="2"/>
            </a:pPr>
            <a:r>
              <a:rPr kumimoji="1" lang="en-US" altLang="zh-CN" sz="4000" dirty="0" smtClean="0"/>
              <a:t>Publish to emulator</a:t>
            </a:r>
          </a:p>
          <a:p>
            <a:pPr marL="502920" indent="-457200">
              <a:buAutoNum type="arabicPeriod" startAt="2"/>
            </a:pPr>
            <a:r>
              <a:rPr kumimoji="1" lang="en-US" altLang="zh-CN" sz="4000" dirty="0" smtClean="0"/>
              <a:t>Publish to real machine</a:t>
            </a:r>
          </a:p>
        </p:txBody>
      </p:sp>
    </p:spTree>
    <p:extLst>
      <p:ext uri="{BB962C8B-B14F-4D97-AF65-F5344CB8AC3E}">
        <p14:creationId xmlns:p14="http://schemas.microsoft.com/office/powerpoint/2010/main" val="94299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238" y="1052023"/>
            <a:ext cx="7315200" cy="1154097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Q</a:t>
            </a:r>
            <a:r>
              <a:rPr kumimoji="1" lang="en-US" altLang="zh-CN" sz="6000" dirty="0" smtClean="0"/>
              <a:t>&amp;A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3800" y="3481406"/>
            <a:ext cx="5292901" cy="1423524"/>
          </a:xfrm>
        </p:spPr>
        <p:txBody>
          <a:bodyPr>
            <a:normAutofit/>
          </a:bodyPr>
          <a:lstStyle/>
          <a:p>
            <a:r>
              <a:rPr kumimoji="1" lang="en-US" altLang="zh-CN" sz="7200" dirty="0" smtClean="0"/>
              <a:t>Thanks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558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视">
  <a:themeElements>
    <a:clrScheme name="透视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视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透视.thmx</Template>
  <TotalTime>59</TotalTime>
  <Words>30</Words>
  <Application>Microsoft Macintosh PowerPoint</Application>
  <PresentationFormat>全屏显示(4:3)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透视</vt:lpstr>
      <vt:lpstr>PowerPoint 演示文稿</vt:lpstr>
      <vt:lpstr>微信订餐应用实践</vt:lpstr>
      <vt:lpstr>Angular</vt:lpstr>
      <vt:lpstr>Cordova</vt:lpstr>
      <vt:lpstr>Ionic</vt:lpstr>
      <vt:lpstr>场景</vt:lpstr>
      <vt:lpstr>Axure</vt:lpstr>
      <vt:lpstr>CODE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Sichu Zhang</dc:creator>
  <cp:lastModifiedBy>Sichu Zhang</cp:lastModifiedBy>
  <cp:revision>15</cp:revision>
  <dcterms:created xsi:type="dcterms:W3CDTF">2015-11-27T08:13:41Z</dcterms:created>
  <dcterms:modified xsi:type="dcterms:W3CDTF">2015-11-27T10:40:44Z</dcterms:modified>
</cp:coreProperties>
</file>