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72" r:id="rId17"/>
    <p:sldId id="273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634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C67-1EDD-4A36-82E7-1E815709C45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0855-17EA-4984-AB32-F7C47802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C67-1EDD-4A36-82E7-1E815709C45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0855-17EA-4984-AB32-F7C47802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C67-1EDD-4A36-82E7-1E815709C45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0855-17EA-4984-AB32-F7C47802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8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C67-1EDD-4A36-82E7-1E815709C45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0855-17EA-4984-AB32-F7C47802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C67-1EDD-4A36-82E7-1E815709C45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0855-17EA-4984-AB32-F7C47802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C67-1EDD-4A36-82E7-1E815709C45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0855-17EA-4984-AB32-F7C47802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C67-1EDD-4A36-82E7-1E815709C45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0855-17EA-4984-AB32-F7C47802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C67-1EDD-4A36-82E7-1E815709C45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0855-17EA-4984-AB32-F7C47802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C67-1EDD-4A36-82E7-1E815709C45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0855-17EA-4984-AB32-F7C47802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C67-1EDD-4A36-82E7-1E815709C45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0855-17EA-4984-AB32-F7C47802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C67-1EDD-4A36-82E7-1E815709C45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0855-17EA-4984-AB32-F7C47802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5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F6C67-1EDD-4A36-82E7-1E815709C45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30855-17EA-4984-AB32-F7C47802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2856"/>
            <a:ext cx="5940152" cy="86409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2132857"/>
            <a:ext cx="5256584" cy="8640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ea"/>
                <a:ea typeface="+mn-ea"/>
              </a:rPr>
              <a:t>  </a:t>
            </a:r>
            <a:r>
              <a:rPr lang="zh-CN" altLang="en-US" dirty="0" smtClean="0">
                <a:solidFill>
                  <a:srgbClr val="7030A0"/>
                </a:solidFill>
                <a:latin typeface="+mn-ea"/>
                <a:ea typeface="+mn-ea"/>
              </a:rPr>
              <a:t>持</a:t>
            </a:r>
            <a:r>
              <a:rPr lang="zh-CN" altLang="en-US" dirty="0">
                <a:solidFill>
                  <a:srgbClr val="7030A0"/>
                </a:solidFill>
                <a:latin typeface="+mn-ea"/>
                <a:ea typeface="+mn-ea"/>
              </a:rPr>
              <a:t>续演进的产品开</a:t>
            </a:r>
            <a:r>
              <a:rPr lang="zh-CN" altLang="en-US" dirty="0" smtClean="0">
                <a:solidFill>
                  <a:srgbClr val="7030A0"/>
                </a:solidFill>
                <a:latin typeface="+mn-ea"/>
                <a:ea typeface="+mn-ea"/>
              </a:rPr>
              <a:t>发</a:t>
            </a:r>
            <a:endParaRPr lang="en-US" dirty="0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6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几周以后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在连续发布了几个版本之后，用户可以提出他的需求了，</a:t>
            </a:r>
            <a:r>
              <a:rPr lang="en-US" altLang="zh-CN" dirty="0" smtClean="0"/>
              <a:t>Oh year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摸</a:t>
            </a:r>
            <a:r>
              <a:rPr lang="zh-CN" altLang="en-US" dirty="0" smtClean="0"/>
              <a:t>索中团队了解了这个项目需要的技术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们定下了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，两个</a:t>
            </a:r>
            <a:r>
              <a:rPr lang="zh-CN" altLang="en-US" dirty="0"/>
              <a:t>半</a:t>
            </a:r>
            <a:r>
              <a:rPr lang="zh-CN" altLang="en-US" dirty="0" smtClean="0"/>
              <a:t>月后完成</a:t>
            </a:r>
            <a:r>
              <a:rPr lang="en-US" altLang="zh-CN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户说：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我要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导入导出功能，我要支持公式，我要支持格式，我要支持用户管理，我要支持校验系统，我要支持一键发布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新的问题，功能多到做不完怎么办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两个半月后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在一系列反馈，修改，发布，再反馈，再修改，再发布后，第一个原型版完成了</a:t>
            </a:r>
            <a:endParaRPr lang="en-US" altLang="zh-CN" dirty="0" smtClean="0"/>
          </a:p>
          <a:p>
            <a:r>
              <a:rPr lang="zh-CN" altLang="en-US" dirty="0" smtClean="0"/>
              <a:t>带着他，我第一次出国，来到日本。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26574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6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题出在哪了？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流汗的演示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敏捷开发实践</a:t>
            </a:r>
            <a:r>
              <a:rPr lang="zh-CN" altLang="en-US" b="1" dirty="0"/>
              <a:t>也许</a:t>
            </a:r>
            <a:r>
              <a:rPr lang="zh-CN" altLang="en-US" dirty="0"/>
              <a:t>是救命稻草</a:t>
            </a:r>
            <a:endParaRPr lang="en-US" altLang="zh-CN" dirty="0"/>
          </a:p>
          <a:p>
            <a:pPr lvl="1"/>
            <a:r>
              <a:rPr lang="zh-CN" altLang="en-US" dirty="0"/>
              <a:t>敏捷实践有哪些呢？</a:t>
            </a:r>
            <a:endParaRPr lang="en-US" altLang="zh-CN" dirty="0"/>
          </a:p>
          <a:p>
            <a:pPr lvl="2"/>
            <a:r>
              <a:rPr lang="zh-CN" altLang="en-US" dirty="0"/>
              <a:t>持续集成</a:t>
            </a:r>
            <a:endParaRPr lang="en-US" altLang="zh-CN" dirty="0"/>
          </a:p>
          <a:p>
            <a:pPr lvl="2"/>
            <a:r>
              <a:rPr lang="zh-CN" altLang="en-US" dirty="0"/>
              <a:t>测试驱动开发</a:t>
            </a:r>
            <a:endParaRPr lang="en-US" altLang="zh-CN" dirty="0"/>
          </a:p>
          <a:p>
            <a:pPr lvl="2"/>
            <a:r>
              <a:rPr lang="zh-CN" altLang="en-US" dirty="0"/>
              <a:t>结对编程</a:t>
            </a:r>
            <a:endParaRPr lang="en-US" altLang="zh-CN" dirty="0"/>
          </a:p>
          <a:p>
            <a:pPr lvl="2"/>
            <a:r>
              <a:rPr lang="zh-CN" altLang="en-US" dirty="0"/>
              <a:t>燃尽</a:t>
            </a:r>
            <a:r>
              <a:rPr lang="zh-CN" altLang="en-US" dirty="0" smtClean="0"/>
              <a:t>图</a:t>
            </a:r>
            <a:endParaRPr lang="en-US" altLang="zh-CN" dirty="0"/>
          </a:p>
          <a:p>
            <a:pPr lvl="2"/>
            <a:r>
              <a:rPr lang="zh-CN" altLang="en-US" dirty="0"/>
              <a:t>小版本发布</a:t>
            </a:r>
            <a:endParaRPr lang="en-US" altLang="zh-CN" dirty="0"/>
          </a:p>
          <a:p>
            <a:pPr lvl="2"/>
            <a:r>
              <a:rPr lang="zh-CN" altLang="en-US" dirty="0"/>
              <a:t>计划会议，回顾会议</a:t>
            </a:r>
            <a:endParaRPr lang="en-US" altLang="zh-CN" dirty="0"/>
          </a:p>
          <a:p>
            <a:pPr lvl="2"/>
            <a:r>
              <a:rPr lang="en-US" dirty="0"/>
              <a:t>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个月</a:t>
            </a:r>
            <a:r>
              <a:rPr lang="zh-CN" altLang="en-US" dirty="0" smtClean="0"/>
              <a:t>后，质量问题终于控制住了，项目走上了正轨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4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两个月后，用户在日本发布了预览网站，得到了市场积极的反馈。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这个产品被作为一个长期产品确定了下</a:t>
            </a:r>
            <a:r>
              <a:rPr lang="zh-CN" altLang="en-US" dirty="0" smtClean="0"/>
              <a:t>来，故事没有结束，而是刚刚开始，我们还会遇到什么问题，又将怎样解决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5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广告时间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期待您的加入。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们一起挑战未来。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5616" y="2276872"/>
            <a:ext cx="367240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Thank You!</a:t>
            </a:r>
            <a:endParaRPr lang="en-US" dirty="0">
              <a:solidFill>
                <a:srgbClr val="7030A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4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504388" y="221025"/>
            <a:ext cx="439248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半</a:t>
            </a:r>
            <a:r>
              <a:rPr lang="zh-CN" altLang="en-US" dirty="0" smtClean="0"/>
              <a:t>年前，有这样一个项目</a:t>
            </a:r>
            <a:r>
              <a:rPr lang="en-US" altLang="zh-CN" dirty="0" smtClean="0"/>
              <a:t>…</a:t>
            </a:r>
            <a:endParaRPr lang="en-GB" dirty="0"/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1979712" y="1628800"/>
            <a:ext cx="5974781" cy="50924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40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6" name="Flowchart: Process 25"/>
          <p:cNvSpPr/>
          <p:nvPr/>
        </p:nvSpPr>
        <p:spPr>
          <a:xfrm>
            <a:off x="-5215" y="401045"/>
            <a:ext cx="472759" cy="360040"/>
          </a:xfrm>
          <a:prstGeom prst="flowChart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客</a:t>
            </a:r>
            <a:r>
              <a:rPr lang="zh-CN" altLang="en-US" dirty="0" smtClean="0"/>
              <a:t>户说，日本的开发者有以下几个特点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不擅长写程序</a:t>
            </a:r>
            <a:endParaRPr lang="en-US" altLang="zh-CN" dirty="0" smtClean="0"/>
          </a:p>
          <a:p>
            <a:pPr lvl="1"/>
            <a:r>
              <a:rPr lang="zh-CN" altLang="en-US" dirty="0"/>
              <a:t>非</a:t>
            </a:r>
            <a:r>
              <a:rPr lang="zh-CN" altLang="en-US" dirty="0" smtClean="0"/>
              <a:t>常善于使用</a:t>
            </a:r>
            <a:r>
              <a:rPr lang="en-US" altLang="zh-CN" dirty="0" smtClean="0"/>
              <a:t>Excel </a:t>
            </a:r>
            <a:r>
              <a:rPr lang="zh-CN" altLang="en-US" dirty="0" smtClean="0"/>
              <a:t>（用户）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以：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们应该提供一种开发工具，让用户在只有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经验的情况下可以开发应用程序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15500" cy="721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6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需求太模糊了，我需要更加详细的需求！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增加需求：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的用户体验</a:t>
            </a:r>
            <a:endParaRPr lang="en-US" altLang="zh-CN" dirty="0" smtClean="0"/>
          </a:p>
          <a:p>
            <a:pPr lvl="1"/>
            <a:r>
              <a:rPr lang="zh-CN" altLang="en-US" dirty="0"/>
              <a:t>生</a:t>
            </a:r>
            <a:r>
              <a:rPr lang="zh-CN" altLang="en-US" dirty="0" smtClean="0"/>
              <a:t>成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应用程序连接数据库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我应该怎么做？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我现在遇到的问题是什么？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户其实不知道他要什么。（或者说只知道大概的方向）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我不知道用户要什么。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我没有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应用程序的开发经验。</a:t>
            </a:r>
            <a:endParaRPr lang="en-US" altLang="zh-CN" dirty="0" smtClean="0"/>
          </a:p>
          <a:p>
            <a:pPr lvl="1"/>
            <a:r>
              <a:rPr lang="zh-CN" altLang="en-US" dirty="0"/>
              <a:t>第</a:t>
            </a:r>
            <a:r>
              <a:rPr lang="zh-CN" altLang="en-US" dirty="0" smtClean="0"/>
              <a:t>一次合作，互相不了解，不完全信任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我应该怎么做？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我的优势是什么？、</a:t>
            </a:r>
            <a:endParaRPr lang="en-US" altLang="zh-CN" dirty="0" smtClean="0"/>
          </a:p>
          <a:p>
            <a:pPr lvl="1"/>
            <a:r>
              <a:rPr lang="zh-CN" altLang="en-US" dirty="0"/>
              <a:t>客</a:t>
            </a:r>
            <a:r>
              <a:rPr lang="zh-CN" altLang="en-US" dirty="0" smtClean="0"/>
              <a:t>户知道自己不知道要什么</a:t>
            </a:r>
            <a:endParaRPr lang="en-US" altLang="zh-CN" dirty="0" smtClean="0"/>
          </a:p>
          <a:p>
            <a:pPr lvl="1"/>
            <a:r>
              <a:rPr lang="zh-CN" altLang="en-US" dirty="0"/>
              <a:t>客</a:t>
            </a:r>
            <a:r>
              <a:rPr lang="zh-CN" altLang="en-US" dirty="0" smtClean="0"/>
              <a:t>户知道我不知道他要什么</a:t>
            </a:r>
            <a:endParaRPr lang="en-US" altLang="zh-CN" dirty="0" smtClean="0"/>
          </a:p>
          <a:p>
            <a:pPr lvl="1"/>
            <a:r>
              <a:rPr lang="zh-CN" altLang="en-US" dirty="0"/>
              <a:t>身</a:t>
            </a:r>
            <a:r>
              <a:rPr lang="zh-CN" altLang="en-US" dirty="0" smtClean="0"/>
              <a:t>边有很多有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经验，</a:t>
            </a:r>
            <a:r>
              <a:rPr lang="en-US" altLang="zh-CN" dirty="0" smtClean="0"/>
              <a:t>WPF</a:t>
            </a:r>
            <a:r>
              <a:rPr lang="zh-CN" altLang="en-US" dirty="0" smtClean="0"/>
              <a:t>经验的同事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148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我应该怎么做？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敏</a:t>
            </a:r>
            <a:r>
              <a:rPr lang="zh-CN" altLang="en-US" dirty="0" smtClean="0"/>
              <a:t>捷开发实践</a:t>
            </a:r>
            <a:r>
              <a:rPr lang="zh-CN" altLang="en-US" b="1" dirty="0" smtClean="0"/>
              <a:t>也许</a:t>
            </a:r>
            <a:r>
              <a:rPr lang="zh-CN" altLang="en-US" dirty="0" smtClean="0"/>
              <a:t>是救命稻草</a:t>
            </a:r>
            <a:endParaRPr lang="en-US" altLang="zh-CN" dirty="0" smtClean="0"/>
          </a:p>
          <a:p>
            <a:pPr lvl="1"/>
            <a:r>
              <a:rPr lang="zh-CN" altLang="en-US" dirty="0"/>
              <a:t>敏</a:t>
            </a:r>
            <a:r>
              <a:rPr lang="zh-CN" altLang="en-US" dirty="0" smtClean="0"/>
              <a:t>捷实践有哪些呢？</a:t>
            </a:r>
            <a:endParaRPr lang="en-US" altLang="zh-CN" dirty="0"/>
          </a:p>
          <a:p>
            <a:pPr lvl="2"/>
            <a:r>
              <a:rPr lang="zh-CN" altLang="en-US" dirty="0" smtClean="0"/>
              <a:t>持续集成</a:t>
            </a:r>
            <a:endParaRPr lang="en-US" altLang="zh-CN" dirty="0" smtClean="0"/>
          </a:p>
          <a:p>
            <a:pPr lvl="2"/>
            <a:r>
              <a:rPr lang="zh-CN" altLang="en-US" dirty="0"/>
              <a:t>测</a:t>
            </a:r>
            <a:r>
              <a:rPr lang="zh-CN" altLang="en-US" dirty="0" smtClean="0"/>
              <a:t>试驱动开发</a:t>
            </a:r>
            <a:endParaRPr lang="en-US" altLang="zh-CN" dirty="0" smtClean="0"/>
          </a:p>
          <a:p>
            <a:pPr lvl="2"/>
            <a:r>
              <a:rPr lang="zh-CN" altLang="en-US" dirty="0"/>
              <a:t>结</a:t>
            </a:r>
            <a:r>
              <a:rPr lang="zh-CN" altLang="en-US" dirty="0" smtClean="0"/>
              <a:t>对编程</a:t>
            </a:r>
            <a:endParaRPr lang="en-US" altLang="zh-CN" dirty="0" smtClean="0"/>
          </a:p>
          <a:p>
            <a:pPr lvl="2"/>
            <a:r>
              <a:rPr lang="zh-CN" altLang="en-US" dirty="0"/>
              <a:t>然进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小版本发布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计划会议，回顾会议</a:t>
            </a:r>
            <a:endParaRPr lang="en-US" altLang="zh-CN" dirty="0" smtClean="0"/>
          </a:p>
          <a:p>
            <a:pPr lvl="2"/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 smtClean="0"/>
              <a:t>一周</a:t>
            </a:r>
            <a:r>
              <a:rPr lang="en-US" altLang="zh-CN" dirty="0" smtClean="0"/>
              <a:t>(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Sprint)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</a:t>
            </a:r>
            <a:r>
              <a:rPr lang="zh-CN" altLang="en-US" dirty="0" smtClean="0"/>
              <a:t>频演示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发布之后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建</a:t>
            </a:r>
            <a:r>
              <a:rPr lang="zh-CN" altLang="en-US" b="1" dirty="0" smtClean="0"/>
              <a:t>立的信任</a:t>
            </a:r>
            <a:endParaRPr lang="en-US" altLang="zh-CN" b="1" dirty="0" smtClean="0"/>
          </a:p>
          <a:p>
            <a:r>
              <a:rPr lang="zh-CN" altLang="en-US" dirty="0"/>
              <a:t>得</a:t>
            </a:r>
            <a:r>
              <a:rPr lang="zh-CN" altLang="en-US" dirty="0" smtClean="0"/>
              <a:t>到了多方面的关注</a:t>
            </a:r>
            <a:endParaRPr lang="en-US" altLang="zh-CN" dirty="0"/>
          </a:p>
          <a:p>
            <a:r>
              <a:rPr lang="zh-CN" altLang="en-US" dirty="0" smtClean="0"/>
              <a:t>客户有一点知道自己好像想要什么了，但是仍然不能提出有效的需求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54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720</Words>
  <Application>Microsoft Office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 持续演进的产品开发</vt:lpstr>
      <vt:lpstr>PowerPoint Presentation</vt:lpstr>
      <vt:lpstr>PowerPoint Presentation</vt:lpstr>
      <vt:lpstr>需求太模糊了，我需要更加详细的需求！</vt:lpstr>
      <vt:lpstr>我应该怎么做？</vt:lpstr>
      <vt:lpstr>我应该怎么做？</vt:lpstr>
      <vt:lpstr>我应该怎么做？</vt:lpstr>
      <vt:lpstr>第一周(第一个Sprint)</vt:lpstr>
      <vt:lpstr>第一个Spring发布之后</vt:lpstr>
      <vt:lpstr>几周以后</vt:lpstr>
      <vt:lpstr>PowerPoint Presentation</vt:lpstr>
      <vt:lpstr>两个半月后</vt:lpstr>
      <vt:lpstr>问题出在哪了？</vt:lpstr>
      <vt:lpstr>PowerPoint Presentation</vt:lpstr>
      <vt:lpstr>PowerPoint Presentation</vt:lpstr>
      <vt:lpstr>PowerPoint Presentation</vt:lpstr>
      <vt:lpstr>广告时间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 Theme</dc:title>
  <dc:creator>Cui Yu</dc:creator>
  <cp:lastModifiedBy>Hu Sen</cp:lastModifiedBy>
  <cp:revision>22</cp:revision>
  <dcterms:created xsi:type="dcterms:W3CDTF">2013-09-17T07:03:54Z</dcterms:created>
  <dcterms:modified xsi:type="dcterms:W3CDTF">2014-01-18T01:25:50Z</dcterms:modified>
</cp:coreProperties>
</file>