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3" r:id="rId6"/>
    <p:sldId id="266" r:id="rId7"/>
    <p:sldId id="264" r:id="rId8"/>
    <p:sldId id="267" r:id="rId9"/>
    <p:sldId id="259" r:id="rId10"/>
    <p:sldId id="268" r:id="rId11"/>
    <p:sldId id="269" r:id="rId12"/>
    <p:sldId id="271" r:id="rId13"/>
    <p:sldId id="270" r:id="rId14"/>
    <p:sldId id="260" r:id="rId15"/>
    <p:sldId id="272" r:id="rId16"/>
    <p:sldId id="261" r:id="rId17"/>
    <p:sldId id="273" r:id="rId18"/>
    <p:sldId id="262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14-1-12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31.jpg"/><Relationship Id="rId6" Type="http://schemas.openxmlformats.org/officeDocument/2006/relationships/image" Target="../media/image32.jpg"/><Relationship Id="rId7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移动互联网安全之困</a:t>
            </a:r>
            <a:endParaRPr lang="en-US" dirty="0"/>
          </a:p>
        </p:txBody>
      </p:sp>
      <p:pic>
        <p:nvPicPr>
          <p:cNvPr id="5" name="Picture 4" descr="Screen Shot 2014-01-05 at 下午5.19.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632" y="4237788"/>
            <a:ext cx="3620168" cy="24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1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支付宝手势密码漏</a:t>
            </a:r>
            <a:r>
              <a:rPr lang="zh-CN" altLang="en-US" dirty="0"/>
              <a:t>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关闭网络</a:t>
            </a:r>
            <a:r>
              <a:rPr lang="en-US" altLang="zh-TW" dirty="0" smtClean="0"/>
              <a:t>-&gt;</a:t>
            </a:r>
            <a:r>
              <a:rPr lang="zh-TW" altLang="en-US" dirty="0"/>
              <a:t>打开支付宝钱包输入任意</a:t>
            </a:r>
            <a:r>
              <a:rPr lang="en-US" altLang="zh-TW" dirty="0"/>
              <a:t>5</a:t>
            </a:r>
            <a:r>
              <a:rPr lang="zh-TW" altLang="en-US" dirty="0"/>
              <a:t>次手势，</a:t>
            </a:r>
            <a:r>
              <a:rPr lang="zh-TW" altLang="en-US" dirty="0" smtClean="0"/>
              <a:t>后支付宝会提示输入登录密码</a:t>
            </a:r>
            <a:r>
              <a:rPr lang="en-US" altLang="zh-TW" dirty="0" smtClean="0"/>
              <a:t>-&gt;</a:t>
            </a:r>
            <a:r>
              <a:rPr lang="zh-TW" altLang="en-US" dirty="0"/>
              <a:t>后台关闭支付宝钱</a:t>
            </a:r>
            <a:r>
              <a:rPr lang="zh-TW" altLang="en-US" dirty="0" smtClean="0"/>
              <a:t>包</a:t>
            </a:r>
            <a:r>
              <a:rPr lang="en-US" altLang="zh-TW" dirty="0" smtClean="0"/>
              <a:t>-&gt;</a:t>
            </a:r>
            <a:r>
              <a:rPr lang="zh-TW" altLang="en-US" dirty="0"/>
              <a:t>再次打开支付宝钱包，</a:t>
            </a:r>
            <a:r>
              <a:rPr lang="zh-TW" altLang="en-US" dirty="0" smtClean="0"/>
              <a:t>此时系统会要求用户绘</a:t>
            </a:r>
            <a:r>
              <a:rPr lang="zh-TW" altLang="en-US" dirty="0"/>
              <a:t>制新手势密码，</a:t>
            </a:r>
            <a:r>
              <a:rPr lang="zh-TW" altLang="en-US" dirty="0" smtClean="0"/>
              <a:t>绘制后即可登录</a:t>
            </a:r>
            <a:r>
              <a:rPr lang="en-US" altLang="zh-TW" dirty="0" smtClean="0"/>
              <a:t>-&gt;</a:t>
            </a:r>
            <a:r>
              <a:rPr lang="zh-TW" altLang="en-US" dirty="0"/>
              <a:t>开启网络，</a:t>
            </a:r>
            <a:r>
              <a:rPr lang="zh-TW" altLang="en-US" dirty="0" smtClean="0"/>
              <a:t>奇迹出现</a:t>
            </a:r>
            <a:endParaRPr lang="en-US" altLang="zh-TW" dirty="0" smtClean="0"/>
          </a:p>
          <a:p>
            <a:r>
              <a:rPr lang="zh-CN" altLang="en-US" dirty="0" smtClean="0"/>
              <a:t>还有其他漏洞吗：</a:t>
            </a:r>
            <a:r>
              <a:rPr lang="tr-TR" altLang="zh-CN" dirty="0"/>
              <a:t>wooyun-2013-</a:t>
            </a:r>
            <a:r>
              <a:rPr lang="tr-TR" altLang="zh-CN" dirty="0" smtClean="0"/>
              <a:t>036972</a:t>
            </a:r>
            <a:r>
              <a:rPr lang="zh-CN" altLang="en-US" dirty="0" smtClean="0"/>
              <a:t>  </a:t>
            </a:r>
            <a:r>
              <a:rPr lang="tr-TR" altLang="zh-CN" dirty="0"/>
              <a:t>wooyun-2013-027278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0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其他的呢？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……</a:t>
            </a:r>
            <a:r>
              <a:rPr lang="zh-CN" altLang="en-US" dirty="0" smtClean="0"/>
              <a:t>我不得不承认，支付宝钱包手机客户端，在安全方面还是佼佼者！</a:t>
            </a:r>
            <a:endParaRPr lang="en-US" altLang="zh-CN" dirty="0" smtClean="0"/>
          </a:p>
          <a:p>
            <a:r>
              <a:rPr lang="zh-CN" altLang="en-US" dirty="0" smtClean="0"/>
              <a:t>手机银行客户端呢？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呃，其实，我觉得庆丰包子铺的炒肝确实不错！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2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何破？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新的应用场景：适度降低安全性要求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降低用户体验？</a:t>
            </a:r>
            <a:endParaRPr lang="en-US" altLang="zh-CN" dirty="0" smtClean="0"/>
          </a:p>
          <a:p>
            <a:r>
              <a:rPr lang="zh-CN" altLang="en-US" dirty="0" smtClean="0"/>
              <a:t>引入离线因子？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8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移动化的企业应用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9115">
            <a:off x="521368" y="2109781"/>
            <a:ext cx="5454316" cy="3718852"/>
          </a:xfrm>
          <a:prstGeom prst="rect">
            <a:avLst/>
          </a:prstGeom>
        </p:spPr>
      </p:pic>
      <p:pic>
        <p:nvPicPr>
          <p:cNvPr id="3" name="Picture 2" descr="Screen Shot 2014-01-12 at 上午9.29.5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1263">
            <a:off x="4295359" y="1861047"/>
            <a:ext cx="3789947" cy="40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4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隐患</a:t>
            </a:r>
            <a:endParaRPr lang="en-US" dirty="0"/>
          </a:p>
        </p:txBody>
      </p:sp>
      <p:pic>
        <p:nvPicPr>
          <p:cNvPr id="4" name="Picture 3" descr="Screen Shot 2014-01-05 at 下午6.05.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4875">
            <a:off x="467894" y="1620959"/>
            <a:ext cx="6262437" cy="2947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787">
            <a:off x="4023893" y="2936235"/>
            <a:ext cx="3980447" cy="3502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369" y="2463800"/>
            <a:ext cx="3810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1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何破？</a:t>
            </a:r>
            <a:endParaRPr lang="en-US" dirty="0"/>
          </a:p>
        </p:txBody>
      </p:sp>
      <p:pic>
        <p:nvPicPr>
          <p:cNvPr id="4" name="Content Placeholder 3" descr="Screen Shot 2014-01-09 at 下午4.32.4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33" r="-9433"/>
          <a:stretch>
            <a:fillRect/>
          </a:stretch>
        </p:blipFill>
        <p:spPr>
          <a:xfrm>
            <a:off x="0" y="1791368"/>
            <a:ext cx="4868296" cy="3936332"/>
          </a:xfrm>
        </p:spPr>
      </p:pic>
      <p:pic>
        <p:nvPicPr>
          <p:cNvPr id="5" name="Picture 4" descr="Screen Shot 2014-01-09 at 下午4.34.5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26" y="1791368"/>
            <a:ext cx="4360412" cy="3936332"/>
          </a:xfrm>
          <a:prstGeom prst="rect">
            <a:avLst/>
          </a:prstGeom>
        </p:spPr>
      </p:pic>
      <p:pic>
        <p:nvPicPr>
          <p:cNvPr id="6" name="Picture 5" descr="Screen Shot 2014-01-09 at 下午4.37.0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58" y="1791368"/>
            <a:ext cx="4290142" cy="3999832"/>
          </a:xfrm>
          <a:prstGeom prst="rect">
            <a:avLst/>
          </a:prstGeom>
        </p:spPr>
      </p:pic>
      <p:pic>
        <p:nvPicPr>
          <p:cNvPr id="7" name="Picture 6" descr="Screen Shot 2014-01-09 at 下午4.39.4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62" y="1791368"/>
            <a:ext cx="4286464" cy="3961732"/>
          </a:xfrm>
          <a:prstGeom prst="rect">
            <a:avLst/>
          </a:prstGeom>
        </p:spPr>
      </p:pic>
      <p:pic>
        <p:nvPicPr>
          <p:cNvPr id="8" name="Picture 7" descr="Screen Shot 2014-01-09 at 下午4.41.2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66" y="1842168"/>
            <a:ext cx="4328747" cy="3949032"/>
          </a:xfrm>
          <a:prstGeom prst="rect">
            <a:avLst/>
          </a:prstGeom>
        </p:spPr>
      </p:pic>
      <p:pic>
        <p:nvPicPr>
          <p:cNvPr id="9" name="Picture 8" descr="Screen Shot 2014-01-09 at 下午4.44.59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67" y="1791368"/>
            <a:ext cx="3871104" cy="39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1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补卡攻击</a:t>
            </a:r>
            <a:endParaRPr lang="en-US" dirty="0"/>
          </a:p>
        </p:txBody>
      </p:sp>
      <p:pic>
        <p:nvPicPr>
          <p:cNvPr id="4" name="Picture 3" descr="Screen Shot 2014-01-06 at 下午2.01.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602832"/>
            <a:ext cx="6146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8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72" y="2217152"/>
            <a:ext cx="2690395" cy="3102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3263" y="2994526"/>
            <a:ext cx="2941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运营商大爷给点儿力吧！</a:t>
            </a:r>
            <a:endParaRPr lang="en-US" sz="40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64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伪基站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无线中间人</a:t>
            </a:r>
            <a:endParaRPr lang="en-US" dirty="0"/>
          </a:p>
        </p:txBody>
      </p:sp>
      <p:pic>
        <p:nvPicPr>
          <p:cNvPr id="6" name="Picture 5" descr="Screen Shot 2014-01-06 at 下午2.22.4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57642"/>
            <a:ext cx="77089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5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隐蔽的伪基站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210" y="2078872"/>
            <a:ext cx="3964405" cy="4236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4" y="2364873"/>
            <a:ext cx="5080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1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隐私安全</a:t>
            </a:r>
            <a:endParaRPr lang="en-US" altLang="zh-CN" dirty="0" smtClean="0"/>
          </a:p>
          <a:p>
            <a:r>
              <a:rPr lang="zh-CN" altLang="en-US" dirty="0"/>
              <a:t>新应用场景带来的挑战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移动化的企业应用</a:t>
            </a:r>
            <a:endParaRPr lang="en-US" altLang="zh-CN" dirty="0" smtClean="0"/>
          </a:p>
          <a:p>
            <a:r>
              <a:rPr lang="zh-CN" altLang="en-US" dirty="0" smtClean="0"/>
              <a:t>补卡攻击</a:t>
            </a:r>
            <a:endParaRPr lang="en-US" altLang="zh-CN" dirty="0" smtClean="0"/>
          </a:p>
          <a:p>
            <a:r>
              <a:rPr lang="zh-CN" altLang="en-US" dirty="0" smtClean="0"/>
              <a:t>伪基站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无线中间人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7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无线中间人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请自行搜索</a:t>
            </a:r>
            <a:r>
              <a:rPr lang="zh-CN" altLang="zh-CN" dirty="0" smtClean="0"/>
              <a:t>“</a:t>
            </a:r>
            <a:r>
              <a:rPr lang="zh-CN" altLang="en-US" dirty="0" smtClean="0"/>
              <a:t>开源</a:t>
            </a:r>
            <a:r>
              <a:rPr lang="en-US" altLang="zh-CN" dirty="0" smtClean="0"/>
              <a:t>SMS</a:t>
            </a:r>
            <a:r>
              <a:rPr lang="zh-CN" altLang="en-US" dirty="0" smtClean="0"/>
              <a:t>读取工具”</a:t>
            </a:r>
            <a:endParaRPr lang="en-US" altLang="zh-CN" dirty="0"/>
          </a:p>
          <a:p>
            <a:r>
              <a:rPr lang="zh-TW" altLang="en-US" dirty="0"/>
              <a:t>实现嗅探短信</a:t>
            </a:r>
            <a:r>
              <a:rPr lang="en-US" altLang="zh-TW" dirty="0"/>
              <a:t>:</a:t>
            </a:r>
            <a:r>
              <a:rPr lang="zh-TW" altLang="en-US" dirty="0"/>
              <a:t>需要一台电脑运行“</a:t>
            </a:r>
            <a:r>
              <a:rPr lang="en-US" altLang="zh-TW" dirty="0" err="1"/>
              <a:t>osmocombb</a:t>
            </a:r>
            <a:r>
              <a:rPr lang="en-US" altLang="zh-TW" dirty="0"/>
              <a:t>“</a:t>
            </a:r>
            <a:r>
              <a:rPr lang="zh-TW" altLang="en-US" dirty="0"/>
              <a:t>程序，一个装载</a:t>
            </a:r>
            <a:r>
              <a:rPr lang="en-US" altLang="zh-TW" dirty="0" err="1"/>
              <a:t>osmocombb</a:t>
            </a:r>
            <a:r>
              <a:rPr lang="zh-TW" altLang="en-US" dirty="0"/>
              <a:t>固件的手机（</a:t>
            </a:r>
            <a:r>
              <a:rPr lang="zh-CN" altLang="en-US" dirty="0"/>
              <a:t>如</a:t>
            </a:r>
            <a:r>
              <a:rPr lang="en-US" dirty="0" err="1"/>
              <a:t>Motorora</a:t>
            </a:r>
            <a:r>
              <a:rPr lang="en-US" dirty="0"/>
              <a:t> C118</a:t>
            </a:r>
            <a:r>
              <a:rPr lang="zh-TW" altLang="en-US" dirty="0"/>
              <a:t>）当接收器。二者用数据线相连，能嗅探到周围的</a:t>
            </a:r>
            <a:r>
              <a:rPr lang="en-US" altLang="zh-TW" dirty="0"/>
              <a:t>GSM</a:t>
            </a:r>
            <a:r>
              <a:rPr lang="zh-TW" altLang="en-US" dirty="0"/>
              <a:t>通讯</a:t>
            </a:r>
            <a:r>
              <a:rPr lang="en-US" altLang="zh-TW" dirty="0"/>
              <a:t>(</a:t>
            </a:r>
            <a:r>
              <a:rPr lang="zh-TW" altLang="en-US" dirty="0"/>
              <a:t>我国的</a:t>
            </a:r>
            <a:r>
              <a:rPr lang="en-US" altLang="zh-TW" dirty="0"/>
              <a:t>GSM</a:t>
            </a:r>
            <a:r>
              <a:rPr lang="zh-TW" altLang="en-US" dirty="0"/>
              <a:t>通讯没有加密</a:t>
            </a:r>
            <a:r>
              <a:rPr lang="en-US" altLang="zh-TW" dirty="0"/>
              <a:t>)</a:t>
            </a:r>
            <a:r>
              <a:rPr lang="zh-TW" altLang="en-US" dirty="0"/>
              <a:t>，包括数据头，握手信息，套接字，当然还有主体</a:t>
            </a:r>
            <a:r>
              <a:rPr lang="en-US" altLang="zh-TW" dirty="0"/>
              <a:t>:</a:t>
            </a:r>
            <a:r>
              <a:rPr lang="zh-TW" altLang="en-US" dirty="0"/>
              <a:t>短信内容。微博上好几个小伙伴都测试通过。我觉得我不是第一个做到的，也不是最后一个做到的</a:t>
            </a:r>
            <a:r>
              <a:rPr lang="en-US" altLang="zh-TW" dirty="0"/>
              <a:t>——</a:t>
            </a:r>
            <a:r>
              <a:rPr lang="zh-TW" altLang="en-US" dirty="0"/>
              <a:t>一定会有人继续搞，而且不怀好意。</a:t>
            </a:r>
            <a:endParaRPr lang="en-US" altLang="zh-TW" dirty="0"/>
          </a:p>
          <a:p>
            <a:r>
              <a:rPr lang="en-US" altLang="zh-CN" dirty="0" smtClean="0"/>
              <a:t>Ref</a:t>
            </a:r>
            <a:r>
              <a:rPr lang="zh-CN" altLang="en-US" dirty="0" smtClean="0"/>
              <a:t>：</a:t>
            </a:r>
            <a:r>
              <a:rPr lang="en-US" altLang="zh-CN" dirty="0"/>
              <a:t>http://</a:t>
            </a:r>
            <a:r>
              <a:rPr lang="en-US" altLang="zh-CN" dirty="0" err="1"/>
              <a:t>blog.csdn.net</a:t>
            </a:r>
            <a:r>
              <a:rPr lang="en-US" altLang="zh-CN" dirty="0"/>
              <a:t>/alexu2002/article/details/6783021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965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无图无真相</a:t>
            </a:r>
            <a:endParaRPr lang="en-US" dirty="0"/>
          </a:p>
        </p:txBody>
      </p:sp>
      <p:pic>
        <p:nvPicPr>
          <p:cNvPr id="4" name="Picture 3" descr="Screen Shot 2014-01-12 at 上午10.38.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069474"/>
            <a:ext cx="6778651" cy="578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4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何破？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基站于手机通信使用类似</a:t>
            </a:r>
            <a:r>
              <a:rPr lang="en-US" altLang="zh-CN" dirty="0" smtClean="0"/>
              <a:t>SSL</a:t>
            </a:r>
            <a:r>
              <a:rPr lang="zh-CN" altLang="en-US" dirty="0" smtClean="0"/>
              <a:t>的加密通信方式：大工程！实现难度大，需要业界出台统一标准！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15" y="2095499"/>
            <a:ext cx="3795963" cy="329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82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206500"/>
            <a:ext cx="635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0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隐私</a:t>
            </a:r>
            <a:r>
              <a:rPr lang="zh-CN" altLang="en-US" dirty="0" smtClean="0"/>
              <a:t>安全</a:t>
            </a:r>
            <a:endParaRPr lang="en-US" dirty="0"/>
          </a:p>
        </p:txBody>
      </p:sp>
      <p:pic>
        <p:nvPicPr>
          <p:cNvPr id="4" name="Picture 3" descr="Screen Shot 2014-01-05 at 下午5.40.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57" y="1438836"/>
            <a:ext cx="3462421" cy="51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熟悉否？</a:t>
            </a:r>
            <a:endParaRPr lang="en-US" dirty="0"/>
          </a:p>
        </p:txBody>
      </p:sp>
      <p:pic>
        <p:nvPicPr>
          <p:cNvPr id="4" name="Picture 3" descr="Screen Shot 2014-01-08 at 下午10.28.3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8747">
            <a:off x="480812" y="2276931"/>
            <a:ext cx="6134620" cy="3470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16906">
            <a:off x="3061367" y="2257756"/>
            <a:ext cx="5374104" cy="3582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57916">
            <a:off x="7044127" y="1667455"/>
            <a:ext cx="813801" cy="813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58858">
            <a:off x="965555" y="1647666"/>
            <a:ext cx="695157" cy="6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7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手贱！好像发现了啥？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991895"/>
            <a:ext cx="4787900" cy="486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问问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老师？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2" y="2258347"/>
            <a:ext cx="5728367" cy="44071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5781" y="5253335"/>
            <a:ext cx="3950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神器：</a:t>
            </a:r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KUSO</a:t>
            </a:r>
            <a:endParaRPr lang="en-US" altLang="zh-CN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74" y="2258347"/>
            <a:ext cx="5800557" cy="4406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0" y="2258346"/>
            <a:ext cx="5727700" cy="44062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05098" y="4911167"/>
            <a:ext cx="5724644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麻麻再也不用</a:t>
            </a:r>
            <a:endParaRPr lang="en-US" altLang="zh-CN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担心喊我吃饭啦！</a:t>
            </a:r>
            <a:endParaRPr lang="en-US" altLang="zh-CN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156" y="2627872"/>
            <a:ext cx="2379579" cy="22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5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照片中的</a:t>
            </a:r>
            <a:r>
              <a:rPr lang="en-US" altLang="zh-CN" dirty="0"/>
              <a:t>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某些手机中关闭</a:t>
            </a:r>
            <a:r>
              <a:rPr lang="en-US" altLang="zh-CN" dirty="0" smtClean="0"/>
              <a:t>GPS</a:t>
            </a:r>
            <a:r>
              <a:rPr lang="zh-CN" altLang="en-US" dirty="0" smtClean="0"/>
              <a:t>功能，依然会留下精确的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苹果、三星手机默认开启拍照时保存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这些信息能干啥呢？</a:t>
            </a: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lang="zh-CN" altLang="en-US" dirty="0" smtClean="0"/>
              <a:t>杜达耶夫是咋死的？</a:t>
            </a: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lang="en-US" altLang="zh-CN" dirty="0" smtClean="0"/>
              <a:t>AD</a:t>
            </a:r>
            <a:r>
              <a:rPr lang="zh-CN" altLang="en-US" dirty="0" smtClean="0"/>
              <a:t>？被人肉？被监视？网络诈骗？</a:t>
            </a:r>
            <a:r>
              <a:rPr lang="en-US" altLang="zh-CN" dirty="0" smtClean="0"/>
              <a:t>……</a:t>
            </a:r>
            <a:r>
              <a:rPr lang="tr-TR" altLang="zh-CN" dirty="0"/>
              <a:t>wooyun-2013-045575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2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何破？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5" y="1671052"/>
            <a:ext cx="4787900" cy="4805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290" y="1671052"/>
            <a:ext cx="5005225" cy="48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4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新应用场景带来的挑战</a:t>
            </a:r>
            <a:endParaRPr lang="en-US" dirty="0"/>
          </a:p>
        </p:txBody>
      </p:sp>
      <p:pic>
        <p:nvPicPr>
          <p:cNvPr id="4" name="Picture 3" descr="Screen Shot 2014-01-05 at 下午5.52.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17" y="2165068"/>
            <a:ext cx="4852736" cy="39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1717</TotalTime>
  <Words>298</Words>
  <Application>Microsoft Macintosh PowerPoint</Application>
  <PresentationFormat>On-screen Show (4:3)</PresentationFormat>
  <Paragraphs>46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Folio</vt:lpstr>
      <vt:lpstr>移动互联网安全之困</vt:lpstr>
      <vt:lpstr>Agenda</vt:lpstr>
      <vt:lpstr>隐私安全</vt:lpstr>
      <vt:lpstr>熟悉否？</vt:lpstr>
      <vt:lpstr>手贱！好像发现了啥？</vt:lpstr>
      <vt:lpstr>问问Google老师？</vt:lpstr>
      <vt:lpstr>照片中的GPS</vt:lpstr>
      <vt:lpstr>何破？</vt:lpstr>
      <vt:lpstr>新应用场景带来的挑战</vt:lpstr>
      <vt:lpstr>支付宝手势密码漏洞</vt:lpstr>
      <vt:lpstr>其他的呢？</vt:lpstr>
      <vt:lpstr>何破？</vt:lpstr>
      <vt:lpstr>移动化的企业应用</vt:lpstr>
      <vt:lpstr>隐患</vt:lpstr>
      <vt:lpstr>何破？</vt:lpstr>
      <vt:lpstr>补卡攻击</vt:lpstr>
      <vt:lpstr>期望</vt:lpstr>
      <vt:lpstr>伪基站&amp;无线中间人</vt:lpstr>
      <vt:lpstr>隐蔽的伪基站</vt:lpstr>
      <vt:lpstr>无线中间人</vt:lpstr>
      <vt:lpstr>无图无真相</vt:lpstr>
      <vt:lpstr>何破？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移动互联网安全之困</dc:title>
  <dc:creator>Zhao Jason</dc:creator>
  <cp:lastModifiedBy>Zhao Jason</cp:lastModifiedBy>
  <cp:revision>106</cp:revision>
  <dcterms:created xsi:type="dcterms:W3CDTF">2013-12-29T13:16:41Z</dcterms:created>
  <dcterms:modified xsi:type="dcterms:W3CDTF">2014-01-12T04:43:37Z</dcterms:modified>
</cp:coreProperties>
</file>