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314" r:id="rId2"/>
    <p:sldId id="343" r:id="rId3"/>
    <p:sldId id="336" r:id="rId4"/>
    <p:sldId id="338" r:id="rId5"/>
    <p:sldId id="339" r:id="rId6"/>
    <p:sldId id="262" r:id="rId7"/>
    <p:sldId id="340" r:id="rId8"/>
    <p:sldId id="341" r:id="rId9"/>
    <p:sldId id="342" r:id="rId10"/>
    <p:sldId id="344" r:id="rId11"/>
    <p:sldId id="346" r:id="rId12"/>
    <p:sldId id="345" r:id="rId13"/>
    <p:sldId id="311" r:id="rId14"/>
    <p:sldId id="347" r:id="rId15"/>
    <p:sldId id="325" r:id="rId16"/>
    <p:sldId id="348" r:id="rId17"/>
    <p:sldId id="313" r:id="rId18"/>
    <p:sldId id="327" r:id="rId1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1"/>
    </p:embeddedFont>
    <p:embeddedFont>
      <p:font typeface="Cascadia Code SemiBold" panose="020B0609020000020004" pitchFamily="49" charset="0"/>
      <p:bold r:id="rId22"/>
    </p:embeddedFont>
    <p:embeddedFont>
      <p:font typeface="Cascadia Code SemiLight" panose="020B0609020000020004" pitchFamily="49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ooper Black" panose="0208090404030B020404" pitchFamily="18" charset="0"/>
      <p:regular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DM Sans Black" panose="020B0604020202020204" charset="0"/>
      <p:bold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316A6-E709-4828-B7C6-50346241C581}">
  <a:tblStyle styleId="{73C316A6-E709-4828-B7C6-50346241C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6E5CE-201B-48DD-86C4-03EE80A78B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2886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58ec7728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58ec7728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0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092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6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258ec77288b_2_28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258ec77288b_2_28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11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84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08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70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>
          <a:extLst>
            <a:ext uri="{FF2B5EF4-FFF2-40B4-BE49-F238E27FC236}">
              <a16:creationId xmlns:a16="http://schemas.microsoft.com/office/drawing/2014/main" id="{9A31CC9F-A44E-D5FE-6117-B46BAFF4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54ff9c4cb4_3_5:notes">
            <a:extLst>
              <a:ext uri="{FF2B5EF4-FFF2-40B4-BE49-F238E27FC236}">
                <a16:creationId xmlns:a16="http://schemas.microsoft.com/office/drawing/2014/main" id="{92D226ED-579A-F2F2-E1BF-5976DF102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54ff9c4cb4_3_5:notes">
            <a:extLst>
              <a:ext uri="{FF2B5EF4-FFF2-40B4-BE49-F238E27FC236}">
                <a16:creationId xmlns:a16="http://schemas.microsoft.com/office/drawing/2014/main" id="{FE0822BF-AC99-8CAF-FCE0-E4046706A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721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>
          <a:extLst>
            <a:ext uri="{FF2B5EF4-FFF2-40B4-BE49-F238E27FC236}">
              <a16:creationId xmlns:a16="http://schemas.microsoft.com/office/drawing/2014/main" id="{9A31CC9F-A44E-D5FE-6117-B46BAFF4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54ff9c4cb4_3_5:notes">
            <a:extLst>
              <a:ext uri="{FF2B5EF4-FFF2-40B4-BE49-F238E27FC236}">
                <a16:creationId xmlns:a16="http://schemas.microsoft.com/office/drawing/2014/main" id="{92D226ED-579A-F2F2-E1BF-5976DF102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54ff9c4cb4_3_5:notes">
            <a:extLst>
              <a:ext uri="{FF2B5EF4-FFF2-40B4-BE49-F238E27FC236}">
                <a16:creationId xmlns:a16="http://schemas.microsoft.com/office/drawing/2014/main" id="{FE0822BF-AC99-8CAF-FCE0-E4046706A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4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60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2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38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67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08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24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45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69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3"/>
          <p:cNvGrpSpPr/>
          <p:nvPr/>
        </p:nvGrpSpPr>
        <p:grpSpPr>
          <a:xfrm>
            <a:off x="9" y="10"/>
            <a:ext cx="3241716" cy="866265"/>
            <a:chOff x="1805693" y="0"/>
            <a:chExt cx="4202924" cy="1123123"/>
          </a:xfrm>
        </p:grpSpPr>
        <p:sp>
          <p:nvSpPr>
            <p:cNvPr id="100" name="Google Shape;100;p3"/>
            <p:cNvSpPr/>
            <p:nvPr/>
          </p:nvSpPr>
          <p:spPr>
            <a:xfrm>
              <a:off x="4566158" y="14127"/>
              <a:ext cx="42588" cy="220313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478089" y="103781"/>
              <a:ext cx="218728" cy="41003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6546" y="377498"/>
              <a:ext cx="41003" cy="218728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36892" y="465567"/>
              <a:ext cx="220313" cy="42519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721116" y="270547"/>
              <a:ext cx="20536" cy="110122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75497" y="316167"/>
              <a:ext cx="110191" cy="20467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05693" y="776979"/>
              <a:ext cx="59816" cy="5988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546" y="1006662"/>
              <a:ext cx="20536" cy="20536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57359" y="0"/>
              <a:ext cx="31562" cy="31493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566961" y="412092"/>
              <a:ext cx="44173" cy="44104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566961" y="655902"/>
              <a:ext cx="22121" cy="2205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065606" y="31424"/>
              <a:ext cx="37833" cy="39418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317271" y="391625"/>
              <a:ext cx="28392" cy="283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3438" y="70772"/>
              <a:ext cx="42519" cy="4251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888665" y="229614"/>
              <a:ext cx="18951" cy="17366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923258" y="0"/>
              <a:ext cx="34663" cy="34663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761247" y="353862"/>
              <a:ext cx="37833" cy="37833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07257" y="21983"/>
              <a:ext cx="42519" cy="42588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79" y="617"/>
                    <a:pt x="616" y="480"/>
                    <a:pt x="616" y="298"/>
                  </a:cubicBezTo>
                  <a:cubicBezTo>
                    <a:pt x="616" y="138"/>
                    <a:pt x="479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99108" y="1006662"/>
              <a:ext cx="9510" cy="11095"/>
            </a:xfrm>
            <a:custGeom>
              <a:avLst/>
              <a:gdLst/>
              <a:ahLst/>
              <a:cxnLst/>
              <a:rect l="l" t="t" r="r" b="b"/>
              <a:pathLst>
                <a:path w="138" h="161" extrusionOk="0">
                  <a:moveTo>
                    <a:pt x="69" y="0"/>
                  </a:moveTo>
                  <a:cubicBezTo>
                    <a:pt x="24" y="0"/>
                    <a:pt x="1" y="46"/>
                    <a:pt x="1" y="69"/>
                  </a:cubicBezTo>
                  <a:cubicBezTo>
                    <a:pt x="1" y="115"/>
                    <a:pt x="24" y="160"/>
                    <a:pt x="69" y="160"/>
                  </a:cubicBezTo>
                  <a:cubicBezTo>
                    <a:pt x="115" y="160"/>
                    <a:pt x="138" y="115"/>
                    <a:pt x="138" y="69"/>
                  </a:cubicBezTo>
                  <a:cubicBezTo>
                    <a:pt x="138" y="46"/>
                    <a:pt x="115" y="0"/>
                    <a:pt x="6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835601" y="1093146"/>
              <a:ext cx="29908" cy="29977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530250" y="417425"/>
            <a:ext cx="8070613" cy="4356675"/>
            <a:chOff x="530250" y="417425"/>
            <a:chExt cx="8070613" cy="4356675"/>
          </a:xfrm>
        </p:grpSpPr>
        <p:sp>
          <p:nvSpPr>
            <p:cNvPr id="121" name="Google Shape;121;p3"/>
            <p:cNvSpPr/>
            <p:nvPr/>
          </p:nvSpPr>
          <p:spPr>
            <a:xfrm>
              <a:off x="530250" y="4433900"/>
              <a:ext cx="340200" cy="340200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260663" y="417425"/>
              <a:ext cx="340200" cy="340200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3"/>
          <p:cNvGrpSpPr/>
          <p:nvPr/>
        </p:nvGrpSpPr>
        <p:grpSpPr>
          <a:xfrm rot="-5400000" flipH="1">
            <a:off x="-1187716" y="3089510"/>
            <a:ext cx="3241716" cy="866265"/>
            <a:chOff x="1805693" y="0"/>
            <a:chExt cx="4202924" cy="1123123"/>
          </a:xfrm>
        </p:grpSpPr>
        <p:sp>
          <p:nvSpPr>
            <p:cNvPr id="124" name="Google Shape;124;p3"/>
            <p:cNvSpPr/>
            <p:nvPr/>
          </p:nvSpPr>
          <p:spPr>
            <a:xfrm>
              <a:off x="4566158" y="14127"/>
              <a:ext cx="42588" cy="220313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478089" y="103781"/>
              <a:ext cx="218728" cy="41003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126546" y="377498"/>
              <a:ext cx="41003" cy="218728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036892" y="465567"/>
              <a:ext cx="220313" cy="42519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21116" y="270547"/>
              <a:ext cx="20536" cy="110122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675497" y="316167"/>
              <a:ext cx="110191" cy="20467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805693" y="776979"/>
              <a:ext cx="59816" cy="5988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26546" y="1006662"/>
              <a:ext cx="20536" cy="20536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57359" y="0"/>
              <a:ext cx="31562" cy="31493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566961" y="412092"/>
              <a:ext cx="44173" cy="44104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566961" y="655902"/>
              <a:ext cx="22121" cy="2205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065606" y="31424"/>
              <a:ext cx="37833" cy="39418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317271" y="391625"/>
              <a:ext cx="28392" cy="283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633438" y="70772"/>
              <a:ext cx="42519" cy="4251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888665" y="229614"/>
              <a:ext cx="18951" cy="17366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923258" y="0"/>
              <a:ext cx="34663" cy="34663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761247" y="353862"/>
              <a:ext cx="37833" cy="37833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807257" y="21983"/>
              <a:ext cx="42519" cy="42588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79" y="617"/>
                    <a:pt x="616" y="480"/>
                    <a:pt x="616" y="298"/>
                  </a:cubicBezTo>
                  <a:cubicBezTo>
                    <a:pt x="616" y="138"/>
                    <a:pt x="479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99108" y="1006662"/>
              <a:ext cx="9510" cy="11095"/>
            </a:xfrm>
            <a:custGeom>
              <a:avLst/>
              <a:gdLst/>
              <a:ahLst/>
              <a:cxnLst/>
              <a:rect l="l" t="t" r="r" b="b"/>
              <a:pathLst>
                <a:path w="138" h="161" extrusionOk="0">
                  <a:moveTo>
                    <a:pt x="69" y="0"/>
                  </a:moveTo>
                  <a:cubicBezTo>
                    <a:pt x="24" y="0"/>
                    <a:pt x="1" y="46"/>
                    <a:pt x="1" y="69"/>
                  </a:cubicBezTo>
                  <a:cubicBezTo>
                    <a:pt x="1" y="115"/>
                    <a:pt x="24" y="160"/>
                    <a:pt x="69" y="160"/>
                  </a:cubicBezTo>
                  <a:cubicBezTo>
                    <a:pt x="115" y="160"/>
                    <a:pt x="138" y="115"/>
                    <a:pt x="138" y="69"/>
                  </a:cubicBezTo>
                  <a:cubicBezTo>
                    <a:pt x="138" y="46"/>
                    <a:pt x="115" y="0"/>
                    <a:pt x="6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835601" y="1093146"/>
              <a:ext cx="29908" cy="29977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771050" y="1824275"/>
            <a:ext cx="4749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771050" y="7576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771050" y="34864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7"/>
          <p:cNvGrpSpPr/>
          <p:nvPr/>
        </p:nvGrpSpPr>
        <p:grpSpPr>
          <a:xfrm>
            <a:off x="228510" y="146977"/>
            <a:ext cx="8702789" cy="4818849"/>
            <a:chOff x="228510" y="146977"/>
            <a:chExt cx="8702789" cy="4818849"/>
          </a:xfrm>
        </p:grpSpPr>
        <p:grpSp>
          <p:nvGrpSpPr>
            <p:cNvPr id="270" name="Google Shape;270;p7"/>
            <p:cNvGrpSpPr/>
            <p:nvPr/>
          </p:nvGrpSpPr>
          <p:grpSpPr>
            <a:xfrm flipH="1">
              <a:off x="5689584" y="146977"/>
              <a:ext cx="3241716" cy="866265"/>
              <a:chOff x="1805693" y="0"/>
              <a:chExt cx="4202924" cy="1123123"/>
            </a:xfrm>
          </p:grpSpPr>
          <p:sp>
            <p:nvSpPr>
              <p:cNvPr id="271" name="Google Shape;271;p7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7"/>
            <p:cNvGrpSpPr/>
            <p:nvPr/>
          </p:nvGrpSpPr>
          <p:grpSpPr>
            <a:xfrm rot="10800000" flipH="1">
              <a:off x="228510" y="4224002"/>
              <a:ext cx="2776032" cy="741823"/>
              <a:chOff x="1805693" y="0"/>
              <a:chExt cx="4202924" cy="1123123"/>
            </a:xfrm>
          </p:grpSpPr>
          <p:sp>
            <p:nvSpPr>
              <p:cNvPr id="292" name="Google Shape;292;p7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007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1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14"/>
          <p:cNvSpPr txBox="1">
            <a:spLocks noGrp="1"/>
          </p:cNvSpPr>
          <p:nvPr>
            <p:ph type="title"/>
          </p:nvPr>
        </p:nvSpPr>
        <p:spPr>
          <a:xfrm>
            <a:off x="2539225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8" name="Google Shape;588;p14"/>
          <p:cNvSpPr txBox="1">
            <a:spLocks noGrp="1"/>
          </p:cNvSpPr>
          <p:nvPr>
            <p:ph type="subTitle" idx="1"/>
          </p:nvPr>
        </p:nvSpPr>
        <p:spPr>
          <a:xfrm>
            <a:off x="2186850" y="1126425"/>
            <a:ext cx="57309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89" name="Google Shape;589;p14"/>
          <p:cNvGrpSpPr/>
          <p:nvPr/>
        </p:nvGrpSpPr>
        <p:grpSpPr>
          <a:xfrm>
            <a:off x="228510" y="146977"/>
            <a:ext cx="8702789" cy="4818849"/>
            <a:chOff x="228510" y="146977"/>
            <a:chExt cx="8702789" cy="4818849"/>
          </a:xfrm>
        </p:grpSpPr>
        <p:grpSp>
          <p:nvGrpSpPr>
            <p:cNvPr id="590" name="Google Shape;590;p14"/>
            <p:cNvGrpSpPr/>
            <p:nvPr/>
          </p:nvGrpSpPr>
          <p:grpSpPr>
            <a:xfrm flipH="1">
              <a:off x="5689584" y="146977"/>
              <a:ext cx="3241716" cy="866265"/>
              <a:chOff x="1805693" y="0"/>
              <a:chExt cx="4202924" cy="1123123"/>
            </a:xfrm>
          </p:grpSpPr>
          <p:sp>
            <p:nvSpPr>
              <p:cNvPr id="591" name="Google Shape;591;p14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14"/>
            <p:cNvGrpSpPr/>
            <p:nvPr/>
          </p:nvGrpSpPr>
          <p:grpSpPr>
            <a:xfrm rot="10800000" flipH="1">
              <a:off x="228510" y="4224002"/>
              <a:ext cx="2776032" cy="741823"/>
              <a:chOff x="1805693" y="0"/>
              <a:chExt cx="4202924" cy="1123123"/>
            </a:xfrm>
          </p:grpSpPr>
          <p:sp>
            <p:nvSpPr>
              <p:cNvPr id="612" name="Google Shape;612;p14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2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4984539" y="2871975"/>
            <a:ext cx="28005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1358950" y="2871975"/>
            <a:ext cx="28005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1358962" y="2389275"/>
            <a:ext cx="2800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4984538" y="2389275"/>
            <a:ext cx="2800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16" name="Google Shape;816;p22"/>
          <p:cNvGrpSpPr/>
          <p:nvPr/>
        </p:nvGrpSpPr>
        <p:grpSpPr>
          <a:xfrm>
            <a:off x="228510" y="146977"/>
            <a:ext cx="8702789" cy="4818849"/>
            <a:chOff x="228510" y="146977"/>
            <a:chExt cx="8702789" cy="4818849"/>
          </a:xfrm>
        </p:grpSpPr>
        <p:grpSp>
          <p:nvGrpSpPr>
            <p:cNvPr id="817" name="Google Shape;817;p22"/>
            <p:cNvGrpSpPr/>
            <p:nvPr/>
          </p:nvGrpSpPr>
          <p:grpSpPr>
            <a:xfrm rot="10800000">
              <a:off x="5689584" y="4099560"/>
              <a:ext cx="3241716" cy="866265"/>
              <a:chOff x="1805693" y="0"/>
              <a:chExt cx="4202924" cy="1123123"/>
            </a:xfrm>
          </p:grpSpPr>
          <p:sp>
            <p:nvSpPr>
              <p:cNvPr id="818" name="Google Shape;818;p2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8" name="Google Shape;838;p22"/>
            <p:cNvSpPr/>
            <p:nvPr/>
          </p:nvSpPr>
          <p:spPr>
            <a:xfrm>
              <a:off x="440434" y="396314"/>
              <a:ext cx="27082" cy="144470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81217" y="454484"/>
              <a:ext cx="145517" cy="28084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833147" y="325673"/>
              <a:ext cx="13564" cy="72736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803015" y="355805"/>
              <a:ext cx="72781" cy="13518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228510" y="660171"/>
              <a:ext cx="39509" cy="39554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40434" y="811877"/>
              <a:ext cx="13564" cy="13564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94735" y="146977"/>
              <a:ext cx="20847" cy="2080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731327" y="419163"/>
              <a:ext cx="29176" cy="29131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731327" y="580200"/>
              <a:ext cx="14611" cy="14565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1060682" y="167732"/>
              <a:ext cx="24989" cy="26036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1226908" y="405645"/>
              <a:ext cx="18753" cy="1875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1435736" y="193722"/>
              <a:ext cx="28084" cy="28084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22"/>
          <p:cNvSpPr/>
          <p:nvPr/>
        </p:nvSpPr>
        <p:spPr>
          <a:xfrm>
            <a:off x="2998261" y="811877"/>
            <a:ext cx="6281" cy="7328"/>
          </a:xfrm>
          <a:custGeom>
            <a:avLst/>
            <a:gdLst/>
            <a:ahLst/>
            <a:cxnLst/>
            <a:rect l="l" t="t" r="r" b="b"/>
            <a:pathLst>
              <a:path w="138" h="161" extrusionOk="0">
                <a:moveTo>
                  <a:pt x="69" y="0"/>
                </a:moveTo>
                <a:cubicBezTo>
                  <a:pt x="24" y="0"/>
                  <a:pt x="1" y="46"/>
                  <a:pt x="1" y="69"/>
                </a:cubicBezTo>
                <a:cubicBezTo>
                  <a:pt x="1" y="115"/>
                  <a:pt x="24" y="160"/>
                  <a:pt x="69" y="160"/>
                </a:cubicBezTo>
                <a:cubicBezTo>
                  <a:pt x="115" y="160"/>
                  <a:pt x="138" y="115"/>
                  <a:pt x="138" y="69"/>
                </a:cubicBezTo>
                <a:cubicBezTo>
                  <a:pt x="138" y="46"/>
                  <a:pt x="115" y="0"/>
                  <a:pt x="69" y="0"/>
                </a:cubicBezTo>
                <a:close/>
              </a:path>
            </a:pathLst>
          </a:custGeom>
          <a:solidFill>
            <a:srgbClr val="FFFFFF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248264" y="869000"/>
            <a:ext cx="19754" cy="19800"/>
          </a:xfrm>
          <a:custGeom>
            <a:avLst/>
            <a:gdLst/>
            <a:ahLst/>
            <a:cxnLst/>
            <a:rect l="l" t="t" r="r" b="b"/>
            <a:pathLst>
              <a:path w="434" h="435" extrusionOk="0">
                <a:moveTo>
                  <a:pt x="228" y="1"/>
                </a:moveTo>
                <a:cubicBezTo>
                  <a:pt x="114" y="1"/>
                  <a:pt x="0" y="92"/>
                  <a:pt x="0" y="229"/>
                </a:cubicBezTo>
                <a:cubicBezTo>
                  <a:pt x="0" y="343"/>
                  <a:pt x="114" y="434"/>
                  <a:pt x="228" y="434"/>
                </a:cubicBezTo>
                <a:cubicBezTo>
                  <a:pt x="343" y="434"/>
                  <a:pt x="434" y="343"/>
                  <a:pt x="434" y="229"/>
                </a:cubicBezTo>
                <a:cubicBezTo>
                  <a:pt x="434" y="92"/>
                  <a:pt x="343" y="1"/>
                  <a:pt x="228" y="1"/>
                </a:cubicBezTo>
                <a:close/>
              </a:path>
            </a:pathLst>
          </a:custGeom>
          <a:solidFill>
            <a:srgbClr val="FFFFFF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4" name="Google Shape;854;p23"/>
          <p:cNvGrpSpPr/>
          <p:nvPr/>
        </p:nvGrpSpPr>
        <p:grpSpPr>
          <a:xfrm>
            <a:off x="9" y="10"/>
            <a:ext cx="3241716" cy="5143490"/>
            <a:chOff x="9" y="10"/>
            <a:chExt cx="3241716" cy="5143490"/>
          </a:xfrm>
        </p:grpSpPr>
        <p:grpSp>
          <p:nvGrpSpPr>
            <p:cNvPr id="855" name="Google Shape;855;p23"/>
            <p:cNvGrpSpPr/>
            <p:nvPr/>
          </p:nvGrpSpPr>
          <p:grpSpPr>
            <a:xfrm>
              <a:off x="9" y="10"/>
              <a:ext cx="3241716" cy="866265"/>
              <a:chOff x="1805693" y="0"/>
              <a:chExt cx="4202924" cy="1123123"/>
            </a:xfrm>
          </p:grpSpPr>
          <p:sp>
            <p:nvSpPr>
              <p:cNvPr id="856" name="Google Shape;856;p2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3"/>
            <p:cNvGrpSpPr/>
            <p:nvPr/>
          </p:nvGrpSpPr>
          <p:grpSpPr>
            <a:xfrm rot="-5400000" flipH="1">
              <a:off x="-1187716" y="3089510"/>
              <a:ext cx="3241716" cy="866265"/>
              <a:chOff x="1805693" y="0"/>
              <a:chExt cx="4202924" cy="1123123"/>
            </a:xfrm>
          </p:grpSpPr>
          <p:sp>
            <p:nvSpPr>
              <p:cNvPr id="877" name="Google Shape;877;p2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7" name="Google Shape;897;p23"/>
          <p:cNvSpPr txBox="1">
            <a:spLocks noGrp="1"/>
          </p:cNvSpPr>
          <p:nvPr>
            <p:ph type="title"/>
          </p:nvPr>
        </p:nvSpPr>
        <p:spPr>
          <a:xfrm>
            <a:off x="2038200" y="2129075"/>
            <a:ext cx="4749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8" name="Google Shape;898;p23"/>
          <p:cNvSpPr txBox="1">
            <a:spLocks noGrp="1"/>
          </p:cNvSpPr>
          <p:nvPr>
            <p:ph type="title" idx="2" hasCustomPrompt="1"/>
          </p:nvPr>
        </p:nvSpPr>
        <p:spPr>
          <a:xfrm>
            <a:off x="3586950" y="10624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9" name="Google Shape;899;p23"/>
          <p:cNvSpPr txBox="1">
            <a:spLocks noGrp="1"/>
          </p:cNvSpPr>
          <p:nvPr>
            <p:ph type="subTitle" idx="1"/>
          </p:nvPr>
        </p:nvSpPr>
        <p:spPr>
          <a:xfrm>
            <a:off x="2038200" y="37912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0" name="Google Shape;900;p23"/>
          <p:cNvGrpSpPr/>
          <p:nvPr/>
        </p:nvGrpSpPr>
        <p:grpSpPr>
          <a:xfrm>
            <a:off x="530250" y="417425"/>
            <a:ext cx="8070613" cy="4356675"/>
            <a:chOff x="530250" y="417425"/>
            <a:chExt cx="8070613" cy="4356675"/>
          </a:xfrm>
        </p:grpSpPr>
        <p:sp>
          <p:nvSpPr>
            <p:cNvPr id="901" name="Google Shape;901;p23"/>
            <p:cNvSpPr/>
            <p:nvPr/>
          </p:nvSpPr>
          <p:spPr>
            <a:xfrm>
              <a:off x="530250" y="4433900"/>
              <a:ext cx="340200" cy="340200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8260663" y="417425"/>
              <a:ext cx="340200" cy="340200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3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9" name="Google Shape;1289;p32"/>
          <p:cNvGrpSpPr/>
          <p:nvPr/>
        </p:nvGrpSpPr>
        <p:grpSpPr>
          <a:xfrm>
            <a:off x="228571" y="177675"/>
            <a:ext cx="8702728" cy="4818840"/>
            <a:chOff x="228571" y="177675"/>
            <a:chExt cx="8702728" cy="4818840"/>
          </a:xfrm>
        </p:grpSpPr>
        <p:sp>
          <p:nvSpPr>
            <p:cNvPr id="1290" name="Google Shape;1290;p32"/>
            <p:cNvSpPr/>
            <p:nvPr/>
          </p:nvSpPr>
          <p:spPr>
            <a:xfrm rot="10800000" flipH="1">
              <a:off x="2373580" y="481569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 rot="10800000" flipH="1">
              <a:off x="2305653" y="4884843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 rot="10800000" flipH="1">
              <a:off x="491908" y="4536645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 rot="10800000" flipH="1">
              <a:off x="422757" y="4604628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 rot="10800000" flipH="1">
              <a:off x="950500" y="4702905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 rot="10800000" flipH="1">
              <a:off x="915313" y="4736869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 rot="10800000" flipH="1">
              <a:off x="244434" y="4351041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 rot="10800000" flipH="1">
              <a:off x="491908" y="4204237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 rot="10800000" flipH="1">
              <a:off x="438543" y="4972224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 rot="10800000" flipH="1">
              <a:off x="831599" y="4644651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 rot="10800000" flipH="1">
              <a:off x="831599" y="4473609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 rot="10800000" flipH="1">
              <a:off x="1216204" y="4941875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 rot="10800000" flipH="1">
              <a:off x="1410314" y="4672556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 rot="10800000" flipH="1">
              <a:off x="1654173" y="4909133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 rot="10800000" flipH="1">
              <a:off x="2622330" y="4806019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 rot="10800000" flipH="1">
              <a:off x="2649012" y="4969779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 rot="10800000" flipH="1">
              <a:off x="2524052" y="4694401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 rot="10800000" flipH="1">
              <a:off x="267502" y="4130250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 rot="10800000">
              <a:off x="6769305" y="481569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 rot="10800000">
              <a:off x="6701376" y="4884843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 rot="10800000">
              <a:off x="8652200" y="4536645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 rot="10800000">
              <a:off x="8583048" y="4604628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 rot="10800000">
              <a:off x="8209394" y="4702905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 rot="10800000">
              <a:off x="8175430" y="4736869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 rot="10800000">
              <a:off x="8885163" y="4351041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 rot="10800000">
              <a:off x="8667986" y="4204237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 rot="10800000">
              <a:off x="8712846" y="4972224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 rot="10800000">
              <a:off x="8310063" y="4644651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 rot="10800000">
              <a:off x="8327072" y="4473609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 rot="10800000">
              <a:off x="7930348" y="4941875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 rot="10800000">
              <a:off x="7743521" y="4672556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 rot="10800000">
              <a:off x="7488765" y="4909133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 rot="10800000">
              <a:off x="6538787" y="4806019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 rot="10800000">
              <a:off x="6499986" y="4969779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 rot="10800000">
              <a:off x="6622500" y="4694401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 rot="10800000">
              <a:off x="8885164" y="4130250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2357718" y="18857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2289790" y="257721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476045" y="468839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406895" y="536767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934637" y="386348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899451" y="421534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228571" y="776959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476045" y="954113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422681" y="177675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815737" y="495522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815737" y="683572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1200342" y="201912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1394451" y="479735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1638311" y="232262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2606467" y="354776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2633149" y="177675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2508190" y="450608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251639" y="1020819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 flipH="1">
              <a:off x="6753442" y="18857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 flipH="1">
              <a:off x="6685513" y="257721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 flipH="1">
              <a:off x="8636338" y="468839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 flipH="1">
              <a:off x="8567186" y="536767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 flipH="1">
              <a:off x="8193532" y="386348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 flipH="1">
              <a:off x="8159567" y="421534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 flipH="1">
              <a:off x="8869301" y="776959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 flipH="1">
              <a:off x="8652124" y="954113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 flipH="1">
              <a:off x="8696984" y="177675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 flipH="1">
              <a:off x="8294201" y="495522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 flipH="1">
              <a:off x="8311209" y="683572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 flipH="1">
              <a:off x="7914486" y="201912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 flipH="1">
              <a:off x="7727658" y="479735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 flipH="1">
              <a:off x="7472902" y="232262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 flipH="1">
              <a:off x="6522924" y="354776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 flipH="1">
              <a:off x="6484123" y="177675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 flipH="1">
              <a:off x="6606638" y="450608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 flipH="1">
              <a:off x="8869301" y="1020819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4" name="Google Shape;1364;p33"/>
          <p:cNvGrpSpPr/>
          <p:nvPr/>
        </p:nvGrpSpPr>
        <p:grpSpPr>
          <a:xfrm flipH="1">
            <a:off x="228571" y="177675"/>
            <a:ext cx="8702728" cy="4818840"/>
            <a:chOff x="228571" y="177675"/>
            <a:chExt cx="8702728" cy="4818840"/>
          </a:xfrm>
        </p:grpSpPr>
        <p:grpSp>
          <p:nvGrpSpPr>
            <p:cNvPr id="1365" name="Google Shape;1365;p33"/>
            <p:cNvGrpSpPr/>
            <p:nvPr/>
          </p:nvGrpSpPr>
          <p:grpSpPr>
            <a:xfrm>
              <a:off x="244434" y="177675"/>
              <a:ext cx="3241716" cy="866265"/>
              <a:chOff x="1805693" y="0"/>
              <a:chExt cx="4202924" cy="1123123"/>
            </a:xfrm>
          </p:grpSpPr>
          <p:sp>
            <p:nvSpPr>
              <p:cNvPr id="1366" name="Google Shape;1366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33"/>
            <p:cNvGrpSpPr/>
            <p:nvPr/>
          </p:nvGrpSpPr>
          <p:grpSpPr>
            <a:xfrm flipH="1">
              <a:off x="5689584" y="177675"/>
              <a:ext cx="3241716" cy="866265"/>
              <a:chOff x="1805693" y="0"/>
              <a:chExt cx="4202924" cy="1123123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7" name="Google Shape;1407;p33"/>
            <p:cNvGrpSpPr/>
            <p:nvPr/>
          </p:nvGrpSpPr>
          <p:grpSpPr>
            <a:xfrm rot="10800000" flipH="1">
              <a:off x="228571" y="4130250"/>
              <a:ext cx="3241716" cy="866265"/>
              <a:chOff x="1805693" y="0"/>
              <a:chExt cx="4202924" cy="1123123"/>
            </a:xfrm>
          </p:grpSpPr>
          <p:sp>
            <p:nvSpPr>
              <p:cNvPr id="1408" name="Google Shape;1408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33"/>
            <p:cNvGrpSpPr/>
            <p:nvPr/>
          </p:nvGrpSpPr>
          <p:grpSpPr>
            <a:xfrm rot="10800000">
              <a:off x="5673721" y="4130250"/>
              <a:ext cx="3241716" cy="866265"/>
              <a:chOff x="1805693" y="0"/>
              <a:chExt cx="4202924" cy="1123123"/>
            </a:xfrm>
          </p:grpSpPr>
          <p:sp>
            <p:nvSpPr>
              <p:cNvPr id="1429" name="Google Shape;1429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30500" y="1149100"/>
            <a:ext cx="7683000" cy="18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 b="0">
                <a:solidFill>
                  <a:schemeClr val="lt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30500" y="3122975"/>
            <a:ext cx="4528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8571" y="177675"/>
            <a:ext cx="8702728" cy="4818840"/>
            <a:chOff x="228571" y="177675"/>
            <a:chExt cx="8702728" cy="481884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44434" y="177675"/>
              <a:ext cx="3241716" cy="866265"/>
              <a:chOff x="1805693" y="0"/>
              <a:chExt cx="4202924" cy="112312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 flipH="1">
              <a:off x="5689584" y="177675"/>
              <a:ext cx="3241716" cy="866265"/>
              <a:chOff x="1805693" y="0"/>
              <a:chExt cx="4202924" cy="1123123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rot="10800000" flipH="1">
              <a:off x="228571" y="4130250"/>
              <a:ext cx="3241716" cy="866265"/>
              <a:chOff x="1805693" y="0"/>
              <a:chExt cx="4202924" cy="1123123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2"/>
            <p:cNvGrpSpPr/>
            <p:nvPr/>
          </p:nvGrpSpPr>
          <p:grpSpPr>
            <a:xfrm rot="10800000">
              <a:off x="5673721" y="4130250"/>
              <a:ext cx="3241716" cy="866265"/>
              <a:chOff x="1805693" y="0"/>
              <a:chExt cx="4202924" cy="1123123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28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M Sans"/>
              <a:buNone/>
              <a:defRPr sz="3000"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8" r:id="rId5"/>
    <p:sldLayoutId id="2147483669" r:id="rId6"/>
    <p:sldLayoutId id="2147483678" r:id="rId7"/>
    <p:sldLayoutId id="2147483679" r:id="rId8"/>
    <p:sldLayoutId id="2147483683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37"/>
          <p:cNvGrpSpPr/>
          <p:nvPr/>
        </p:nvGrpSpPr>
        <p:grpSpPr>
          <a:xfrm flipH="1">
            <a:off x="654876" y="113934"/>
            <a:ext cx="890914" cy="656393"/>
            <a:chOff x="615049" y="-2153927"/>
            <a:chExt cx="1417751" cy="1044546"/>
          </a:xfrm>
        </p:grpSpPr>
        <p:sp>
          <p:nvSpPr>
            <p:cNvPr id="1462" name="Google Shape;1462;p37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7"/>
          <p:cNvGrpSpPr/>
          <p:nvPr/>
        </p:nvGrpSpPr>
        <p:grpSpPr>
          <a:xfrm rot="5400000">
            <a:off x="-560732" y="1357033"/>
            <a:ext cx="2599067" cy="1492011"/>
            <a:chOff x="-2420125" y="1850925"/>
            <a:chExt cx="1728532" cy="1027771"/>
          </a:xfrm>
        </p:grpSpPr>
        <p:sp>
          <p:nvSpPr>
            <p:cNvPr id="1466" name="Google Shape;1466;p37"/>
            <p:cNvSpPr/>
            <p:nvPr/>
          </p:nvSpPr>
          <p:spPr>
            <a:xfrm>
              <a:off x="-2420125" y="1850925"/>
              <a:ext cx="1724968" cy="1027712"/>
            </a:xfrm>
            <a:custGeom>
              <a:avLst/>
              <a:gdLst/>
              <a:ahLst/>
              <a:cxnLst/>
              <a:rect l="l" t="t" r="r" b="b"/>
              <a:pathLst>
                <a:path w="123212" h="73408" extrusionOk="0">
                  <a:moveTo>
                    <a:pt x="122116" y="73407"/>
                  </a:moveTo>
                  <a:cubicBezTo>
                    <a:pt x="122824" y="69618"/>
                    <a:pt x="123212" y="65715"/>
                    <a:pt x="123212" y="61720"/>
                  </a:cubicBezTo>
                  <a:cubicBezTo>
                    <a:pt x="123212" y="59735"/>
                    <a:pt x="123120" y="57795"/>
                    <a:pt x="122938" y="55877"/>
                  </a:cubicBezTo>
                  <a:cubicBezTo>
                    <a:pt x="119970" y="24150"/>
                    <a:pt x="93379" y="1"/>
                    <a:pt x="61834" y="1"/>
                  </a:cubicBezTo>
                  <a:cubicBezTo>
                    <a:pt x="32869" y="1"/>
                    <a:pt x="7807" y="20384"/>
                    <a:pt x="1781" y="48801"/>
                  </a:cubicBezTo>
                  <a:cubicBezTo>
                    <a:pt x="1" y="57201"/>
                    <a:pt x="23" y="65532"/>
                    <a:pt x="1553" y="73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7" name="Google Shape;1467;p37"/>
            <p:cNvGrpSpPr/>
            <p:nvPr/>
          </p:nvGrpSpPr>
          <p:grpSpPr>
            <a:xfrm>
              <a:off x="-2408616" y="1953834"/>
              <a:ext cx="1717023" cy="924862"/>
              <a:chOff x="-2408616" y="1953834"/>
              <a:chExt cx="1717023" cy="924862"/>
            </a:xfrm>
          </p:grpSpPr>
          <p:sp>
            <p:nvSpPr>
              <p:cNvPr id="1468" name="Google Shape;1468;p37"/>
              <p:cNvSpPr/>
              <p:nvPr/>
            </p:nvSpPr>
            <p:spPr>
              <a:xfrm>
                <a:off x="-1816115" y="2013605"/>
                <a:ext cx="1124522" cy="865046"/>
              </a:xfrm>
              <a:custGeom>
                <a:avLst/>
                <a:gdLst/>
                <a:ahLst/>
                <a:cxnLst/>
                <a:rect l="l" t="t" r="r" b="b"/>
                <a:pathLst>
                  <a:path w="80323" h="61789" extrusionOk="0">
                    <a:moveTo>
                      <a:pt x="79204" y="50535"/>
                    </a:moveTo>
                    <a:cubicBezTo>
                      <a:pt x="80323" y="48002"/>
                      <a:pt x="77515" y="46198"/>
                      <a:pt x="79090" y="44190"/>
                    </a:cubicBezTo>
                    <a:lnTo>
                      <a:pt x="79798" y="44235"/>
                    </a:lnTo>
                    <a:cubicBezTo>
                      <a:pt x="78086" y="25884"/>
                      <a:pt x="68454" y="10066"/>
                      <a:pt x="54507" y="0"/>
                    </a:cubicBezTo>
                    <a:cubicBezTo>
                      <a:pt x="53389" y="91"/>
                      <a:pt x="52841" y="388"/>
                      <a:pt x="52019" y="1666"/>
                    </a:cubicBezTo>
                    <a:lnTo>
                      <a:pt x="48664" y="1666"/>
                    </a:lnTo>
                    <a:cubicBezTo>
                      <a:pt x="49372" y="2579"/>
                      <a:pt x="49600" y="1917"/>
                      <a:pt x="50262" y="3310"/>
                    </a:cubicBezTo>
                    <a:lnTo>
                      <a:pt x="48892" y="3287"/>
                    </a:lnTo>
                    <a:cubicBezTo>
                      <a:pt x="48207" y="3173"/>
                      <a:pt x="47454" y="2990"/>
                      <a:pt x="46769" y="2922"/>
                    </a:cubicBezTo>
                    <a:cubicBezTo>
                      <a:pt x="45651" y="2785"/>
                      <a:pt x="45925" y="3127"/>
                      <a:pt x="45149" y="3538"/>
                    </a:cubicBezTo>
                    <a:cubicBezTo>
                      <a:pt x="43665" y="2648"/>
                      <a:pt x="42729" y="3447"/>
                      <a:pt x="41383" y="4086"/>
                    </a:cubicBezTo>
                    <a:cubicBezTo>
                      <a:pt x="38758" y="5318"/>
                      <a:pt x="39191" y="4268"/>
                      <a:pt x="37525" y="4474"/>
                    </a:cubicBezTo>
                    <a:cubicBezTo>
                      <a:pt x="36589" y="4588"/>
                      <a:pt x="36361" y="5136"/>
                      <a:pt x="35882" y="5455"/>
                    </a:cubicBezTo>
                    <a:cubicBezTo>
                      <a:pt x="34786" y="6254"/>
                      <a:pt x="33462" y="6802"/>
                      <a:pt x="32275" y="5547"/>
                    </a:cubicBezTo>
                    <a:cubicBezTo>
                      <a:pt x="31796" y="5022"/>
                      <a:pt x="32161" y="4451"/>
                      <a:pt x="32412" y="3903"/>
                    </a:cubicBezTo>
                    <a:cubicBezTo>
                      <a:pt x="33576" y="4109"/>
                      <a:pt x="32823" y="4748"/>
                      <a:pt x="34604" y="4611"/>
                    </a:cubicBezTo>
                    <a:cubicBezTo>
                      <a:pt x="35014" y="2214"/>
                      <a:pt x="34878" y="2511"/>
                      <a:pt x="32709" y="1780"/>
                    </a:cubicBezTo>
                    <a:cubicBezTo>
                      <a:pt x="31340" y="1324"/>
                      <a:pt x="29947" y="1050"/>
                      <a:pt x="28418" y="936"/>
                    </a:cubicBezTo>
                    <a:cubicBezTo>
                      <a:pt x="26775" y="845"/>
                      <a:pt x="25337" y="1073"/>
                      <a:pt x="23944" y="1621"/>
                    </a:cubicBezTo>
                    <a:cubicBezTo>
                      <a:pt x="21684" y="2511"/>
                      <a:pt x="21913" y="2716"/>
                      <a:pt x="21502" y="3835"/>
                    </a:cubicBezTo>
                    <a:lnTo>
                      <a:pt x="21365" y="4177"/>
                    </a:lnTo>
                    <a:cubicBezTo>
                      <a:pt x="19950" y="4930"/>
                      <a:pt x="16663" y="5706"/>
                      <a:pt x="16800" y="7624"/>
                    </a:cubicBezTo>
                    <a:cubicBezTo>
                      <a:pt x="17964" y="8286"/>
                      <a:pt x="19356" y="7738"/>
                      <a:pt x="20292" y="8537"/>
                    </a:cubicBezTo>
                    <a:cubicBezTo>
                      <a:pt x="21821" y="9815"/>
                      <a:pt x="20794" y="10317"/>
                      <a:pt x="21570" y="11458"/>
                    </a:cubicBezTo>
                    <a:cubicBezTo>
                      <a:pt x="22346" y="12075"/>
                      <a:pt x="22986" y="11207"/>
                      <a:pt x="23556" y="10545"/>
                    </a:cubicBezTo>
                    <a:cubicBezTo>
                      <a:pt x="25291" y="8514"/>
                      <a:pt x="24469" y="9815"/>
                      <a:pt x="25542" y="8788"/>
                    </a:cubicBezTo>
                    <a:cubicBezTo>
                      <a:pt x="25154" y="7829"/>
                      <a:pt x="25017" y="8308"/>
                      <a:pt x="24515" y="7464"/>
                    </a:cubicBezTo>
                    <a:cubicBezTo>
                      <a:pt x="24789" y="6551"/>
                      <a:pt x="25519" y="6049"/>
                      <a:pt x="26386" y="5661"/>
                    </a:cubicBezTo>
                    <a:cubicBezTo>
                      <a:pt x="26683" y="6848"/>
                      <a:pt x="26044" y="7236"/>
                      <a:pt x="26775" y="7966"/>
                    </a:cubicBezTo>
                    <a:cubicBezTo>
                      <a:pt x="27436" y="8651"/>
                      <a:pt x="27733" y="8286"/>
                      <a:pt x="28304" y="9290"/>
                    </a:cubicBezTo>
                    <a:cubicBezTo>
                      <a:pt x="28030" y="10751"/>
                      <a:pt x="25747" y="11983"/>
                      <a:pt x="24127" y="12440"/>
                    </a:cubicBezTo>
                    <a:cubicBezTo>
                      <a:pt x="19836" y="13604"/>
                      <a:pt x="20292" y="10568"/>
                      <a:pt x="19790" y="10112"/>
                    </a:cubicBezTo>
                    <a:cubicBezTo>
                      <a:pt x="18603" y="9678"/>
                      <a:pt x="17918" y="9678"/>
                      <a:pt x="17462" y="10774"/>
                    </a:cubicBezTo>
                    <a:cubicBezTo>
                      <a:pt x="17827" y="11983"/>
                      <a:pt x="18557" y="11253"/>
                      <a:pt x="18489" y="13444"/>
                    </a:cubicBezTo>
                    <a:cubicBezTo>
                      <a:pt x="17485" y="13604"/>
                      <a:pt x="17485" y="13284"/>
                      <a:pt x="16709" y="13855"/>
                    </a:cubicBezTo>
                    <a:cubicBezTo>
                      <a:pt x="14403" y="15613"/>
                      <a:pt x="15362" y="14471"/>
                      <a:pt x="14061" y="15156"/>
                    </a:cubicBezTo>
                    <a:cubicBezTo>
                      <a:pt x="13308" y="15521"/>
                      <a:pt x="13627" y="15613"/>
                      <a:pt x="13125" y="16206"/>
                    </a:cubicBezTo>
                    <a:cubicBezTo>
                      <a:pt x="12166" y="16137"/>
                      <a:pt x="12326" y="15978"/>
                      <a:pt x="11847" y="16366"/>
                    </a:cubicBezTo>
                    <a:cubicBezTo>
                      <a:pt x="12737" y="16777"/>
                      <a:pt x="12965" y="17096"/>
                      <a:pt x="13513" y="18123"/>
                    </a:cubicBezTo>
                    <a:cubicBezTo>
                      <a:pt x="8857" y="19082"/>
                      <a:pt x="5867" y="18397"/>
                      <a:pt x="8491" y="24104"/>
                    </a:cubicBezTo>
                    <a:lnTo>
                      <a:pt x="12554" y="24240"/>
                    </a:lnTo>
                    <a:cubicBezTo>
                      <a:pt x="13650" y="21593"/>
                      <a:pt x="13947" y="19196"/>
                      <a:pt x="16435" y="18671"/>
                    </a:cubicBezTo>
                    <a:cubicBezTo>
                      <a:pt x="18375" y="18260"/>
                      <a:pt x="20018" y="18625"/>
                      <a:pt x="21479" y="19721"/>
                    </a:cubicBezTo>
                    <a:cubicBezTo>
                      <a:pt x="21776" y="19926"/>
                      <a:pt x="23214" y="20862"/>
                      <a:pt x="23328" y="20999"/>
                    </a:cubicBezTo>
                    <a:cubicBezTo>
                      <a:pt x="24013" y="22026"/>
                      <a:pt x="22666" y="22437"/>
                      <a:pt x="23830" y="23145"/>
                    </a:cubicBezTo>
                    <a:cubicBezTo>
                      <a:pt x="24857" y="23784"/>
                      <a:pt x="24446" y="22460"/>
                      <a:pt x="24629" y="21775"/>
                    </a:cubicBezTo>
                    <a:cubicBezTo>
                      <a:pt x="25337" y="21730"/>
                      <a:pt x="24834" y="21844"/>
                      <a:pt x="25108" y="21867"/>
                    </a:cubicBezTo>
                    <a:cubicBezTo>
                      <a:pt x="25177" y="21867"/>
                      <a:pt x="25337" y="21867"/>
                      <a:pt x="25382" y="21867"/>
                    </a:cubicBezTo>
                    <a:lnTo>
                      <a:pt x="25633" y="20611"/>
                    </a:lnTo>
                    <a:cubicBezTo>
                      <a:pt x="24172" y="20406"/>
                      <a:pt x="23465" y="19881"/>
                      <a:pt x="22529" y="18945"/>
                    </a:cubicBezTo>
                    <a:lnTo>
                      <a:pt x="23008" y="17827"/>
                    </a:lnTo>
                    <a:cubicBezTo>
                      <a:pt x="24241" y="17941"/>
                      <a:pt x="25428" y="18831"/>
                      <a:pt x="26341" y="19516"/>
                    </a:cubicBezTo>
                    <a:cubicBezTo>
                      <a:pt x="28030" y="20771"/>
                      <a:pt x="26386" y="21867"/>
                      <a:pt x="27733" y="22985"/>
                    </a:cubicBezTo>
                    <a:cubicBezTo>
                      <a:pt x="28829" y="23647"/>
                      <a:pt x="29765" y="21844"/>
                      <a:pt x="30427" y="21159"/>
                    </a:cubicBezTo>
                    <a:lnTo>
                      <a:pt x="32572" y="21889"/>
                    </a:lnTo>
                    <a:lnTo>
                      <a:pt x="32138" y="24971"/>
                    </a:lnTo>
                    <a:cubicBezTo>
                      <a:pt x="33143" y="25108"/>
                      <a:pt x="33987" y="25541"/>
                      <a:pt x="34946" y="25085"/>
                    </a:cubicBezTo>
                    <a:cubicBezTo>
                      <a:pt x="35836" y="24651"/>
                      <a:pt x="36247" y="24149"/>
                      <a:pt x="37525" y="24400"/>
                    </a:cubicBezTo>
                    <a:cubicBezTo>
                      <a:pt x="39260" y="29490"/>
                      <a:pt x="31591" y="28851"/>
                      <a:pt x="29924" y="28281"/>
                    </a:cubicBezTo>
                    <a:cubicBezTo>
                      <a:pt x="28806" y="27893"/>
                      <a:pt x="28372" y="27071"/>
                      <a:pt x="27003" y="26911"/>
                    </a:cubicBezTo>
                    <a:lnTo>
                      <a:pt x="26432" y="28235"/>
                    </a:lnTo>
                    <a:cubicBezTo>
                      <a:pt x="23739" y="27984"/>
                      <a:pt x="24424" y="27390"/>
                      <a:pt x="22666" y="26523"/>
                    </a:cubicBezTo>
                    <a:cubicBezTo>
                      <a:pt x="19881" y="25176"/>
                      <a:pt x="21525" y="25907"/>
                      <a:pt x="19927" y="23989"/>
                    </a:cubicBezTo>
                    <a:cubicBezTo>
                      <a:pt x="18306" y="23784"/>
                      <a:pt x="14654" y="24880"/>
                      <a:pt x="12783" y="25176"/>
                    </a:cubicBezTo>
                    <a:cubicBezTo>
                      <a:pt x="11116" y="25427"/>
                      <a:pt x="11094" y="24834"/>
                      <a:pt x="9519" y="25907"/>
                    </a:cubicBezTo>
                    <a:cubicBezTo>
                      <a:pt x="5159" y="28851"/>
                      <a:pt x="3219" y="33508"/>
                      <a:pt x="1096" y="38917"/>
                    </a:cubicBezTo>
                    <a:cubicBezTo>
                      <a:pt x="0" y="41747"/>
                      <a:pt x="0" y="42843"/>
                      <a:pt x="1119" y="45719"/>
                    </a:cubicBezTo>
                    <a:cubicBezTo>
                      <a:pt x="2945" y="50353"/>
                      <a:pt x="10820" y="48778"/>
                      <a:pt x="14312" y="48412"/>
                    </a:cubicBezTo>
                    <a:cubicBezTo>
                      <a:pt x="18306" y="48024"/>
                      <a:pt x="19128" y="50353"/>
                      <a:pt x="19950" y="51380"/>
                    </a:cubicBezTo>
                    <a:cubicBezTo>
                      <a:pt x="20726" y="52338"/>
                      <a:pt x="21159" y="52498"/>
                      <a:pt x="21342" y="54415"/>
                    </a:cubicBezTo>
                    <a:cubicBezTo>
                      <a:pt x="21479" y="55739"/>
                      <a:pt x="21456" y="56926"/>
                      <a:pt x="21684" y="58250"/>
                    </a:cubicBezTo>
                    <a:cubicBezTo>
                      <a:pt x="21890" y="59483"/>
                      <a:pt x="22187" y="60624"/>
                      <a:pt x="22438" y="61788"/>
                    </a:cubicBezTo>
                    <a:lnTo>
                      <a:pt x="41406" y="61788"/>
                    </a:lnTo>
                    <a:cubicBezTo>
                      <a:pt x="41109" y="60943"/>
                      <a:pt x="40949" y="59916"/>
                      <a:pt x="41565" y="58090"/>
                    </a:cubicBezTo>
                    <a:cubicBezTo>
                      <a:pt x="42113" y="56515"/>
                      <a:pt x="45720" y="50193"/>
                      <a:pt x="46747" y="48458"/>
                    </a:cubicBezTo>
                    <a:cubicBezTo>
                      <a:pt x="47956" y="46449"/>
                      <a:pt x="49257" y="46632"/>
                      <a:pt x="49189" y="43551"/>
                    </a:cubicBezTo>
                    <a:cubicBezTo>
                      <a:pt x="47317" y="43665"/>
                      <a:pt x="45012" y="44532"/>
                      <a:pt x="43323" y="44601"/>
                    </a:cubicBezTo>
                    <a:cubicBezTo>
                      <a:pt x="41976" y="44669"/>
                      <a:pt x="40949" y="42501"/>
                      <a:pt x="40424" y="40994"/>
                    </a:cubicBezTo>
                    <a:cubicBezTo>
                      <a:pt x="39191" y="37548"/>
                      <a:pt x="37183" y="33279"/>
                      <a:pt x="36544" y="31225"/>
                    </a:cubicBezTo>
                    <a:cubicBezTo>
                      <a:pt x="43642" y="36772"/>
                      <a:pt x="42684" y="40378"/>
                      <a:pt x="44807" y="41907"/>
                    </a:cubicBezTo>
                    <a:cubicBezTo>
                      <a:pt x="45879" y="42660"/>
                      <a:pt x="47637" y="42295"/>
                      <a:pt x="48824" y="41702"/>
                    </a:cubicBezTo>
                    <a:cubicBezTo>
                      <a:pt x="50285" y="40949"/>
                      <a:pt x="53001" y="37319"/>
                      <a:pt x="53069" y="36657"/>
                    </a:cubicBezTo>
                    <a:cubicBezTo>
                      <a:pt x="53115" y="35790"/>
                      <a:pt x="51768" y="34352"/>
                      <a:pt x="51106" y="33987"/>
                    </a:cubicBezTo>
                    <a:cubicBezTo>
                      <a:pt x="50034" y="33873"/>
                      <a:pt x="49303" y="34306"/>
                      <a:pt x="48573" y="34124"/>
                    </a:cubicBezTo>
                    <a:cubicBezTo>
                      <a:pt x="47728" y="33896"/>
                      <a:pt x="47751" y="33371"/>
                      <a:pt x="47272" y="32777"/>
                    </a:cubicBezTo>
                    <a:cubicBezTo>
                      <a:pt x="46153" y="31408"/>
                      <a:pt x="45172" y="32070"/>
                      <a:pt x="45560" y="29376"/>
                    </a:cubicBezTo>
                    <a:cubicBezTo>
                      <a:pt x="47477" y="29810"/>
                      <a:pt x="47979" y="30244"/>
                      <a:pt x="48847" y="31225"/>
                    </a:cubicBezTo>
                    <a:cubicBezTo>
                      <a:pt x="49486" y="31955"/>
                      <a:pt x="50695" y="32686"/>
                      <a:pt x="51905" y="33005"/>
                    </a:cubicBezTo>
                    <a:cubicBezTo>
                      <a:pt x="61355" y="35607"/>
                      <a:pt x="59826" y="33850"/>
                      <a:pt x="61378" y="38324"/>
                    </a:cubicBezTo>
                    <a:cubicBezTo>
                      <a:pt x="62496" y="41633"/>
                      <a:pt x="61127" y="43482"/>
                      <a:pt x="63797" y="45628"/>
                    </a:cubicBezTo>
                    <a:cubicBezTo>
                      <a:pt x="64185" y="45924"/>
                      <a:pt x="64847" y="46312"/>
                      <a:pt x="65235" y="46632"/>
                    </a:cubicBezTo>
                    <a:cubicBezTo>
                      <a:pt x="65988" y="47317"/>
                      <a:pt x="65441" y="47499"/>
                      <a:pt x="66308" y="48047"/>
                    </a:cubicBezTo>
                    <a:lnTo>
                      <a:pt x="66399" y="46541"/>
                    </a:lnTo>
                    <a:cubicBezTo>
                      <a:pt x="67016" y="43665"/>
                      <a:pt x="65943" y="45263"/>
                      <a:pt x="67723" y="40104"/>
                    </a:cubicBezTo>
                    <a:cubicBezTo>
                      <a:pt x="68385" y="38187"/>
                      <a:pt x="69001" y="37045"/>
                      <a:pt x="72037" y="36566"/>
                    </a:cubicBezTo>
                    <a:cubicBezTo>
                      <a:pt x="72745" y="37274"/>
                      <a:pt x="73201" y="38940"/>
                      <a:pt x="74000" y="39807"/>
                    </a:cubicBezTo>
                    <a:cubicBezTo>
                      <a:pt x="74959" y="40857"/>
                      <a:pt x="76579" y="40789"/>
                      <a:pt x="76374" y="42752"/>
                    </a:cubicBezTo>
                    <a:cubicBezTo>
                      <a:pt x="75780" y="48024"/>
                      <a:pt x="77036" y="47089"/>
                      <a:pt x="78679" y="49713"/>
                    </a:cubicBezTo>
                    <a:cubicBezTo>
                      <a:pt x="79022" y="50284"/>
                      <a:pt x="78725" y="50056"/>
                      <a:pt x="79204" y="505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-2408616" y="2534198"/>
                <a:ext cx="473914" cy="344498"/>
              </a:xfrm>
              <a:custGeom>
                <a:avLst/>
                <a:gdLst/>
                <a:ahLst/>
                <a:cxnLst/>
                <a:rect l="l" t="t" r="r" b="b"/>
                <a:pathLst>
                  <a:path w="33851" h="24607" extrusionOk="0">
                    <a:moveTo>
                      <a:pt x="32435" y="23236"/>
                    </a:moveTo>
                    <a:cubicBezTo>
                      <a:pt x="33850" y="19493"/>
                      <a:pt x="30974" y="19813"/>
                      <a:pt x="29924" y="18580"/>
                    </a:cubicBezTo>
                    <a:cubicBezTo>
                      <a:pt x="29399" y="17964"/>
                      <a:pt x="29285" y="17644"/>
                      <a:pt x="28715" y="17028"/>
                    </a:cubicBezTo>
                    <a:cubicBezTo>
                      <a:pt x="27391" y="17325"/>
                      <a:pt x="27277" y="18078"/>
                      <a:pt x="25519" y="18192"/>
                    </a:cubicBezTo>
                    <a:cubicBezTo>
                      <a:pt x="25953" y="12897"/>
                      <a:pt x="23990" y="17736"/>
                      <a:pt x="22141" y="15567"/>
                    </a:cubicBezTo>
                    <a:cubicBezTo>
                      <a:pt x="21228" y="14472"/>
                      <a:pt x="22209" y="13604"/>
                      <a:pt x="19402" y="11230"/>
                    </a:cubicBezTo>
                    <a:cubicBezTo>
                      <a:pt x="18580" y="10523"/>
                      <a:pt x="18306" y="10568"/>
                      <a:pt x="17873" y="9450"/>
                    </a:cubicBezTo>
                    <a:cubicBezTo>
                      <a:pt x="16777" y="6665"/>
                      <a:pt x="15955" y="7898"/>
                      <a:pt x="13193" y="7031"/>
                    </a:cubicBezTo>
                    <a:cubicBezTo>
                      <a:pt x="12166" y="6688"/>
                      <a:pt x="11733" y="6300"/>
                      <a:pt x="10568" y="6232"/>
                    </a:cubicBezTo>
                    <a:cubicBezTo>
                      <a:pt x="9975" y="6779"/>
                      <a:pt x="10500" y="6597"/>
                      <a:pt x="9701" y="7031"/>
                    </a:cubicBezTo>
                    <a:cubicBezTo>
                      <a:pt x="7441" y="8263"/>
                      <a:pt x="8720" y="8286"/>
                      <a:pt x="7259" y="9929"/>
                    </a:cubicBezTo>
                    <a:cubicBezTo>
                      <a:pt x="6734" y="9427"/>
                      <a:pt x="6049" y="8126"/>
                      <a:pt x="5273" y="8103"/>
                    </a:cubicBezTo>
                    <a:cubicBezTo>
                      <a:pt x="5068" y="8103"/>
                      <a:pt x="2808" y="9952"/>
                      <a:pt x="2625" y="7487"/>
                    </a:cubicBezTo>
                    <a:cubicBezTo>
                      <a:pt x="2557" y="6460"/>
                      <a:pt x="2831" y="5524"/>
                      <a:pt x="2580" y="3972"/>
                    </a:cubicBezTo>
                    <a:cubicBezTo>
                      <a:pt x="1050" y="4109"/>
                      <a:pt x="114" y="5205"/>
                      <a:pt x="868" y="2397"/>
                    </a:cubicBezTo>
                    <a:cubicBezTo>
                      <a:pt x="1142" y="1416"/>
                      <a:pt x="1279" y="617"/>
                      <a:pt x="1027" y="0"/>
                    </a:cubicBezTo>
                    <a:cubicBezTo>
                      <a:pt x="571" y="2192"/>
                      <a:pt x="206" y="4451"/>
                      <a:pt x="0" y="6711"/>
                    </a:cubicBezTo>
                    <a:cubicBezTo>
                      <a:pt x="69" y="6757"/>
                      <a:pt x="183" y="6825"/>
                      <a:pt x="297" y="6916"/>
                    </a:cubicBezTo>
                    <a:cubicBezTo>
                      <a:pt x="776" y="7236"/>
                      <a:pt x="1598" y="9382"/>
                      <a:pt x="2876" y="10135"/>
                    </a:cubicBezTo>
                    <a:cubicBezTo>
                      <a:pt x="3127" y="10272"/>
                      <a:pt x="3698" y="10363"/>
                      <a:pt x="3744" y="10363"/>
                    </a:cubicBezTo>
                    <a:cubicBezTo>
                      <a:pt x="4109" y="10477"/>
                      <a:pt x="4109" y="10591"/>
                      <a:pt x="4680" y="10842"/>
                    </a:cubicBezTo>
                    <a:cubicBezTo>
                      <a:pt x="4976" y="10180"/>
                      <a:pt x="4931" y="10089"/>
                      <a:pt x="5729" y="9929"/>
                    </a:cubicBezTo>
                    <a:cubicBezTo>
                      <a:pt x="6095" y="10979"/>
                      <a:pt x="5319" y="15476"/>
                      <a:pt x="5136" y="16823"/>
                    </a:cubicBezTo>
                    <a:cubicBezTo>
                      <a:pt x="4725" y="19836"/>
                      <a:pt x="4063" y="21958"/>
                      <a:pt x="6049" y="24606"/>
                    </a:cubicBezTo>
                    <a:lnTo>
                      <a:pt x="31568" y="24606"/>
                    </a:lnTo>
                    <a:cubicBezTo>
                      <a:pt x="31864" y="24332"/>
                      <a:pt x="32161" y="23921"/>
                      <a:pt x="32435" y="23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-2160306" y="2029902"/>
                <a:ext cx="135184" cy="9492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780" extrusionOk="0">
                    <a:moveTo>
                      <a:pt x="3790" y="1507"/>
                    </a:moveTo>
                    <a:cubicBezTo>
                      <a:pt x="2762" y="2374"/>
                      <a:pt x="1781" y="3264"/>
                      <a:pt x="799" y="4200"/>
                    </a:cubicBezTo>
                    <a:cubicBezTo>
                      <a:pt x="526" y="4451"/>
                      <a:pt x="274" y="4702"/>
                      <a:pt x="1" y="4976"/>
                    </a:cubicBezTo>
                    <a:cubicBezTo>
                      <a:pt x="731" y="5090"/>
                      <a:pt x="1461" y="5250"/>
                      <a:pt x="2009" y="5455"/>
                    </a:cubicBezTo>
                    <a:cubicBezTo>
                      <a:pt x="3333" y="5980"/>
                      <a:pt x="3333" y="6642"/>
                      <a:pt x="5136" y="6779"/>
                    </a:cubicBezTo>
                    <a:cubicBezTo>
                      <a:pt x="5935" y="6026"/>
                      <a:pt x="6072" y="5296"/>
                      <a:pt x="7168" y="4976"/>
                    </a:cubicBezTo>
                    <a:cubicBezTo>
                      <a:pt x="8743" y="4520"/>
                      <a:pt x="9199" y="5090"/>
                      <a:pt x="9656" y="3355"/>
                    </a:cubicBezTo>
                    <a:cubicBezTo>
                      <a:pt x="7830" y="2557"/>
                      <a:pt x="6711" y="1484"/>
                      <a:pt x="5684" y="0"/>
                    </a:cubicBezTo>
                    <a:cubicBezTo>
                      <a:pt x="5045" y="502"/>
                      <a:pt x="4406" y="1004"/>
                      <a:pt x="3790" y="15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-2040148" y="1953834"/>
                <a:ext cx="362712" cy="200382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14313" extrusionOk="0">
                    <a:moveTo>
                      <a:pt x="1" y="3333"/>
                    </a:moveTo>
                    <a:cubicBezTo>
                      <a:pt x="1758" y="2123"/>
                      <a:pt x="3584" y="1005"/>
                      <a:pt x="5456" y="1"/>
                    </a:cubicBezTo>
                    <a:cubicBezTo>
                      <a:pt x="6552" y="206"/>
                      <a:pt x="7625" y="412"/>
                      <a:pt x="8903" y="343"/>
                    </a:cubicBezTo>
                    <a:cubicBezTo>
                      <a:pt x="11779" y="206"/>
                      <a:pt x="11756" y="320"/>
                      <a:pt x="14358" y="937"/>
                    </a:cubicBezTo>
                    <a:cubicBezTo>
                      <a:pt x="17576" y="1667"/>
                      <a:pt x="19562" y="1"/>
                      <a:pt x="25908" y="1256"/>
                    </a:cubicBezTo>
                    <a:cubicBezTo>
                      <a:pt x="25497" y="2283"/>
                      <a:pt x="24629" y="2763"/>
                      <a:pt x="23831" y="3493"/>
                    </a:cubicBezTo>
                    <a:cubicBezTo>
                      <a:pt x="22393" y="4771"/>
                      <a:pt x="22758" y="4771"/>
                      <a:pt x="22187" y="5798"/>
                    </a:cubicBezTo>
                    <a:cubicBezTo>
                      <a:pt x="20886" y="8218"/>
                      <a:pt x="18375" y="6300"/>
                      <a:pt x="11619" y="11368"/>
                    </a:cubicBezTo>
                    <a:cubicBezTo>
                      <a:pt x="10090" y="12486"/>
                      <a:pt x="8538" y="13878"/>
                      <a:pt x="6483" y="14312"/>
                    </a:cubicBezTo>
                    <a:cubicBezTo>
                      <a:pt x="6072" y="14015"/>
                      <a:pt x="3858" y="11893"/>
                      <a:pt x="3950" y="10934"/>
                    </a:cubicBezTo>
                    <a:cubicBezTo>
                      <a:pt x="4041" y="10158"/>
                      <a:pt x="7054" y="6118"/>
                      <a:pt x="4771" y="4338"/>
                    </a:cubicBezTo>
                    <a:cubicBezTo>
                      <a:pt x="1621" y="1895"/>
                      <a:pt x="2649" y="3721"/>
                      <a:pt x="1" y="3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-2377295" y="2095092"/>
                <a:ext cx="340018" cy="400092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28578" extrusionOk="0">
                    <a:moveTo>
                      <a:pt x="0" y="25770"/>
                    </a:moveTo>
                    <a:cubicBezTo>
                      <a:pt x="2214" y="18717"/>
                      <a:pt x="5638" y="12189"/>
                      <a:pt x="10066" y="6483"/>
                    </a:cubicBezTo>
                    <a:cubicBezTo>
                      <a:pt x="10135" y="6711"/>
                      <a:pt x="10226" y="7031"/>
                      <a:pt x="10568" y="7533"/>
                    </a:cubicBezTo>
                    <a:cubicBezTo>
                      <a:pt x="14403" y="7282"/>
                      <a:pt x="12874" y="0"/>
                      <a:pt x="18238" y="4497"/>
                    </a:cubicBezTo>
                    <a:cubicBezTo>
                      <a:pt x="19995" y="5981"/>
                      <a:pt x="19744" y="5296"/>
                      <a:pt x="21319" y="4748"/>
                    </a:cubicBezTo>
                    <a:cubicBezTo>
                      <a:pt x="22232" y="7373"/>
                      <a:pt x="24286" y="10569"/>
                      <a:pt x="24286" y="11755"/>
                    </a:cubicBezTo>
                    <a:cubicBezTo>
                      <a:pt x="21114" y="13353"/>
                      <a:pt x="21798" y="12235"/>
                      <a:pt x="20269" y="11710"/>
                    </a:cubicBezTo>
                    <a:cubicBezTo>
                      <a:pt x="19767" y="11527"/>
                      <a:pt x="19128" y="11322"/>
                      <a:pt x="18648" y="11162"/>
                    </a:cubicBezTo>
                    <a:cubicBezTo>
                      <a:pt x="17895" y="10911"/>
                      <a:pt x="15909" y="11002"/>
                      <a:pt x="15476" y="11824"/>
                    </a:cubicBezTo>
                    <a:cubicBezTo>
                      <a:pt x="15704" y="12280"/>
                      <a:pt x="14837" y="12372"/>
                      <a:pt x="16297" y="12144"/>
                    </a:cubicBezTo>
                    <a:cubicBezTo>
                      <a:pt x="16343" y="12144"/>
                      <a:pt x="17028" y="11870"/>
                      <a:pt x="17119" y="11847"/>
                    </a:cubicBezTo>
                    <a:cubicBezTo>
                      <a:pt x="17621" y="12577"/>
                      <a:pt x="17165" y="12646"/>
                      <a:pt x="18306" y="12805"/>
                    </a:cubicBezTo>
                    <a:cubicBezTo>
                      <a:pt x="19288" y="12965"/>
                      <a:pt x="19402" y="12600"/>
                      <a:pt x="20178" y="13125"/>
                    </a:cubicBezTo>
                    <a:cubicBezTo>
                      <a:pt x="20657" y="13559"/>
                      <a:pt x="21136" y="14746"/>
                      <a:pt x="19972" y="15796"/>
                    </a:cubicBezTo>
                    <a:cubicBezTo>
                      <a:pt x="18671" y="15567"/>
                      <a:pt x="18922" y="14358"/>
                      <a:pt x="17347" y="14198"/>
                    </a:cubicBezTo>
                    <a:cubicBezTo>
                      <a:pt x="16024" y="14084"/>
                      <a:pt x="14837" y="14426"/>
                      <a:pt x="14152" y="15042"/>
                    </a:cubicBezTo>
                    <a:lnTo>
                      <a:pt x="9518" y="18352"/>
                    </a:lnTo>
                    <a:cubicBezTo>
                      <a:pt x="3310" y="22871"/>
                      <a:pt x="6711" y="24104"/>
                      <a:pt x="3675" y="28578"/>
                    </a:cubicBezTo>
                    <a:cubicBezTo>
                      <a:pt x="2922" y="28007"/>
                      <a:pt x="2945" y="27163"/>
                      <a:pt x="1895" y="26455"/>
                    </a:cubicBezTo>
                    <a:cubicBezTo>
                      <a:pt x="1415" y="26135"/>
                      <a:pt x="708" y="25930"/>
                      <a:pt x="0" y="25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1459;p37">
            <a:extLst>
              <a:ext uri="{FF2B5EF4-FFF2-40B4-BE49-F238E27FC236}">
                <a16:creationId xmlns:a16="http://schemas.microsoft.com/office/drawing/2014/main" id="{E84967ED-F8C4-4547-83E3-8C913045E150}"/>
              </a:ext>
            </a:extLst>
          </p:cNvPr>
          <p:cNvSpPr txBox="1">
            <a:spLocks noGrp="1"/>
          </p:cNvSpPr>
          <p:nvPr/>
        </p:nvSpPr>
        <p:spPr>
          <a:xfrm>
            <a:off x="1291271" y="2096698"/>
            <a:ext cx="7243129" cy="97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800" b="0" i="0" u="none" strike="noStrike" cap="none">
                <a:solidFill>
                  <a:schemeClr val="lt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oper Black" panose="0208090404030B020404" pitchFamily="18" charset="0"/>
              </a:rPr>
              <a:t>Data Science &amp; AI BOOTCAMP Workshop</a:t>
            </a:r>
            <a:endParaRPr sz="4500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Google Shape;1464;p37">
            <a:extLst>
              <a:ext uri="{FF2B5EF4-FFF2-40B4-BE49-F238E27FC236}">
                <a16:creationId xmlns:a16="http://schemas.microsoft.com/office/drawing/2014/main" id="{F0C286F2-4A70-4C3D-83DA-17D074C3AF7C}"/>
              </a:ext>
            </a:extLst>
          </p:cNvPr>
          <p:cNvSpPr txBox="1"/>
          <p:nvPr/>
        </p:nvSpPr>
        <p:spPr>
          <a:xfrm>
            <a:off x="3654626" y="206552"/>
            <a:ext cx="1834747" cy="3315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scadia Code SemiLight" panose="020B0609020000020004" pitchFamily="49" charset="0"/>
                <a:ea typeface="DM Sans"/>
                <a:cs typeface="Cascadia Code SemiLight" panose="020B0609020000020004" pitchFamily="49" charset="0"/>
                <a:sym typeface="DM Sans"/>
              </a:rPr>
              <a:t>Workshop : 2</a:t>
            </a:r>
            <a:endParaRPr sz="1800" dirty="0">
              <a:solidFill>
                <a:schemeClr val="lt1"/>
              </a:solidFill>
              <a:latin typeface="Cascadia Code SemiLight" panose="020B0609020000020004" pitchFamily="49" charset="0"/>
              <a:ea typeface="DM Sans"/>
              <a:cs typeface="Cascadia Code SemiLight" panose="020B0609020000020004" pitchFamily="49" charset="0"/>
              <a:sym typeface="DM San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5EC3B0-44EF-9CCD-2377-5EEAEAE1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86" y="634009"/>
            <a:ext cx="987026" cy="987026"/>
          </a:xfrm>
          <a:prstGeom prst="rect">
            <a:avLst/>
          </a:prstGeom>
        </p:spPr>
      </p:pic>
      <p:sp>
        <p:nvSpPr>
          <p:cNvPr id="23" name="Google Shape;1460;p37">
            <a:extLst>
              <a:ext uri="{FF2B5EF4-FFF2-40B4-BE49-F238E27FC236}">
                <a16:creationId xmlns:a16="http://schemas.microsoft.com/office/drawing/2014/main" id="{117DE9BD-6AF2-4397-9B79-A44BE324AC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1322" y="3104410"/>
            <a:ext cx="4528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Cooper Black" panose="0208090404030B020404" pitchFamily="18" charset="0"/>
              </a:rPr>
              <a:t>“Our Limit is the Space”</a:t>
            </a:r>
            <a:endParaRPr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4" name="Google Shape;1707;p49">
            <a:extLst>
              <a:ext uri="{FF2B5EF4-FFF2-40B4-BE49-F238E27FC236}">
                <a16:creationId xmlns:a16="http://schemas.microsoft.com/office/drawing/2014/main" id="{0CAFDFBB-5E94-44C3-A6EC-959991C240A7}"/>
              </a:ext>
            </a:extLst>
          </p:cNvPr>
          <p:cNvGrpSpPr/>
          <p:nvPr/>
        </p:nvGrpSpPr>
        <p:grpSpPr>
          <a:xfrm>
            <a:off x="0" y="3571641"/>
            <a:ext cx="9212250" cy="1326290"/>
            <a:chOff x="0" y="2994026"/>
            <a:chExt cx="9212250" cy="1326290"/>
          </a:xfrm>
        </p:grpSpPr>
        <p:sp>
          <p:nvSpPr>
            <p:cNvPr id="25" name="Google Shape;1708;p49">
              <a:extLst>
                <a:ext uri="{FF2B5EF4-FFF2-40B4-BE49-F238E27FC236}">
                  <a16:creationId xmlns:a16="http://schemas.microsoft.com/office/drawing/2014/main" id="{D43CB68F-BA81-4EC1-AA55-8F66B4057AB7}"/>
                </a:ext>
              </a:extLst>
            </p:cNvPr>
            <p:cNvSpPr/>
            <p:nvPr/>
          </p:nvSpPr>
          <p:spPr>
            <a:xfrm>
              <a:off x="0" y="2994026"/>
              <a:ext cx="9212250" cy="1202775"/>
            </a:xfrm>
            <a:custGeom>
              <a:avLst/>
              <a:gdLst/>
              <a:ahLst/>
              <a:cxnLst/>
              <a:rect l="l" t="t" r="r" b="b"/>
              <a:pathLst>
                <a:path w="368490" h="48111" extrusionOk="0">
                  <a:moveTo>
                    <a:pt x="0" y="23884"/>
                  </a:moveTo>
                  <a:cubicBezTo>
                    <a:pt x="20946" y="22652"/>
                    <a:pt x="81602" y="12511"/>
                    <a:pt x="125673" y="16491"/>
                  </a:cubicBezTo>
                  <a:cubicBezTo>
                    <a:pt x="169744" y="20472"/>
                    <a:pt x="223956" y="50516"/>
                    <a:pt x="264425" y="47767"/>
                  </a:cubicBezTo>
                  <a:cubicBezTo>
                    <a:pt x="304895" y="45019"/>
                    <a:pt x="351146" y="7961"/>
                    <a:pt x="368490" y="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" name="Google Shape;1709;p49">
              <a:extLst>
                <a:ext uri="{FF2B5EF4-FFF2-40B4-BE49-F238E27FC236}">
                  <a16:creationId xmlns:a16="http://schemas.microsoft.com/office/drawing/2014/main" id="{04C136CF-3D49-4D5A-B07E-41A92E4D44E8}"/>
                </a:ext>
              </a:extLst>
            </p:cNvPr>
            <p:cNvGrpSpPr/>
            <p:nvPr/>
          </p:nvGrpSpPr>
          <p:grpSpPr>
            <a:xfrm>
              <a:off x="457842" y="3395106"/>
              <a:ext cx="282839" cy="282124"/>
              <a:chOff x="786304" y="-191084"/>
              <a:chExt cx="633033" cy="631432"/>
            </a:xfrm>
          </p:grpSpPr>
          <p:sp>
            <p:nvSpPr>
              <p:cNvPr id="83" name="Google Shape;1710;p49">
                <a:extLst>
                  <a:ext uri="{FF2B5EF4-FFF2-40B4-BE49-F238E27FC236}">
                    <a16:creationId xmlns:a16="http://schemas.microsoft.com/office/drawing/2014/main" id="{3CBD525D-7DE1-4E97-BB96-EAE5FC4A50A9}"/>
                  </a:ext>
                </a:extLst>
              </p:cNvPr>
              <p:cNvSpPr/>
              <p:nvPr/>
            </p:nvSpPr>
            <p:spPr>
              <a:xfrm>
                <a:off x="786304" y="-191084"/>
                <a:ext cx="633033" cy="631432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8675" extrusionOk="0">
                    <a:moveTo>
                      <a:pt x="4360" y="0"/>
                    </a:moveTo>
                    <a:cubicBezTo>
                      <a:pt x="1963" y="0"/>
                      <a:pt x="0" y="1941"/>
                      <a:pt x="0" y="4337"/>
                    </a:cubicBezTo>
                    <a:cubicBezTo>
                      <a:pt x="0" y="6734"/>
                      <a:pt x="1963" y="8674"/>
                      <a:pt x="4360" y="8674"/>
                    </a:cubicBezTo>
                    <a:cubicBezTo>
                      <a:pt x="6757" y="8674"/>
                      <a:pt x="8697" y="6734"/>
                      <a:pt x="8697" y="4337"/>
                    </a:cubicBezTo>
                    <a:cubicBezTo>
                      <a:pt x="8697" y="1941"/>
                      <a:pt x="6757" y="0"/>
                      <a:pt x="4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11;p49">
                <a:extLst>
                  <a:ext uri="{FF2B5EF4-FFF2-40B4-BE49-F238E27FC236}">
                    <a16:creationId xmlns:a16="http://schemas.microsoft.com/office/drawing/2014/main" id="{6FBAB980-320E-4DEA-BB61-61179A7DC23E}"/>
                  </a:ext>
                </a:extLst>
              </p:cNvPr>
              <p:cNvSpPr/>
              <p:nvPr/>
            </p:nvSpPr>
            <p:spPr>
              <a:xfrm>
                <a:off x="812871" y="-73095"/>
                <a:ext cx="546707" cy="453612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6232" extrusionOk="0">
                    <a:moveTo>
                      <a:pt x="617" y="0"/>
                    </a:moveTo>
                    <a:cubicBezTo>
                      <a:pt x="366" y="297"/>
                      <a:pt x="160" y="639"/>
                      <a:pt x="1" y="1004"/>
                    </a:cubicBezTo>
                    <a:lnTo>
                      <a:pt x="1850" y="1004"/>
                    </a:lnTo>
                    <a:cubicBezTo>
                      <a:pt x="2123" y="1004"/>
                      <a:pt x="2352" y="776"/>
                      <a:pt x="2352" y="502"/>
                    </a:cubicBezTo>
                    <a:cubicBezTo>
                      <a:pt x="2352" y="206"/>
                      <a:pt x="2123" y="0"/>
                      <a:pt x="1850" y="0"/>
                    </a:cubicBezTo>
                    <a:close/>
                    <a:moveTo>
                      <a:pt x="5775" y="0"/>
                    </a:moveTo>
                    <a:cubicBezTo>
                      <a:pt x="5228" y="0"/>
                      <a:pt x="4771" y="434"/>
                      <a:pt x="4771" y="1004"/>
                    </a:cubicBezTo>
                    <a:cubicBezTo>
                      <a:pt x="4771" y="1552"/>
                      <a:pt x="5228" y="2009"/>
                      <a:pt x="5775" y="2009"/>
                    </a:cubicBezTo>
                    <a:cubicBezTo>
                      <a:pt x="6346" y="2009"/>
                      <a:pt x="6803" y="1552"/>
                      <a:pt x="6803" y="1004"/>
                    </a:cubicBezTo>
                    <a:cubicBezTo>
                      <a:pt x="6803" y="434"/>
                      <a:pt x="6346" y="0"/>
                      <a:pt x="5775" y="0"/>
                    </a:cubicBezTo>
                    <a:close/>
                    <a:moveTo>
                      <a:pt x="2717" y="1940"/>
                    </a:moveTo>
                    <a:cubicBezTo>
                      <a:pt x="2443" y="1940"/>
                      <a:pt x="2215" y="2168"/>
                      <a:pt x="2215" y="2442"/>
                    </a:cubicBezTo>
                    <a:cubicBezTo>
                      <a:pt x="2215" y="2716"/>
                      <a:pt x="2443" y="2945"/>
                      <a:pt x="2717" y="2945"/>
                    </a:cubicBezTo>
                    <a:cubicBezTo>
                      <a:pt x="2991" y="2945"/>
                      <a:pt x="3219" y="2716"/>
                      <a:pt x="3219" y="2442"/>
                    </a:cubicBezTo>
                    <a:cubicBezTo>
                      <a:pt x="3219" y="2168"/>
                      <a:pt x="2991" y="1940"/>
                      <a:pt x="2717" y="1940"/>
                    </a:cubicBezTo>
                    <a:close/>
                    <a:moveTo>
                      <a:pt x="6962" y="2899"/>
                    </a:moveTo>
                    <a:cubicBezTo>
                      <a:pt x="6666" y="2899"/>
                      <a:pt x="6460" y="3127"/>
                      <a:pt x="6460" y="3401"/>
                    </a:cubicBezTo>
                    <a:cubicBezTo>
                      <a:pt x="6460" y="3675"/>
                      <a:pt x="6666" y="3903"/>
                      <a:pt x="6962" y="3903"/>
                    </a:cubicBezTo>
                    <a:cubicBezTo>
                      <a:pt x="7236" y="3903"/>
                      <a:pt x="7465" y="3675"/>
                      <a:pt x="7465" y="3401"/>
                    </a:cubicBezTo>
                    <a:cubicBezTo>
                      <a:pt x="7465" y="3127"/>
                      <a:pt x="7236" y="2899"/>
                      <a:pt x="6962" y="2899"/>
                    </a:cubicBezTo>
                    <a:close/>
                    <a:moveTo>
                      <a:pt x="2717" y="4223"/>
                    </a:moveTo>
                    <a:cubicBezTo>
                      <a:pt x="2169" y="4223"/>
                      <a:pt x="1713" y="4656"/>
                      <a:pt x="1713" y="5227"/>
                    </a:cubicBezTo>
                    <a:cubicBezTo>
                      <a:pt x="1713" y="5775"/>
                      <a:pt x="2169" y="6231"/>
                      <a:pt x="2717" y="6231"/>
                    </a:cubicBezTo>
                    <a:cubicBezTo>
                      <a:pt x="3265" y="6231"/>
                      <a:pt x="3721" y="5775"/>
                      <a:pt x="3721" y="5227"/>
                    </a:cubicBezTo>
                    <a:cubicBezTo>
                      <a:pt x="3721" y="4656"/>
                      <a:pt x="3265" y="4223"/>
                      <a:pt x="2717" y="4223"/>
                    </a:cubicBezTo>
                    <a:close/>
                    <a:moveTo>
                      <a:pt x="4977" y="5227"/>
                    </a:moveTo>
                    <a:cubicBezTo>
                      <a:pt x="4703" y="5227"/>
                      <a:pt x="4474" y="5432"/>
                      <a:pt x="4474" y="5729"/>
                    </a:cubicBezTo>
                    <a:cubicBezTo>
                      <a:pt x="4474" y="6003"/>
                      <a:pt x="4703" y="6231"/>
                      <a:pt x="4977" y="6231"/>
                    </a:cubicBezTo>
                    <a:lnTo>
                      <a:pt x="6529" y="6231"/>
                    </a:lnTo>
                    <a:cubicBezTo>
                      <a:pt x="6917" y="5935"/>
                      <a:pt x="7236" y="5615"/>
                      <a:pt x="7510" y="52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712;p49">
              <a:extLst>
                <a:ext uri="{FF2B5EF4-FFF2-40B4-BE49-F238E27FC236}">
                  <a16:creationId xmlns:a16="http://schemas.microsoft.com/office/drawing/2014/main" id="{5AB753BC-673A-4E6D-8C23-19B6565D63A8}"/>
                </a:ext>
              </a:extLst>
            </p:cNvPr>
            <p:cNvGrpSpPr/>
            <p:nvPr/>
          </p:nvGrpSpPr>
          <p:grpSpPr>
            <a:xfrm>
              <a:off x="1326666" y="3349836"/>
              <a:ext cx="371948" cy="372663"/>
              <a:chOff x="1809698" y="-292404"/>
              <a:chExt cx="832471" cy="834072"/>
            </a:xfrm>
          </p:grpSpPr>
          <p:sp>
            <p:nvSpPr>
              <p:cNvPr id="76" name="Google Shape;1713;p49">
                <a:extLst>
                  <a:ext uri="{FF2B5EF4-FFF2-40B4-BE49-F238E27FC236}">
                    <a16:creationId xmlns:a16="http://schemas.microsoft.com/office/drawing/2014/main" id="{E2DB7DE9-9E15-4B9E-98AC-C3EFEE23365D}"/>
                  </a:ext>
                </a:extLst>
              </p:cNvPr>
              <p:cNvSpPr/>
              <p:nvPr/>
            </p:nvSpPr>
            <p:spPr>
              <a:xfrm>
                <a:off x="1809698" y="-292404"/>
                <a:ext cx="832471" cy="834072"/>
              </a:xfrm>
              <a:custGeom>
                <a:avLst/>
                <a:gdLst/>
                <a:ahLst/>
                <a:cxnLst/>
                <a:rect l="l" t="t" r="r" b="b"/>
                <a:pathLst>
                  <a:path w="11437" h="11459" extrusionOk="0">
                    <a:moveTo>
                      <a:pt x="5707" y="0"/>
                    </a:moveTo>
                    <a:cubicBezTo>
                      <a:pt x="2557" y="0"/>
                      <a:pt x="1" y="2579"/>
                      <a:pt x="1" y="5729"/>
                    </a:cubicBezTo>
                    <a:cubicBezTo>
                      <a:pt x="1" y="8879"/>
                      <a:pt x="2557" y="11458"/>
                      <a:pt x="5707" y="11458"/>
                    </a:cubicBezTo>
                    <a:cubicBezTo>
                      <a:pt x="8880" y="11458"/>
                      <a:pt x="11436" y="8879"/>
                      <a:pt x="11436" y="5729"/>
                    </a:cubicBezTo>
                    <a:cubicBezTo>
                      <a:pt x="11436" y="2579"/>
                      <a:pt x="8880" y="0"/>
                      <a:pt x="5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14;p49">
                <a:extLst>
                  <a:ext uri="{FF2B5EF4-FFF2-40B4-BE49-F238E27FC236}">
                    <a16:creationId xmlns:a16="http://schemas.microsoft.com/office/drawing/2014/main" id="{E64C43F7-384E-42CE-9CCC-8BC5B7A550A8}"/>
                  </a:ext>
                </a:extLst>
              </p:cNvPr>
              <p:cNvSpPr/>
              <p:nvPr/>
            </p:nvSpPr>
            <p:spPr>
              <a:xfrm>
                <a:off x="1854608" y="-182786"/>
                <a:ext cx="74272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667" extrusionOk="0">
                    <a:moveTo>
                      <a:pt x="1233" y="1"/>
                    </a:moveTo>
                    <a:cubicBezTo>
                      <a:pt x="731" y="480"/>
                      <a:pt x="297" y="1028"/>
                      <a:pt x="0" y="1667"/>
                    </a:cubicBezTo>
                    <a:lnTo>
                      <a:pt x="10203" y="1667"/>
                    </a:lnTo>
                    <a:cubicBezTo>
                      <a:pt x="9883" y="1028"/>
                      <a:pt x="9473" y="480"/>
                      <a:pt x="8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15;p49">
                <a:extLst>
                  <a:ext uri="{FF2B5EF4-FFF2-40B4-BE49-F238E27FC236}">
                    <a16:creationId xmlns:a16="http://schemas.microsoft.com/office/drawing/2014/main" id="{B281990D-E88E-4B2E-96B5-DE08DE2C16F8}"/>
                  </a:ext>
                </a:extLst>
              </p:cNvPr>
              <p:cNvSpPr/>
              <p:nvPr/>
            </p:nvSpPr>
            <p:spPr>
              <a:xfrm>
                <a:off x="1811372" y="161136"/>
                <a:ext cx="829122" cy="59904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823" extrusionOk="0">
                    <a:moveTo>
                      <a:pt x="1" y="0"/>
                    </a:moveTo>
                    <a:cubicBezTo>
                      <a:pt x="24" y="274"/>
                      <a:pt x="69" y="548"/>
                      <a:pt x="138" y="822"/>
                    </a:cubicBezTo>
                    <a:lnTo>
                      <a:pt x="11254" y="822"/>
                    </a:lnTo>
                    <a:cubicBezTo>
                      <a:pt x="11322" y="548"/>
                      <a:pt x="11368" y="274"/>
                      <a:pt x="113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16;p49">
                <a:extLst>
                  <a:ext uri="{FF2B5EF4-FFF2-40B4-BE49-F238E27FC236}">
                    <a16:creationId xmlns:a16="http://schemas.microsoft.com/office/drawing/2014/main" id="{37DE6B05-0E8B-4943-882A-D512750412A6}"/>
                  </a:ext>
                </a:extLst>
              </p:cNvPr>
              <p:cNvSpPr/>
              <p:nvPr/>
            </p:nvSpPr>
            <p:spPr>
              <a:xfrm>
                <a:off x="1874551" y="348855"/>
                <a:ext cx="701162" cy="14128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1941" extrusionOk="0">
                    <a:moveTo>
                      <a:pt x="0" y="1"/>
                    </a:moveTo>
                    <a:cubicBezTo>
                      <a:pt x="525" y="800"/>
                      <a:pt x="1233" y="1462"/>
                      <a:pt x="2077" y="1941"/>
                    </a:cubicBezTo>
                    <a:lnTo>
                      <a:pt x="7578" y="1941"/>
                    </a:lnTo>
                    <a:cubicBezTo>
                      <a:pt x="8400" y="1462"/>
                      <a:pt x="9130" y="800"/>
                      <a:pt x="9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17;p49">
                <a:extLst>
                  <a:ext uri="{FF2B5EF4-FFF2-40B4-BE49-F238E27FC236}">
                    <a16:creationId xmlns:a16="http://schemas.microsoft.com/office/drawing/2014/main" id="{20EB538C-1284-4A77-AE3D-FF0626567CB0}"/>
                  </a:ext>
                </a:extLst>
              </p:cNvPr>
              <p:cNvSpPr/>
              <p:nvPr/>
            </p:nvSpPr>
            <p:spPr>
              <a:xfrm>
                <a:off x="2083889" y="262456"/>
                <a:ext cx="533314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595" extrusionOk="0">
                    <a:moveTo>
                      <a:pt x="297" y="1"/>
                    </a:moveTo>
                    <a:cubicBezTo>
                      <a:pt x="114" y="1"/>
                      <a:pt x="0" y="138"/>
                      <a:pt x="0" y="298"/>
                    </a:cubicBezTo>
                    <a:cubicBezTo>
                      <a:pt x="0" y="480"/>
                      <a:pt x="114" y="594"/>
                      <a:pt x="297" y="594"/>
                    </a:cubicBezTo>
                    <a:lnTo>
                      <a:pt x="7076" y="594"/>
                    </a:lnTo>
                    <a:cubicBezTo>
                      <a:pt x="7190" y="412"/>
                      <a:pt x="7258" y="206"/>
                      <a:pt x="7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18;p49">
                <a:extLst>
                  <a:ext uri="{FF2B5EF4-FFF2-40B4-BE49-F238E27FC236}">
                    <a16:creationId xmlns:a16="http://schemas.microsoft.com/office/drawing/2014/main" id="{A738A49A-25F6-499E-9156-5AFD1D8B3BD1}"/>
                  </a:ext>
                </a:extLst>
              </p:cNvPr>
              <p:cNvSpPr/>
              <p:nvPr/>
            </p:nvSpPr>
            <p:spPr>
              <a:xfrm>
                <a:off x="1999091" y="-292404"/>
                <a:ext cx="452010" cy="68129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936" extrusionOk="0">
                    <a:moveTo>
                      <a:pt x="3105" y="0"/>
                    </a:moveTo>
                    <a:cubicBezTo>
                      <a:pt x="1964" y="0"/>
                      <a:pt x="891" y="343"/>
                      <a:pt x="1" y="936"/>
                    </a:cubicBezTo>
                    <a:lnTo>
                      <a:pt x="6209" y="936"/>
                    </a:lnTo>
                    <a:cubicBezTo>
                      <a:pt x="5319" y="343"/>
                      <a:pt x="4246" y="0"/>
                      <a:pt x="31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19;p49">
                <a:extLst>
                  <a:ext uri="{FF2B5EF4-FFF2-40B4-BE49-F238E27FC236}">
                    <a16:creationId xmlns:a16="http://schemas.microsoft.com/office/drawing/2014/main" id="{38825312-FEDD-4929-8BAA-90F38F0FDEEB}"/>
                  </a:ext>
                </a:extLst>
              </p:cNvPr>
              <p:cNvSpPr/>
              <p:nvPr/>
            </p:nvSpPr>
            <p:spPr>
              <a:xfrm>
                <a:off x="1811372" y="-28258"/>
                <a:ext cx="561628" cy="119663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1644" extrusionOk="0">
                    <a:moveTo>
                      <a:pt x="389" y="0"/>
                    </a:moveTo>
                    <a:cubicBezTo>
                      <a:pt x="160" y="503"/>
                      <a:pt x="46" y="1073"/>
                      <a:pt x="1" y="1644"/>
                    </a:cubicBezTo>
                    <a:lnTo>
                      <a:pt x="6894" y="1644"/>
                    </a:lnTo>
                    <a:cubicBezTo>
                      <a:pt x="7350" y="1644"/>
                      <a:pt x="7716" y="1279"/>
                      <a:pt x="7716" y="822"/>
                    </a:cubicBezTo>
                    <a:cubicBezTo>
                      <a:pt x="7716" y="366"/>
                      <a:pt x="7350" y="0"/>
                      <a:pt x="6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720;p49">
              <a:extLst>
                <a:ext uri="{FF2B5EF4-FFF2-40B4-BE49-F238E27FC236}">
                  <a16:creationId xmlns:a16="http://schemas.microsoft.com/office/drawing/2014/main" id="{7605B9F5-F0D7-4BF8-A77D-FA73DD9A655B}"/>
                </a:ext>
              </a:extLst>
            </p:cNvPr>
            <p:cNvGrpSpPr/>
            <p:nvPr/>
          </p:nvGrpSpPr>
          <p:grpSpPr>
            <a:xfrm>
              <a:off x="2284599" y="3207646"/>
              <a:ext cx="562719" cy="364143"/>
              <a:chOff x="2924513" y="-282869"/>
              <a:chExt cx="1259442" cy="815003"/>
            </a:xfrm>
          </p:grpSpPr>
          <p:sp>
            <p:nvSpPr>
              <p:cNvPr id="66" name="Google Shape;1721;p49">
                <a:extLst>
                  <a:ext uri="{FF2B5EF4-FFF2-40B4-BE49-F238E27FC236}">
                    <a16:creationId xmlns:a16="http://schemas.microsoft.com/office/drawing/2014/main" id="{B5027514-FD89-4862-AB42-7485386F661A}"/>
                  </a:ext>
                </a:extLst>
              </p:cNvPr>
              <p:cNvSpPr/>
              <p:nvPr/>
            </p:nvSpPr>
            <p:spPr>
              <a:xfrm>
                <a:off x="3098985" y="-282723"/>
                <a:ext cx="930443" cy="814638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11192" extrusionOk="0">
                    <a:moveTo>
                      <a:pt x="6399" y="1"/>
                    </a:moveTo>
                    <a:cubicBezTo>
                      <a:pt x="4470" y="1"/>
                      <a:pt x="2592" y="1001"/>
                      <a:pt x="1552" y="2789"/>
                    </a:cubicBezTo>
                    <a:cubicBezTo>
                      <a:pt x="0" y="5482"/>
                      <a:pt x="913" y="8906"/>
                      <a:pt x="3607" y="10435"/>
                    </a:cubicBezTo>
                    <a:cubicBezTo>
                      <a:pt x="4489" y="10948"/>
                      <a:pt x="5454" y="11192"/>
                      <a:pt x="6407" y="11192"/>
                    </a:cubicBezTo>
                    <a:cubicBezTo>
                      <a:pt x="8336" y="11192"/>
                      <a:pt x="10214" y="10192"/>
                      <a:pt x="11253" y="8404"/>
                    </a:cubicBezTo>
                    <a:cubicBezTo>
                      <a:pt x="12782" y="5710"/>
                      <a:pt x="11869" y="2287"/>
                      <a:pt x="9199" y="757"/>
                    </a:cubicBezTo>
                    <a:cubicBezTo>
                      <a:pt x="8316" y="244"/>
                      <a:pt x="7351" y="1"/>
                      <a:pt x="6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2;p49">
                <a:extLst>
                  <a:ext uri="{FF2B5EF4-FFF2-40B4-BE49-F238E27FC236}">
                    <a16:creationId xmlns:a16="http://schemas.microsoft.com/office/drawing/2014/main" id="{8AD8B5D7-CD7F-4CCE-8643-CB8A847BDCF4}"/>
                  </a:ext>
                </a:extLst>
              </p:cNvPr>
              <p:cNvSpPr/>
              <p:nvPr/>
            </p:nvSpPr>
            <p:spPr>
              <a:xfrm>
                <a:off x="3364805" y="-270859"/>
                <a:ext cx="606465" cy="390505"/>
              </a:xfrm>
              <a:custGeom>
                <a:avLst/>
                <a:gdLst/>
                <a:ahLst/>
                <a:cxnLst/>
                <a:rect l="l" t="t" r="r" b="b"/>
                <a:pathLst>
                  <a:path w="8332" h="5365" extrusionOk="0">
                    <a:moveTo>
                      <a:pt x="1393" y="1"/>
                    </a:moveTo>
                    <a:cubicBezTo>
                      <a:pt x="913" y="115"/>
                      <a:pt x="434" y="298"/>
                      <a:pt x="0" y="549"/>
                    </a:cubicBezTo>
                    <a:lnTo>
                      <a:pt x="8332" y="5365"/>
                    </a:lnTo>
                    <a:cubicBezTo>
                      <a:pt x="8332" y="4863"/>
                      <a:pt x="8263" y="4361"/>
                      <a:pt x="8126" y="3904"/>
                    </a:cubicBezTo>
                    <a:lnTo>
                      <a:pt x="13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3;p49">
                <a:extLst>
                  <a:ext uri="{FF2B5EF4-FFF2-40B4-BE49-F238E27FC236}">
                    <a16:creationId xmlns:a16="http://schemas.microsoft.com/office/drawing/2014/main" id="{0BB89273-71F0-402F-9874-6A8FE0664C2C}"/>
                  </a:ext>
                </a:extLst>
              </p:cNvPr>
              <p:cNvSpPr/>
              <p:nvPr/>
            </p:nvSpPr>
            <p:spPr>
              <a:xfrm>
                <a:off x="3187058" y="279124"/>
                <a:ext cx="431994" cy="253009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34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7" y="1096"/>
                      <a:pt x="1278" y="2077"/>
                      <a:pt x="2397" y="2716"/>
                    </a:cubicBezTo>
                    <a:cubicBezTo>
                      <a:pt x="3277" y="3237"/>
                      <a:pt x="4228" y="3475"/>
                      <a:pt x="5171" y="3475"/>
                    </a:cubicBezTo>
                    <a:cubicBezTo>
                      <a:pt x="5427" y="3475"/>
                      <a:pt x="5682" y="3458"/>
                      <a:pt x="5935" y="34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4;p49">
                <a:extLst>
                  <a:ext uri="{FF2B5EF4-FFF2-40B4-BE49-F238E27FC236}">
                    <a16:creationId xmlns:a16="http://schemas.microsoft.com/office/drawing/2014/main" id="{8C6DFBA7-3257-458D-8882-800A3E4A7B20}"/>
                  </a:ext>
                </a:extLst>
              </p:cNvPr>
              <p:cNvSpPr/>
              <p:nvPr/>
            </p:nvSpPr>
            <p:spPr>
              <a:xfrm>
                <a:off x="3158816" y="44821"/>
                <a:ext cx="674595" cy="412123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5662" extrusionOk="0">
                    <a:moveTo>
                      <a:pt x="91" y="1"/>
                    </a:moveTo>
                    <a:cubicBezTo>
                      <a:pt x="46" y="183"/>
                      <a:pt x="23" y="366"/>
                      <a:pt x="0" y="571"/>
                    </a:cubicBezTo>
                    <a:lnTo>
                      <a:pt x="8811" y="5661"/>
                    </a:lnTo>
                    <a:cubicBezTo>
                      <a:pt x="8970" y="5547"/>
                      <a:pt x="9107" y="5433"/>
                      <a:pt x="9267" y="5296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5;p49">
                <a:extLst>
                  <a:ext uri="{FF2B5EF4-FFF2-40B4-BE49-F238E27FC236}">
                    <a16:creationId xmlns:a16="http://schemas.microsoft.com/office/drawing/2014/main" id="{527EA8D3-3F4A-4F1D-ADDE-96D007D49184}"/>
                  </a:ext>
                </a:extLst>
              </p:cNvPr>
              <p:cNvSpPr/>
              <p:nvPr/>
            </p:nvSpPr>
            <p:spPr>
              <a:xfrm>
                <a:off x="3250165" y="-209353"/>
                <a:ext cx="719432" cy="475230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6529" extrusionOk="0">
                    <a:moveTo>
                      <a:pt x="1119" y="0"/>
                    </a:moveTo>
                    <a:cubicBezTo>
                      <a:pt x="708" y="274"/>
                      <a:pt x="343" y="617"/>
                      <a:pt x="0" y="1028"/>
                    </a:cubicBezTo>
                    <a:lnTo>
                      <a:pt x="9564" y="6528"/>
                    </a:lnTo>
                    <a:cubicBezTo>
                      <a:pt x="9747" y="6049"/>
                      <a:pt x="9861" y="5570"/>
                      <a:pt x="9884" y="5068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6;p49">
                <a:extLst>
                  <a:ext uri="{FF2B5EF4-FFF2-40B4-BE49-F238E27FC236}">
                    <a16:creationId xmlns:a16="http://schemas.microsoft.com/office/drawing/2014/main" id="{9DFBB4CA-15B4-4E34-8E33-00252284B49C}"/>
                  </a:ext>
                </a:extLst>
              </p:cNvPr>
              <p:cNvSpPr/>
              <p:nvPr/>
            </p:nvSpPr>
            <p:spPr>
              <a:xfrm>
                <a:off x="3466125" y="-282432"/>
                <a:ext cx="490224" cy="295736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063" extrusionOk="0">
                    <a:moveTo>
                      <a:pt x="1096" y="0"/>
                    </a:moveTo>
                    <a:cubicBezTo>
                      <a:pt x="731" y="23"/>
                      <a:pt x="366" y="69"/>
                      <a:pt x="1" y="160"/>
                    </a:cubicBezTo>
                    <a:lnTo>
                      <a:pt x="6734" y="4063"/>
                    </a:lnTo>
                    <a:cubicBezTo>
                      <a:pt x="6620" y="3698"/>
                      <a:pt x="6483" y="3355"/>
                      <a:pt x="6323" y="3013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7;p49">
                <a:extLst>
                  <a:ext uri="{FF2B5EF4-FFF2-40B4-BE49-F238E27FC236}">
                    <a16:creationId xmlns:a16="http://schemas.microsoft.com/office/drawing/2014/main" id="{F89142EF-32C8-4899-9C2C-F37AF9F3BE85}"/>
                  </a:ext>
                </a:extLst>
              </p:cNvPr>
              <p:cNvSpPr/>
              <p:nvPr/>
            </p:nvSpPr>
            <p:spPr>
              <a:xfrm>
                <a:off x="3165440" y="-134601"/>
                <a:ext cx="780937" cy="564977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7762" extrusionOk="0">
                    <a:moveTo>
                      <a:pt x="1164" y="1"/>
                    </a:moveTo>
                    <a:cubicBezTo>
                      <a:pt x="982" y="229"/>
                      <a:pt x="799" y="480"/>
                      <a:pt x="639" y="754"/>
                    </a:cubicBezTo>
                    <a:cubicBezTo>
                      <a:pt x="320" y="1302"/>
                      <a:pt x="114" y="1895"/>
                      <a:pt x="0" y="2466"/>
                    </a:cubicBezTo>
                    <a:lnTo>
                      <a:pt x="9176" y="7761"/>
                    </a:lnTo>
                    <a:cubicBezTo>
                      <a:pt x="9610" y="7373"/>
                      <a:pt x="10021" y="6894"/>
                      <a:pt x="10340" y="6369"/>
                    </a:cubicBezTo>
                    <a:cubicBezTo>
                      <a:pt x="10500" y="6072"/>
                      <a:pt x="10614" y="5798"/>
                      <a:pt x="10728" y="5501"/>
                    </a:cubicBezTo>
                    <a:lnTo>
                      <a:pt x="11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1728;p49">
                <a:extLst>
                  <a:ext uri="{FF2B5EF4-FFF2-40B4-BE49-F238E27FC236}">
                    <a16:creationId xmlns:a16="http://schemas.microsoft.com/office/drawing/2014/main" id="{73A515C9-36CA-4D82-B395-511074ACD269}"/>
                  </a:ext>
                </a:extLst>
              </p:cNvPr>
              <p:cNvSpPr/>
              <p:nvPr/>
            </p:nvSpPr>
            <p:spPr>
              <a:xfrm>
                <a:off x="3163766" y="199349"/>
                <a:ext cx="536735" cy="329000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5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" y="366"/>
                      <a:pt x="183" y="731"/>
                      <a:pt x="320" y="1096"/>
                    </a:cubicBezTo>
                    <a:lnTo>
                      <a:pt x="6255" y="4520"/>
                    </a:lnTo>
                    <a:cubicBezTo>
                      <a:pt x="6643" y="4451"/>
                      <a:pt x="7008" y="4383"/>
                      <a:pt x="7373" y="4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29;p49">
                <a:extLst>
                  <a:ext uri="{FF2B5EF4-FFF2-40B4-BE49-F238E27FC236}">
                    <a16:creationId xmlns:a16="http://schemas.microsoft.com/office/drawing/2014/main" id="{063003A9-29D6-4600-96CB-0847A15E85FC}"/>
                  </a:ext>
                </a:extLst>
              </p:cNvPr>
              <p:cNvSpPr/>
              <p:nvPr/>
            </p:nvSpPr>
            <p:spPr>
              <a:xfrm>
                <a:off x="3545901" y="-282869"/>
                <a:ext cx="380533" cy="219818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3020" extrusionOk="0">
                    <a:moveTo>
                      <a:pt x="255" y="0"/>
                    </a:moveTo>
                    <a:cubicBezTo>
                      <a:pt x="170" y="0"/>
                      <a:pt x="85" y="2"/>
                      <a:pt x="0" y="6"/>
                    </a:cubicBezTo>
                    <a:lnTo>
                      <a:pt x="5227" y="3019"/>
                    </a:lnTo>
                    <a:cubicBezTo>
                      <a:pt x="4748" y="2106"/>
                      <a:pt x="4018" y="1307"/>
                      <a:pt x="3059" y="759"/>
                    </a:cubicBezTo>
                    <a:cubicBezTo>
                      <a:pt x="2179" y="236"/>
                      <a:pt x="1204" y="0"/>
                      <a:pt x="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0;p49">
                <a:extLst>
                  <a:ext uri="{FF2B5EF4-FFF2-40B4-BE49-F238E27FC236}">
                    <a16:creationId xmlns:a16="http://schemas.microsoft.com/office/drawing/2014/main" id="{E36BC00F-9375-4AE8-9549-9F0442E3E05E}"/>
                  </a:ext>
                </a:extLst>
              </p:cNvPr>
              <p:cNvSpPr/>
              <p:nvPr/>
            </p:nvSpPr>
            <p:spPr>
              <a:xfrm>
                <a:off x="2924513" y="-256520"/>
                <a:ext cx="1259442" cy="762231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10472" extrusionOk="0">
                    <a:moveTo>
                      <a:pt x="2429" y="0"/>
                    </a:moveTo>
                    <a:cubicBezTo>
                      <a:pt x="1620" y="0"/>
                      <a:pt x="1045" y="201"/>
                      <a:pt x="800" y="626"/>
                    </a:cubicBezTo>
                    <a:cubicBezTo>
                      <a:pt x="1" y="1995"/>
                      <a:pt x="2945" y="5168"/>
                      <a:pt x="7373" y="7701"/>
                    </a:cubicBezTo>
                    <a:cubicBezTo>
                      <a:pt x="10417" y="9468"/>
                      <a:pt x="13373" y="10471"/>
                      <a:pt x="15174" y="10471"/>
                    </a:cubicBezTo>
                    <a:cubicBezTo>
                      <a:pt x="15979" y="10471"/>
                      <a:pt x="16553" y="10270"/>
                      <a:pt x="16800" y="9847"/>
                    </a:cubicBezTo>
                    <a:cubicBezTo>
                      <a:pt x="17302" y="8980"/>
                      <a:pt x="16298" y="7382"/>
                      <a:pt x="14358" y="5693"/>
                    </a:cubicBezTo>
                    <a:cubicBezTo>
                      <a:pt x="14312" y="6492"/>
                      <a:pt x="14061" y="7291"/>
                      <a:pt x="13650" y="8044"/>
                    </a:cubicBezTo>
                    <a:cubicBezTo>
                      <a:pt x="13559" y="8181"/>
                      <a:pt x="13468" y="8295"/>
                      <a:pt x="13376" y="8432"/>
                    </a:cubicBezTo>
                    <a:cubicBezTo>
                      <a:pt x="12075" y="8089"/>
                      <a:pt x="10295" y="7382"/>
                      <a:pt x="8241" y="6195"/>
                    </a:cubicBezTo>
                    <a:cubicBezTo>
                      <a:pt x="6186" y="5008"/>
                      <a:pt x="4680" y="3821"/>
                      <a:pt x="3721" y="2862"/>
                    </a:cubicBezTo>
                    <a:cubicBezTo>
                      <a:pt x="3790" y="2726"/>
                      <a:pt x="3858" y="2566"/>
                      <a:pt x="3949" y="2429"/>
                    </a:cubicBezTo>
                    <a:cubicBezTo>
                      <a:pt x="4383" y="1698"/>
                      <a:pt x="4954" y="1082"/>
                      <a:pt x="5616" y="626"/>
                    </a:cubicBezTo>
                    <a:cubicBezTo>
                      <a:pt x="4369" y="218"/>
                      <a:pt x="3272" y="0"/>
                      <a:pt x="24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731;p49">
              <a:extLst>
                <a:ext uri="{FF2B5EF4-FFF2-40B4-BE49-F238E27FC236}">
                  <a16:creationId xmlns:a16="http://schemas.microsoft.com/office/drawing/2014/main" id="{247A2A24-6CF7-414D-A958-AC37D1799E37}"/>
                </a:ext>
              </a:extLst>
            </p:cNvPr>
            <p:cNvGrpSpPr/>
            <p:nvPr/>
          </p:nvGrpSpPr>
          <p:grpSpPr>
            <a:xfrm>
              <a:off x="3433303" y="3306777"/>
              <a:ext cx="458780" cy="458781"/>
              <a:chOff x="4487918" y="-388775"/>
              <a:chExt cx="1026813" cy="1026815"/>
            </a:xfrm>
          </p:grpSpPr>
          <p:sp>
            <p:nvSpPr>
              <p:cNvPr id="57" name="Google Shape;1732;p49">
                <a:extLst>
                  <a:ext uri="{FF2B5EF4-FFF2-40B4-BE49-F238E27FC236}">
                    <a16:creationId xmlns:a16="http://schemas.microsoft.com/office/drawing/2014/main" id="{D097E82C-6F27-478B-AA9F-1E5A4A5921D0}"/>
                  </a:ext>
                </a:extLst>
              </p:cNvPr>
              <p:cNvSpPr/>
              <p:nvPr/>
            </p:nvSpPr>
            <p:spPr>
              <a:xfrm>
                <a:off x="4487918" y="-388775"/>
                <a:ext cx="1026813" cy="1026813"/>
              </a:xfrm>
              <a:custGeom>
                <a:avLst/>
                <a:gdLst/>
                <a:ahLst/>
                <a:cxnLst/>
                <a:rect l="l" t="t" r="r" b="b"/>
                <a:pathLst>
                  <a:path w="14107" h="14107" extrusionOk="0">
                    <a:moveTo>
                      <a:pt x="7053" y="0"/>
                    </a:moveTo>
                    <a:cubicBezTo>
                      <a:pt x="3173" y="0"/>
                      <a:pt x="0" y="3150"/>
                      <a:pt x="0" y="7053"/>
                    </a:cubicBezTo>
                    <a:cubicBezTo>
                      <a:pt x="0" y="10934"/>
                      <a:pt x="3173" y="14106"/>
                      <a:pt x="7053" y="14106"/>
                    </a:cubicBezTo>
                    <a:cubicBezTo>
                      <a:pt x="10956" y="14106"/>
                      <a:pt x="14106" y="10934"/>
                      <a:pt x="14106" y="7053"/>
                    </a:cubicBezTo>
                    <a:cubicBezTo>
                      <a:pt x="14106" y="3150"/>
                      <a:pt x="10956" y="0"/>
                      <a:pt x="70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33;p49">
                <a:extLst>
                  <a:ext uri="{FF2B5EF4-FFF2-40B4-BE49-F238E27FC236}">
                    <a16:creationId xmlns:a16="http://schemas.microsoft.com/office/drawing/2014/main" id="{501DC8B6-3091-48C5-ADEB-08980CF6E856}"/>
                  </a:ext>
                </a:extLst>
              </p:cNvPr>
              <p:cNvSpPr/>
              <p:nvPr/>
            </p:nvSpPr>
            <p:spPr>
              <a:xfrm>
                <a:off x="4560997" y="387069"/>
                <a:ext cx="880583" cy="106415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462" extrusionOk="0">
                    <a:moveTo>
                      <a:pt x="1" y="1"/>
                    </a:moveTo>
                    <a:cubicBezTo>
                      <a:pt x="320" y="526"/>
                      <a:pt x="708" y="1028"/>
                      <a:pt x="1165" y="1461"/>
                    </a:cubicBezTo>
                    <a:lnTo>
                      <a:pt x="10957" y="1461"/>
                    </a:lnTo>
                    <a:cubicBezTo>
                      <a:pt x="11390" y="1028"/>
                      <a:pt x="11778" y="526"/>
                      <a:pt x="12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34;p49">
                <a:extLst>
                  <a:ext uri="{FF2B5EF4-FFF2-40B4-BE49-F238E27FC236}">
                    <a16:creationId xmlns:a16="http://schemas.microsoft.com/office/drawing/2014/main" id="{DA905DB7-067C-499E-864E-5AC6296A7275}"/>
                  </a:ext>
                </a:extLst>
              </p:cNvPr>
              <p:cNvSpPr/>
              <p:nvPr/>
            </p:nvSpPr>
            <p:spPr>
              <a:xfrm>
                <a:off x="4687283" y="-388775"/>
                <a:ext cx="628083" cy="108017"/>
              </a:xfrm>
              <a:custGeom>
                <a:avLst/>
                <a:gdLst/>
                <a:ahLst/>
                <a:cxnLst/>
                <a:rect l="l" t="t" r="r" b="b"/>
                <a:pathLst>
                  <a:path w="8629" h="1484" extrusionOk="0">
                    <a:moveTo>
                      <a:pt x="4314" y="0"/>
                    </a:moveTo>
                    <a:cubicBezTo>
                      <a:pt x="2694" y="0"/>
                      <a:pt x="1187" y="548"/>
                      <a:pt x="0" y="1484"/>
                    </a:cubicBezTo>
                    <a:lnTo>
                      <a:pt x="8628" y="1484"/>
                    </a:lnTo>
                    <a:cubicBezTo>
                      <a:pt x="7441" y="548"/>
                      <a:pt x="5935" y="0"/>
                      <a:pt x="4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35;p49">
                <a:extLst>
                  <a:ext uri="{FF2B5EF4-FFF2-40B4-BE49-F238E27FC236}">
                    <a16:creationId xmlns:a16="http://schemas.microsoft.com/office/drawing/2014/main" id="{6365CDD1-AF97-4CC6-8022-3BC37B68BC07}"/>
                  </a:ext>
                </a:extLst>
              </p:cNvPr>
              <p:cNvSpPr/>
              <p:nvPr/>
            </p:nvSpPr>
            <p:spPr>
              <a:xfrm>
                <a:off x="4516160" y="-88089"/>
                <a:ext cx="970330" cy="4658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40" extrusionOk="0">
                    <a:moveTo>
                      <a:pt x="251" y="1"/>
                    </a:moveTo>
                    <a:cubicBezTo>
                      <a:pt x="160" y="206"/>
                      <a:pt x="69" y="434"/>
                      <a:pt x="0" y="640"/>
                    </a:cubicBezTo>
                    <a:lnTo>
                      <a:pt x="13330" y="640"/>
                    </a:lnTo>
                    <a:cubicBezTo>
                      <a:pt x="13262" y="434"/>
                      <a:pt x="13170" y="206"/>
                      <a:pt x="130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36;p49">
                <a:extLst>
                  <a:ext uri="{FF2B5EF4-FFF2-40B4-BE49-F238E27FC236}">
                    <a16:creationId xmlns:a16="http://schemas.microsoft.com/office/drawing/2014/main" id="{7E9DAB4E-3664-4004-BEBD-548F44A12AD0}"/>
                  </a:ext>
                </a:extLst>
              </p:cNvPr>
              <p:cNvSpPr/>
              <p:nvPr/>
            </p:nvSpPr>
            <p:spPr>
              <a:xfrm>
                <a:off x="4496216" y="210995"/>
                <a:ext cx="1010218" cy="131309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1804" extrusionOk="0">
                    <a:moveTo>
                      <a:pt x="0" y="0"/>
                    </a:moveTo>
                    <a:cubicBezTo>
                      <a:pt x="92" y="616"/>
                      <a:pt x="297" y="1233"/>
                      <a:pt x="548" y="1803"/>
                    </a:cubicBezTo>
                    <a:lnTo>
                      <a:pt x="13330" y="1803"/>
                    </a:lnTo>
                    <a:cubicBezTo>
                      <a:pt x="13581" y="1233"/>
                      <a:pt x="13787" y="616"/>
                      <a:pt x="138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37;p49">
                <a:extLst>
                  <a:ext uri="{FF2B5EF4-FFF2-40B4-BE49-F238E27FC236}">
                    <a16:creationId xmlns:a16="http://schemas.microsoft.com/office/drawing/2014/main" id="{3AE2F513-D11B-4748-B32A-6C12869DBBEB}"/>
                  </a:ext>
                </a:extLst>
              </p:cNvPr>
              <p:cNvSpPr/>
              <p:nvPr/>
            </p:nvSpPr>
            <p:spPr>
              <a:xfrm>
                <a:off x="4644047" y="493411"/>
                <a:ext cx="714482" cy="63180"/>
              </a:xfrm>
              <a:custGeom>
                <a:avLst/>
                <a:gdLst/>
                <a:ahLst/>
                <a:cxnLst/>
                <a:rect l="l" t="t" r="r" b="b"/>
                <a:pathLst>
                  <a:path w="9816" h="868" extrusionOk="0">
                    <a:moveTo>
                      <a:pt x="1" y="0"/>
                    </a:moveTo>
                    <a:cubicBezTo>
                      <a:pt x="343" y="320"/>
                      <a:pt x="708" y="617"/>
                      <a:pt x="1119" y="868"/>
                    </a:cubicBezTo>
                    <a:lnTo>
                      <a:pt x="8697" y="868"/>
                    </a:lnTo>
                    <a:cubicBezTo>
                      <a:pt x="9108" y="617"/>
                      <a:pt x="9473" y="320"/>
                      <a:pt x="9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38;p49">
                <a:extLst>
                  <a:ext uri="{FF2B5EF4-FFF2-40B4-BE49-F238E27FC236}">
                    <a16:creationId xmlns:a16="http://schemas.microsoft.com/office/drawing/2014/main" id="{DA6C6F39-208B-4418-8E36-E0ADF223309B}"/>
                  </a:ext>
                </a:extLst>
              </p:cNvPr>
              <p:cNvSpPr/>
              <p:nvPr/>
            </p:nvSpPr>
            <p:spPr>
              <a:xfrm>
                <a:off x="4487918" y="-41578"/>
                <a:ext cx="1026813" cy="252645"/>
              </a:xfrm>
              <a:custGeom>
                <a:avLst/>
                <a:gdLst/>
                <a:ahLst/>
                <a:cxnLst/>
                <a:rect l="l" t="t" r="r" b="b"/>
                <a:pathLst>
                  <a:path w="14107" h="3471" extrusionOk="0">
                    <a:moveTo>
                      <a:pt x="388" y="1"/>
                    </a:moveTo>
                    <a:cubicBezTo>
                      <a:pt x="137" y="731"/>
                      <a:pt x="0" y="1484"/>
                      <a:pt x="0" y="2283"/>
                    </a:cubicBezTo>
                    <a:cubicBezTo>
                      <a:pt x="0" y="2694"/>
                      <a:pt x="46" y="3082"/>
                      <a:pt x="114" y="3470"/>
                    </a:cubicBezTo>
                    <a:lnTo>
                      <a:pt x="13992" y="3470"/>
                    </a:lnTo>
                    <a:cubicBezTo>
                      <a:pt x="14061" y="3082"/>
                      <a:pt x="14106" y="2694"/>
                      <a:pt x="14106" y="2283"/>
                    </a:cubicBezTo>
                    <a:cubicBezTo>
                      <a:pt x="14106" y="1484"/>
                      <a:pt x="13969" y="731"/>
                      <a:pt x="13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39;p49">
                <a:extLst>
                  <a:ext uri="{FF2B5EF4-FFF2-40B4-BE49-F238E27FC236}">
                    <a16:creationId xmlns:a16="http://schemas.microsoft.com/office/drawing/2014/main" id="{3056C3CD-271E-454F-A80D-85759D21563F}"/>
                  </a:ext>
                </a:extLst>
              </p:cNvPr>
              <p:cNvSpPr/>
              <p:nvPr/>
            </p:nvSpPr>
            <p:spPr>
              <a:xfrm>
                <a:off x="4610856" y="-280831"/>
                <a:ext cx="780937" cy="73224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1006" extrusionOk="0">
                    <a:moveTo>
                      <a:pt x="1050" y="1"/>
                    </a:moveTo>
                    <a:cubicBezTo>
                      <a:pt x="662" y="298"/>
                      <a:pt x="320" y="640"/>
                      <a:pt x="0" y="1005"/>
                    </a:cubicBezTo>
                    <a:lnTo>
                      <a:pt x="10728" y="1005"/>
                    </a:lnTo>
                    <a:cubicBezTo>
                      <a:pt x="10409" y="640"/>
                      <a:pt x="10066" y="298"/>
                      <a:pt x="9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40;p49">
                <a:extLst>
                  <a:ext uri="{FF2B5EF4-FFF2-40B4-BE49-F238E27FC236}">
                    <a16:creationId xmlns:a16="http://schemas.microsoft.com/office/drawing/2014/main" id="{BBCAFFF9-D4D7-4919-A017-6EBD11619179}"/>
                  </a:ext>
                </a:extLst>
              </p:cNvPr>
              <p:cNvSpPr/>
              <p:nvPr/>
            </p:nvSpPr>
            <p:spPr>
              <a:xfrm>
                <a:off x="4725497" y="556518"/>
                <a:ext cx="551656" cy="8152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20" extrusionOk="0">
                    <a:moveTo>
                      <a:pt x="0" y="1"/>
                    </a:moveTo>
                    <a:cubicBezTo>
                      <a:pt x="1096" y="708"/>
                      <a:pt x="2397" y="1119"/>
                      <a:pt x="3789" y="1119"/>
                    </a:cubicBezTo>
                    <a:cubicBezTo>
                      <a:pt x="5182" y="1119"/>
                      <a:pt x="6483" y="708"/>
                      <a:pt x="75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741;p49">
              <a:extLst>
                <a:ext uri="{FF2B5EF4-FFF2-40B4-BE49-F238E27FC236}">
                  <a16:creationId xmlns:a16="http://schemas.microsoft.com/office/drawing/2014/main" id="{80AB365D-1FDB-4783-A00E-0D9B560CD6C9}"/>
                </a:ext>
              </a:extLst>
            </p:cNvPr>
            <p:cNvGrpSpPr/>
            <p:nvPr/>
          </p:nvGrpSpPr>
          <p:grpSpPr>
            <a:xfrm>
              <a:off x="4620243" y="3677233"/>
              <a:ext cx="304368" cy="304369"/>
              <a:chOff x="5878525" y="-215977"/>
              <a:chExt cx="681218" cy="681219"/>
            </a:xfrm>
          </p:grpSpPr>
          <p:sp>
            <p:nvSpPr>
              <p:cNvPr id="50" name="Google Shape;1742;p49">
                <a:extLst>
                  <a:ext uri="{FF2B5EF4-FFF2-40B4-BE49-F238E27FC236}">
                    <a16:creationId xmlns:a16="http://schemas.microsoft.com/office/drawing/2014/main" id="{62894CE9-FE50-423A-9455-41FEC8A720CF}"/>
                  </a:ext>
                </a:extLst>
              </p:cNvPr>
              <p:cNvSpPr/>
              <p:nvPr/>
            </p:nvSpPr>
            <p:spPr>
              <a:xfrm>
                <a:off x="5878525" y="-215977"/>
                <a:ext cx="681218" cy="681218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9359" extrusionOk="0">
                    <a:moveTo>
                      <a:pt x="4679" y="0"/>
                    </a:moveTo>
                    <a:cubicBezTo>
                      <a:pt x="2100" y="0"/>
                      <a:pt x="0" y="2100"/>
                      <a:pt x="0" y="4679"/>
                    </a:cubicBezTo>
                    <a:cubicBezTo>
                      <a:pt x="0" y="7259"/>
                      <a:pt x="2100" y="9358"/>
                      <a:pt x="4679" y="9358"/>
                    </a:cubicBezTo>
                    <a:cubicBezTo>
                      <a:pt x="7258" y="9358"/>
                      <a:pt x="9358" y="7259"/>
                      <a:pt x="9358" y="4679"/>
                    </a:cubicBezTo>
                    <a:cubicBezTo>
                      <a:pt x="9358" y="2100"/>
                      <a:pt x="7258" y="0"/>
                      <a:pt x="4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43;p49">
                <a:extLst>
                  <a:ext uri="{FF2B5EF4-FFF2-40B4-BE49-F238E27FC236}">
                    <a16:creationId xmlns:a16="http://schemas.microsoft.com/office/drawing/2014/main" id="{218038F2-9020-4D5C-8EBB-FA15FC46321A}"/>
                  </a:ext>
                </a:extLst>
              </p:cNvPr>
              <p:cNvSpPr/>
              <p:nvPr/>
            </p:nvSpPr>
            <p:spPr>
              <a:xfrm>
                <a:off x="6028031" y="-215977"/>
                <a:ext cx="382207" cy="58157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9" extrusionOk="0">
                    <a:moveTo>
                      <a:pt x="2625" y="0"/>
                    </a:moveTo>
                    <a:cubicBezTo>
                      <a:pt x="1644" y="0"/>
                      <a:pt x="754" y="297"/>
                      <a:pt x="0" y="799"/>
                    </a:cubicBezTo>
                    <a:lnTo>
                      <a:pt x="5250" y="799"/>
                    </a:lnTo>
                    <a:cubicBezTo>
                      <a:pt x="4497" y="297"/>
                      <a:pt x="3607" y="0"/>
                      <a:pt x="2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44;p49">
                <a:extLst>
                  <a:ext uri="{FF2B5EF4-FFF2-40B4-BE49-F238E27FC236}">
                    <a16:creationId xmlns:a16="http://schemas.microsoft.com/office/drawing/2014/main" id="{A6F5B241-6C1F-4F26-8E8F-2B656C3931A6}"/>
                  </a:ext>
                </a:extLst>
              </p:cNvPr>
              <p:cNvSpPr/>
              <p:nvPr/>
            </p:nvSpPr>
            <p:spPr>
              <a:xfrm>
                <a:off x="5911717" y="-103011"/>
                <a:ext cx="614763" cy="81449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119" extrusionOk="0">
                    <a:moveTo>
                      <a:pt x="731" y="0"/>
                    </a:moveTo>
                    <a:cubicBezTo>
                      <a:pt x="434" y="343"/>
                      <a:pt x="183" y="708"/>
                      <a:pt x="1" y="1119"/>
                    </a:cubicBezTo>
                    <a:lnTo>
                      <a:pt x="8446" y="1119"/>
                    </a:lnTo>
                    <a:cubicBezTo>
                      <a:pt x="8263" y="708"/>
                      <a:pt x="8012" y="343"/>
                      <a:pt x="7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45;p49">
                <a:extLst>
                  <a:ext uri="{FF2B5EF4-FFF2-40B4-BE49-F238E27FC236}">
                    <a16:creationId xmlns:a16="http://schemas.microsoft.com/office/drawing/2014/main" id="{41C179A6-BF34-43EC-8187-3C67C7BBE314}"/>
                  </a:ext>
                </a:extLst>
              </p:cNvPr>
              <p:cNvSpPr/>
              <p:nvPr/>
            </p:nvSpPr>
            <p:spPr>
              <a:xfrm>
                <a:off x="5880127" y="24877"/>
                <a:ext cx="292533" cy="86472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1188" extrusionOk="0">
                    <a:moveTo>
                      <a:pt x="183" y="1"/>
                    </a:moveTo>
                    <a:cubicBezTo>
                      <a:pt x="69" y="366"/>
                      <a:pt x="1" y="777"/>
                      <a:pt x="1" y="1188"/>
                    </a:cubicBezTo>
                    <a:lnTo>
                      <a:pt x="3425" y="1188"/>
                    </a:lnTo>
                    <a:cubicBezTo>
                      <a:pt x="3744" y="1188"/>
                      <a:pt x="4018" y="914"/>
                      <a:pt x="4018" y="594"/>
                    </a:cubicBezTo>
                    <a:cubicBezTo>
                      <a:pt x="4018" y="252"/>
                      <a:pt x="3744" y="1"/>
                      <a:pt x="3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46;p49">
                <a:extLst>
                  <a:ext uri="{FF2B5EF4-FFF2-40B4-BE49-F238E27FC236}">
                    <a16:creationId xmlns:a16="http://schemas.microsoft.com/office/drawing/2014/main" id="{68C0777C-0379-479A-BD99-3D520F2EB6D5}"/>
                  </a:ext>
                </a:extLst>
              </p:cNvPr>
              <p:cNvSpPr/>
              <p:nvPr/>
            </p:nvSpPr>
            <p:spPr>
              <a:xfrm>
                <a:off x="6315469" y="269153"/>
                <a:ext cx="212685" cy="84797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165" extrusionOk="0">
                    <a:moveTo>
                      <a:pt x="594" y="0"/>
                    </a:moveTo>
                    <a:cubicBezTo>
                      <a:pt x="251" y="0"/>
                      <a:pt x="0" y="251"/>
                      <a:pt x="0" y="571"/>
                    </a:cubicBezTo>
                    <a:cubicBezTo>
                      <a:pt x="0" y="913"/>
                      <a:pt x="251" y="1164"/>
                      <a:pt x="594" y="1164"/>
                    </a:cubicBezTo>
                    <a:lnTo>
                      <a:pt x="2123" y="1164"/>
                    </a:lnTo>
                    <a:cubicBezTo>
                      <a:pt x="2442" y="822"/>
                      <a:pt x="2716" y="434"/>
                      <a:pt x="2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47;p49">
                <a:extLst>
                  <a:ext uri="{FF2B5EF4-FFF2-40B4-BE49-F238E27FC236}">
                    <a16:creationId xmlns:a16="http://schemas.microsoft.com/office/drawing/2014/main" id="{46CB30D5-54E4-40E1-8001-AAEE6E2361EA}"/>
                  </a:ext>
                </a:extLst>
              </p:cNvPr>
              <p:cNvSpPr/>
              <p:nvPr/>
            </p:nvSpPr>
            <p:spPr>
              <a:xfrm>
                <a:off x="5883475" y="176057"/>
                <a:ext cx="671246" cy="64926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892" extrusionOk="0">
                    <a:moveTo>
                      <a:pt x="1" y="1"/>
                    </a:moveTo>
                    <a:cubicBezTo>
                      <a:pt x="46" y="298"/>
                      <a:pt x="115" y="617"/>
                      <a:pt x="229" y="891"/>
                    </a:cubicBezTo>
                    <a:lnTo>
                      <a:pt x="8994" y="891"/>
                    </a:lnTo>
                    <a:cubicBezTo>
                      <a:pt x="9108" y="617"/>
                      <a:pt x="9176" y="298"/>
                      <a:pt x="92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48;p49">
                <a:extLst>
                  <a:ext uri="{FF2B5EF4-FFF2-40B4-BE49-F238E27FC236}">
                    <a16:creationId xmlns:a16="http://schemas.microsoft.com/office/drawing/2014/main" id="{99388C14-C785-4E66-8A7F-50C6D5587E82}"/>
                  </a:ext>
                </a:extLst>
              </p:cNvPr>
              <p:cNvSpPr/>
              <p:nvPr/>
            </p:nvSpPr>
            <p:spPr>
              <a:xfrm>
                <a:off x="5998115" y="383793"/>
                <a:ext cx="441966" cy="81449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1119" extrusionOk="0">
                    <a:moveTo>
                      <a:pt x="0" y="0"/>
                    </a:moveTo>
                    <a:cubicBezTo>
                      <a:pt x="822" y="685"/>
                      <a:pt x="1872" y="1118"/>
                      <a:pt x="3036" y="1118"/>
                    </a:cubicBezTo>
                    <a:cubicBezTo>
                      <a:pt x="4200" y="1118"/>
                      <a:pt x="5250" y="685"/>
                      <a:pt x="6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749;p49">
              <a:extLst>
                <a:ext uri="{FF2B5EF4-FFF2-40B4-BE49-F238E27FC236}">
                  <a16:creationId xmlns:a16="http://schemas.microsoft.com/office/drawing/2014/main" id="{48E5F44A-3A2D-46F6-ABEE-B9B279006481}"/>
                </a:ext>
              </a:extLst>
            </p:cNvPr>
            <p:cNvGrpSpPr/>
            <p:nvPr/>
          </p:nvGrpSpPr>
          <p:grpSpPr>
            <a:xfrm>
              <a:off x="7327162" y="3887989"/>
              <a:ext cx="308824" cy="308824"/>
              <a:chOff x="8051600" y="-220999"/>
              <a:chExt cx="691190" cy="691191"/>
            </a:xfrm>
          </p:grpSpPr>
          <p:sp>
            <p:nvSpPr>
              <p:cNvPr id="43" name="Google Shape;1750;p49">
                <a:extLst>
                  <a:ext uri="{FF2B5EF4-FFF2-40B4-BE49-F238E27FC236}">
                    <a16:creationId xmlns:a16="http://schemas.microsoft.com/office/drawing/2014/main" id="{B7357990-FA35-46B3-8B8D-76F26B9490EA}"/>
                  </a:ext>
                </a:extLst>
              </p:cNvPr>
              <p:cNvSpPr/>
              <p:nvPr/>
            </p:nvSpPr>
            <p:spPr>
              <a:xfrm>
                <a:off x="8051600" y="-220999"/>
                <a:ext cx="691190" cy="69119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9496" extrusionOk="0">
                    <a:moveTo>
                      <a:pt x="4748" y="1"/>
                    </a:moveTo>
                    <a:cubicBezTo>
                      <a:pt x="2123" y="1"/>
                      <a:pt x="1" y="2123"/>
                      <a:pt x="1" y="4748"/>
                    </a:cubicBezTo>
                    <a:cubicBezTo>
                      <a:pt x="1" y="7373"/>
                      <a:pt x="2123" y="9496"/>
                      <a:pt x="4748" y="9496"/>
                    </a:cubicBezTo>
                    <a:cubicBezTo>
                      <a:pt x="7373" y="9496"/>
                      <a:pt x="9496" y="7373"/>
                      <a:pt x="9496" y="4748"/>
                    </a:cubicBezTo>
                    <a:cubicBezTo>
                      <a:pt x="9496" y="2123"/>
                      <a:pt x="7373" y="1"/>
                      <a:pt x="47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51;p49">
                <a:extLst>
                  <a:ext uri="{FF2B5EF4-FFF2-40B4-BE49-F238E27FC236}">
                    <a16:creationId xmlns:a16="http://schemas.microsoft.com/office/drawing/2014/main" id="{A8CC51B7-550D-44A4-8126-C4B1C2E2168C}"/>
                  </a:ext>
                </a:extLst>
              </p:cNvPr>
              <p:cNvSpPr/>
              <p:nvPr/>
            </p:nvSpPr>
            <p:spPr>
              <a:xfrm>
                <a:off x="8091487" y="-99735"/>
                <a:ext cx="611488" cy="63252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869" extrusionOk="0">
                    <a:moveTo>
                      <a:pt x="617" y="1"/>
                    </a:moveTo>
                    <a:cubicBezTo>
                      <a:pt x="366" y="252"/>
                      <a:pt x="183" y="549"/>
                      <a:pt x="0" y="868"/>
                    </a:cubicBezTo>
                    <a:lnTo>
                      <a:pt x="8400" y="868"/>
                    </a:lnTo>
                    <a:cubicBezTo>
                      <a:pt x="8217" y="549"/>
                      <a:pt x="8035" y="252"/>
                      <a:pt x="7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52;p49">
                <a:extLst>
                  <a:ext uri="{FF2B5EF4-FFF2-40B4-BE49-F238E27FC236}">
                    <a16:creationId xmlns:a16="http://schemas.microsoft.com/office/drawing/2014/main" id="{A669E16F-A7EC-4002-83FB-046F4912B7D8}"/>
                  </a:ext>
                </a:extLst>
              </p:cNvPr>
              <p:cNvSpPr/>
              <p:nvPr/>
            </p:nvSpPr>
            <p:spPr>
              <a:xfrm>
                <a:off x="8053274" y="134568"/>
                <a:ext cx="689516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549" extrusionOk="0">
                    <a:moveTo>
                      <a:pt x="0" y="0"/>
                    </a:moveTo>
                    <a:cubicBezTo>
                      <a:pt x="0" y="183"/>
                      <a:pt x="0" y="365"/>
                      <a:pt x="46" y="548"/>
                    </a:cubicBezTo>
                    <a:lnTo>
                      <a:pt x="9427" y="548"/>
                    </a:lnTo>
                    <a:cubicBezTo>
                      <a:pt x="9450" y="365"/>
                      <a:pt x="9450" y="183"/>
                      <a:pt x="94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53;p49">
                <a:extLst>
                  <a:ext uri="{FF2B5EF4-FFF2-40B4-BE49-F238E27FC236}">
                    <a16:creationId xmlns:a16="http://schemas.microsoft.com/office/drawing/2014/main" id="{2D0183D0-E468-44CD-95D8-CA34E3FBC3CC}"/>
                  </a:ext>
                </a:extLst>
              </p:cNvPr>
              <p:cNvSpPr/>
              <p:nvPr/>
            </p:nvSpPr>
            <p:spPr>
              <a:xfrm>
                <a:off x="8136324" y="-220999"/>
                <a:ext cx="521741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1667" extrusionOk="0">
                    <a:moveTo>
                      <a:pt x="3584" y="1"/>
                    </a:moveTo>
                    <a:cubicBezTo>
                      <a:pt x="2146" y="1"/>
                      <a:pt x="868" y="640"/>
                      <a:pt x="1" y="1667"/>
                    </a:cubicBezTo>
                    <a:lnTo>
                      <a:pt x="7168" y="1667"/>
                    </a:lnTo>
                    <a:cubicBezTo>
                      <a:pt x="6300" y="640"/>
                      <a:pt x="5022" y="1"/>
                      <a:pt x="3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54;p49">
                <a:extLst>
                  <a:ext uri="{FF2B5EF4-FFF2-40B4-BE49-F238E27FC236}">
                    <a16:creationId xmlns:a16="http://schemas.microsoft.com/office/drawing/2014/main" id="{63BD9839-AD8F-4001-A9FD-974DBECF6CA8}"/>
                  </a:ext>
                </a:extLst>
              </p:cNvPr>
              <p:cNvSpPr/>
              <p:nvPr/>
            </p:nvSpPr>
            <p:spPr>
              <a:xfrm>
                <a:off x="8051600" y="14905"/>
                <a:ext cx="691190" cy="119735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645" extrusionOk="0">
                    <a:moveTo>
                      <a:pt x="252" y="1"/>
                    </a:moveTo>
                    <a:cubicBezTo>
                      <a:pt x="92" y="457"/>
                      <a:pt x="1" y="982"/>
                      <a:pt x="1" y="1507"/>
                    </a:cubicBezTo>
                    <a:cubicBezTo>
                      <a:pt x="1" y="1553"/>
                      <a:pt x="1" y="1599"/>
                      <a:pt x="23" y="1644"/>
                    </a:cubicBezTo>
                    <a:lnTo>
                      <a:pt x="9496" y="1644"/>
                    </a:lnTo>
                    <a:cubicBezTo>
                      <a:pt x="9496" y="1599"/>
                      <a:pt x="9496" y="1553"/>
                      <a:pt x="9496" y="1507"/>
                    </a:cubicBezTo>
                    <a:cubicBezTo>
                      <a:pt x="9496" y="982"/>
                      <a:pt x="9405" y="457"/>
                      <a:pt x="9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55;p49">
                <a:extLst>
                  <a:ext uri="{FF2B5EF4-FFF2-40B4-BE49-F238E27FC236}">
                    <a16:creationId xmlns:a16="http://schemas.microsoft.com/office/drawing/2014/main" id="{FEBCBCA6-5D77-4BAA-B1C1-BE66D9BF5E02}"/>
                  </a:ext>
                </a:extLst>
              </p:cNvPr>
              <p:cNvSpPr/>
              <p:nvPr/>
            </p:nvSpPr>
            <p:spPr>
              <a:xfrm>
                <a:off x="8056622" y="174456"/>
                <a:ext cx="682892" cy="106343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461" extrusionOk="0">
                    <a:moveTo>
                      <a:pt x="0" y="0"/>
                    </a:moveTo>
                    <a:cubicBezTo>
                      <a:pt x="68" y="502"/>
                      <a:pt x="228" y="1004"/>
                      <a:pt x="457" y="1461"/>
                    </a:cubicBezTo>
                    <a:lnTo>
                      <a:pt x="8902" y="1461"/>
                    </a:lnTo>
                    <a:cubicBezTo>
                      <a:pt x="9130" y="1004"/>
                      <a:pt x="9290" y="502"/>
                      <a:pt x="93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56;p49">
                <a:extLst>
                  <a:ext uri="{FF2B5EF4-FFF2-40B4-BE49-F238E27FC236}">
                    <a16:creationId xmlns:a16="http://schemas.microsoft.com/office/drawing/2014/main" id="{5D714F7F-6759-4FC6-B14A-95BBB8DB3D40}"/>
                  </a:ext>
                </a:extLst>
              </p:cNvPr>
              <p:cNvSpPr/>
              <p:nvPr/>
            </p:nvSpPr>
            <p:spPr>
              <a:xfrm>
                <a:off x="8136324" y="350529"/>
                <a:ext cx="521741" cy="119663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1644" extrusionOk="0">
                    <a:moveTo>
                      <a:pt x="1" y="1"/>
                    </a:moveTo>
                    <a:cubicBezTo>
                      <a:pt x="868" y="1005"/>
                      <a:pt x="2146" y="1644"/>
                      <a:pt x="3584" y="1644"/>
                    </a:cubicBezTo>
                    <a:cubicBezTo>
                      <a:pt x="5022" y="1644"/>
                      <a:pt x="6300" y="1005"/>
                      <a:pt x="7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757;p49">
              <a:extLst>
                <a:ext uri="{FF2B5EF4-FFF2-40B4-BE49-F238E27FC236}">
                  <a16:creationId xmlns:a16="http://schemas.microsoft.com/office/drawing/2014/main" id="{396BD4EE-A40A-46F8-8C00-DA466357D2FC}"/>
                </a:ext>
              </a:extLst>
            </p:cNvPr>
            <p:cNvGrpSpPr/>
            <p:nvPr/>
          </p:nvGrpSpPr>
          <p:grpSpPr>
            <a:xfrm>
              <a:off x="8180720" y="3470694"/>
              <a:ext cx="250188" cy="249440"/>
              <a:chOff x="9081690" y="-154544"/>
              <a:chExt cx="559955" cy="558280"/>
            </a:xfrm>
          </p:grpSpPr>
          <p:sp>
            <p:nvSpPr>
              <p:cNvPr id="36" name="Google Shape;1758;p49">
                <a:extLst>
                  <a:ext uri="{FF2B5EF4-FFF2-40B4-BE49-F238E27FC236}">
                    <a16:creationId xmlns:a16="http://schemas.microsoft.com/office/drawing/2014/main" id="{230892E6-5BA2-4ADD-B5EC-F82638FBFEAD}"/>
                  </a:ext>
                </a:extLst>
              </p:cNvPr>
              <p:cNvSpPr/>
              <p:nvPr/>
            </p:nvSpPr>
            <p:spPr>
              <a:xfrm>
                <a:off x="9081690" y="-154544"/>
                <a:ext cx="559954" cy="558280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7670" extrusionOk="0">
                    <a:moveTo>
                      <a:pt x="3835" y="1"/>
                    </a:moveTo>
                    <a:cubicBezTo>
                      <a:pt x="1735" y="1"/>
                      <a:pt x="0" y="1713"/>
                      <a:pt x="0" y="3835"/>
                    </a:cubicBezTo>
                    <a:cubicBezTo>
                      <a:pt x="0" y="5958"/>
                      <a:pt x="1735" y="7670"/>
                      <a:pt x="3835" y="7670"/>
                    </a:cubicBezTo>
                    <a:cubicBezTo>
                      <a:pt x="5958" y="7670"/>
                      <a:pt x="7692" y="5958"/>
                      <a:pt x="7692" y="3835"/>
                    </a:cubicBezTo>
                    <a:cubicBezTo>
                      <a:pt x="7692" y="1713"/>
                      <a:pt x="5958" y="1"/>
                      <a:pt x="3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59;p49">
                <a:extLst>
                  <a:ext uri="{FF2B5EF4-FFF2-40B4-BE49-F238E27FC236}">
                    <a16:creationId xmlns:a16="http://schemas.microsoft.com/office/drawing/2014/main" id="{143572F4-5278-4AA9-9AA4-8CC57D4329F8}"/>
                  </a:ext>
                </a:extLst>
              </p:cNvPr>
              <p:cNvSpPr/>
              <p:nvPr/>
            </p:nvSpPr>
            <p:spPr>
              <a:xfrm>
                <a:off x="9364106" y="322288"/>
                <a:ext cx="194488" cy="7984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097" extrusionOk="0">
                    <a:moveTo>
                      <a:pt x="594" y="0"/>
                    </a:moveTo>
                    <a:cubicBezTo>
                      <a:pt x="274" y="0"/>
                      <a:pt x="1" y="274"/>
                      <a:pt x="1" y="594"/>
                    </a:cubicBezTo>
                    <a:cubicBezTo>
                      <a:pt x="1" y="822"/>
                      <a:pt x="115" y="1005"/>
                      <a:pt x="297" y="1096"/>
                    </a:cubicBezTo>
                    <a:cubicBezTo>
                      <a:pt x="1210" y="1028"/>
                      <a:pt x="2055" y="617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60;p49">
                <a:extLst>
                  <a:ext uri="{FF2B5EF4-FFF2-40B4-BE49-F238E27FC236}">
                    <a16:creationId xmlns:a16="http://schemas.microsoft.com/office/drawing/2014/main" id="{055B317E-012E-481E-8E6D-057007E05721}"/>
                  </a:ext>
                </a:extLst>
              </p:cNvPr>
              <p:cNvSpPr/>
              <p:nvPr/>
            </p:nvSpPr>
            <p:spPr>
              <a:xfrm>
                <a:off x="9460477" y="91332"/>
                <a:ext cx="181168" cy="152927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101" extrusionOk="0">
                    <a:moveTo>
                      <a:pt x="1050" y="1"/>
                    </a:moveTo>
                    <a:cubicBezTo>
                      <a:pt x="457" y="1"/>
                      <a:pt x="0" y="480"/>
                      <a:pt x="0" y="1051"/>
                    </a:cubicBezTo>
                    <a:cubicBezTo>
                      <a:pt x="0" y="1644"/>
                      <a:pt x="457" y="2101"/>
                      <a:pt x="1050" y="2101"/>
                    </a:cubicBezTo>
                    <a:lnTo>
                      <a:pt x="2100" y="2101"/>
                    </a:lnTo>
                    <a:cubicBezTo>
                      <a:pt x="2351" y="1599"/>
                      <a:pt x="2488" y="1051"/>
                      <a:pt x="2488" y="457"/>
                    </a:cubicBezTo>
                    <a:cubicBezTo>
                      <a:pt x="2488" y="298"/>
                      <a:pt x="2466" y="161"/>
                      <a:pt x="2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61;p49">
                <a:extLst>
                  <a:ext uri="{FF2B5EF4-FFF2-40B4-BE49-F238E27FC236}">
                    <a16:creationId xmlns:a16="http://schemas.microsoft.com/office/drawing/2014/main" id="{BEBDFAC6-4546-4044-BDFE-51F4B941C30C}"/>
                  </a:ext>
                </a:extLst>
              </p:cNvPr>
              <p:cNvSpPr/>
              <p:nvPr/>
            </p:nvSpPr>
            <p:spPr>
              <a:xfrm>
                <a:off x="9088314" y="181079"/>
                <a:ext cx="275865" cy="132983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1827" extrusionOk="0">
                    <a:moveTo>
                      <a:pt x="1" y="0"/>
                    </a:moveTo>
                    <a:cubicBezTo>
                      <a:pt x="137" y="708"/>
                      <a:pt x="480" y="1324"/>
                      <a:pt x="936" y="1826"/>
                    </a:cubicBezTo>
                    <a:lnTo>
                      <a:pt x="2877" y="1826"/>
                    </a:lnTo>
                    <a:cubicBezTo>
                      <a:pt x="3379" y="1826"/>
                      <a:pt x="3790" y="1416"/>
                      <a:pt x="3790" y="913"/>
                    </a:cubicBezTo>
                    <a:cubicBezTo>
                      <a:pt x="3790" y="411"/>
                      <a:pt x="3379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62;p49">
                <a:extLst>
                  <a:ext uri="{FF2B5EF4-FFF2-40B4-BE49-F238E27FC236}">
                    <a16:creationId xmlns:a16="http://schemas.microsoft.com/office/drawing/2014/main" id="{527458E4-58BC-47DA-8329-8121AD972A36}"/>
                  </a:ext>
                </a:extLst>
              </p:cNvPr>
              <p:cNvSpPr/>
              <p:nvPr/>
            </p:nvSpPr>
            <p:spPr>
              <a:xfrm>
                <a:off x="9413965" y="-78117"/>
                <a:ext cx="217707" cy="132983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1827" extrusionOk="0">
                    <a:moveTo>
                      <a:pt x="913" y="1"/>
                    </a:moveTo>
                    <a:cubicBezTo>
                      <a:pt x="411" y="1"/>
                      <a:pt x="0" y="411"/>
                      <a:pt x="0" y="914"/>
                    </a:cubicBezTo>
                    <a:cubicBezTo>
                      <a:pt x="0" y="1416"/>
                      <a:pt x="411" y="1827"/>
                      <a:pt x="913" y="1827"/>
                    </a:cubicBezTo>
                    <a:lnTo>
                      <a:pt x="2990" y="1827"/>
                    </a:lnTo>
                    <a:cubicBezTo>
                      <a:pt x="2808" y="1119"/>
                      <a:pt x="2443" y="503"/>
                      <a:pt x="1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63;p49">
                <a:extLst>
                  <a:ext uri="{FF2B5EF4-FFF2-40B4-BE49-F238E27FC236}">
                    <a16:creationId xmlns:a16="http://schemas.microsoft.com/office/drawing/2014/main" id="{AB1E55CF-8339-41FA-B307-A5574257760A}"/>
                  </a:ext>
                </a:extLst>
              </p:cNvPr>
              <p:cNvSpPr/>
              <p:nvPr/>
            </p:nvSpPr>
            <p:spPr>
              <a:xfrm>
                <a:off x="9247791" y="-3364"/>
                <a:ext cx="119735" cy="11973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645" extrusionOk="0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44" y="1279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64;p49">
                <a:extLst>
                  <a:ext uri="{FF2B5EF4-FFF2-40B4-BE49-F238E27FC236}">
                    <a16:creationId xmlns:a16="http://schemas.microsoft.com/office/drawing/2014/main" id="{455B8856-A780-4677-B492-99288BA978A4}"/>
                  </a:ext>
                </a:extLst>
              </p:cNvPr>
              <p:cNvSpPr/>
              <p:nvPr/>
            </p:nvSpPr>
            <p:spPr>
              <a:xfrm>
                <a:off x="9134825" y="-122955"/>
                <a:ext cx="179494" cy="8479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165" extrusionOk="0">
                    <a:moveTo>
                      <a:pt x="1347" y="0"/>
                    </a:moveTo>
                    <a:cubicBezTo>
                      <a:pt x="822" y="274"/>
                      <a:pt x="343" y="685"/>
                      <a:pt x="1" y="1164"/>
                    </a:cubicBezTo>
                    <a:lnTo>
                      <a:pt x="1872" y="1164"/>
                    </a:lnTo>
                    <a:cubicBezTo>
                      <a:pt x="2192" y="1164"/>
                      <a:pt x="2466" y="913"/>
                      <a:pt x="2466" y="571"/>
                    </a:cubicBezTo>
                    <a:cubicBezTo>
                      <a:pt x="2466" y="251"/>
                      <a:pt x="2192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765;p49">
              <a:extLst>
                <a:ext uri="{FF2B5EF4-FFF2-40B4-BE49-F238E27FC236}">
                  <a16:creationId xmlns:a16="http://schemas.microsoft.com/office/drawing/2014/main" id="{1015694C-1159-4410-8981-C71476B67867}"/>
                </a:ext>
              </a:extLst>
            </p:cNvPr>
            <p:cNvGrpSpPr/>
            <p:nvPr/>
          </p:nvGrpSpPr>
          <p:grpSpPr>
            <a:xfrm>
              <a:off x="5768926" y="3955068"/>
              <a:ext cx="364500" cy="365248"/>
              <a:chOff x="6877026" y="-284106"/>
              <a:chExt cx="815802" cy="817476"/>
            </a:xfrm>
          </p:grpSpPr>
          <p:sp>
            <p:nvSpPr>
              <p:cNvPr id="34" name="Google Shape;1766;p49">
                <a:extLst>
                  <a:ext uri="{FF2B5EF4-FFF2-40B4-BE49-F238E27FC236}">
                    <a16:creationId xmlns:a16="http://schemas.microsoft.com/office/drawing/2014/main" id="{50A07AC0-73B4-41ED-BD2F-F8B43FEFEF4F}"/>
                  </a:ext>
                </a:extLst>
              </p:cNvPr>
              <p:cNvSpPr/>
              <p:nvPr/>
            </p:nvSpPr>
            <p:spPr>
              <a:xfrm>
                <a:off x="6877026" y="-284106"/>
                <a:ext cx="815802" cy="817476"/>
              </a:xfrm>
              <a:custGeom>
                <a:avLst/>
                <a:gdLst/>
                <a:ahLst/>
                <a:cxnLst/>
                <a:rect l="l" t="t" r="r" b="b"/>
                <a:pathLst>
                  <a:path w="11208" h="11231" extrusionOk="0">
                    <a:moveTo>
                      <a:pt x="5592" y="0"/>
                    </a:moveTo>
                    <a:cubicBezTo>
                      <a:pt x="2511" y="0"/>
                      <a:pt x="0" y="2511"/>
                      <a:pt x="0" y="5615"/>
                    </a:cubicBezTo>
                    <a:cubicBezTo>
                      <a:pt x="0" y="8720"/>
                      <a:pt x="2511" y="11230"/>
                      <a:pt x="5592" y="11230"/>
                    </a:cubicBezTo>
                    <a:cubicBezTo>
                      <a:pt x="8696" y="11230"/>
                      <a:pt x="11207" y="8720"/>
                      <a:pt x="11207" y="5615"/>
                    </a:cubicBezTo>
                    <a:cubicBezTo>
                      <a:pt x="11207" y="2511"/>
                      <a:pt x="8696" y="0"/>
                      <a:pt x="5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67;p49">
                <a:extLst>
                  <a:ext uri="{FF2B5EF4-FFF2-40B4-BE49-F238E27FC236}">
                    <a16:creationId xmlns:a16="http://schemas.microsoft.com/office/drawing/2014/main" id="{D0151C8A-F49F-4110-BFE5-D8AFC5D8EEEC}"/>
                  </a:ext>
                </a:extLst>
              </p:cNvPr>
              <p:cNvSpPr/>
              <p:nvPr/>
            </p:nvSpPr>
            <p:spPr>
              <a:xfrm>
                <a:off x="6877026" y="-284106"/>
                <a:ext cx="815802" cy="744252"/>
              </a:xfrm>
              <a:custGeom>
                <a:avLst/>
                <a:gdLst/>
                <a:ahLst/>
                <a:cxnLst/>
                <a:rect l="l" t="t" r="r" b="b"/>
                <a:pathLst>
                  <a:path w="11208" h="10225" extrusionOk="0">
                    <a:moveTo>
                      <a:pt x="5592" y="0"/>
                    </a:moveTo>
                    <a:cubicBezTo>
                      <a:pt x="5387" y="0"/>
                      <a:pt x="5181" y="23"/>
                      <a:pt x="4976" y="46"/>
                    </a:cubicBezTo>
                    <a:cubicBezTo>
                      <a:pt x="4542" y="3036"/>
                      <a:pt x="6505" y="1598"/>
                      <a:pt x="7373" y="2443"/>
                    </a:cubicBezTo>
                    <a:cubicBezTo>
                      <a:pt x="8286" y="3356"/>
                      <a:pt x="6870" y="5136"/>
                      <a:pt x="7647" y="5935"/>
                    </a:cubicBezTo>
                    <a:cubicBezTo>
                      <a:pt x="7926" y="6222"/>
                      <a:pt x="8205" y="6285"/>
                      <a:pt x="8468" y="6285"/>
                    </a:cubicBezTo>
                    <a:cubicBezTo>
                      <a:pt x="8673" y="6285"/>
                      <a:pt x="8869" y="6247"/>
                      <a:pt x="9048" y="6247"/>
                    </a:cubicBezTo>
                    <a:cubicBezTo>
                      <a:pt x="9276" y="6247"/>
                      <a:pt x="9476" y="6310"/>
                      <a:pt x="9632" y="6597"/>
                    </a:cubicBezTo>
                    <a:cubicBezTo>
                      <a:pt x="10020" y="7304"/>
                      <a:pt x="9701" y="8286"/>
                      <a:pt x="10431" y="8468"/>
                    </a:cubicBezTo>
                    <a:cubicBezTo>
                      <a:pt x="10933" y="7624"/>
                      <a:pt x="11207" y="6665"/>
                      <a:pt x="11207" y="5615"/>
                    </a:cubicBezTo>
                    <a:cubicBezTo>
                      <a:pt x="11207" y="2511"/>
                      <a:pt x="8696" y="0"/>
                      <a:pt x="5592" y="0"/>
                    </a:cubicBezTo>
                    <a:close/>
                    <a:moveTo>
                      <a:pt x="936" y="2488"/>
                    </a:moveTo>
                    <a:cubicBezTo>
                      <a:pt x="342" y="3378"/>
                      <a:pt x="0" y="4451"/>
                      <a:pt x="0" y="5615"/>
                    </a:cubicBezTo>
                    <a:cubicBezTo>
                      <a:pt x="0" y="6825"/>
                      <a:pt x="388" y="7966"/>
                      <a:pt x="1050" y="8879"/>
                    </a:cubicBezTo>
                    <a:cubicBezTo>
                      <a:pt x="1187" y="8560"/>
                      <a:pt x="1301" y="8172"/>
                      <a:pt x="1370" y="7738"/>
                    </a:cubicBezTo>
                    <a:cubicBezTo>
                      <a:pt x="1643" y="6186"/>
                      <a:pt x="2420" y="6369"/>
                      <a:pt x="3310" y="5821"/>
                    </a:cubicBezTo>
                    <a:cubicBezTo>
                      <a:pt x="4200" y="5273"/>
                      <a:pt x="3287" y="4269"/>
                      <a:pt x="2488" y="4109"/>
                    </a:cubicBezTo>
                    <a:cubicBezTo>
                      <a:pt x="1803" y="3972"/>
                      <a:pt x="1575" y="3082"/>
                      <a:pt x="936" y="2488"/>
                    </a:cubicBezTo>
                    <a:close/>
                    <a:moveTo>
                      <a:pt x="4041" y="8435"/>
                    </a:moveTo>
                    <a:cubicBezTo>
                      <a:pt x="3996" y="8435"/>
                      <a:pt x="3950" y="8445"/>
                      <a:pt x="3903" y="8468"/>
                    </a:cubicBezTo>
                    <a:cubicBezTo>
                      <a:pt x="3492" y="8651"/>
                      <a:pt x="3173" y="9313"/>
                      <a:pt x="4017" y="9929"/>
                    </a:cubicBezTo>
                    <a:cubicBezTo>
                      <a:pt x="4293" y="10143"/>
                      <a:pt x="4652" y="10225"/>
                      <a:pt x="5002" y="10225"/>
                    </a:cubicBezTo>
                    <a:cubicBezTo>
                      <a:pt x="5551" y="10225"/>
                      <a:pt x="6078" y="10024"/>
                      <a:pt x="6231" y="9815"/>
                    </a:cubicBezTo>
                    <a:cubicBezTo>
                      <a:pt x="6499" y="9458"/>
                      <a:pt x="6091" y="8993"/>
                      <a:pt x="5689" y="8993"/>
                    </a:cubicBezTo>
                    <a:cubicBezTo>
                      <a:pt x="5680" y="8993"/>
                      <a:pt x="5670" y="8993"/>
                      <a:pt x="5661" y="8993"/>
                    </a:cubicBezTo>
                    <a:cubicBezTo>
                      <a:pt x="5617" y="8996"/>
                      <a:pt x="5575" y="8998"/>
                      <a:pt x="5534" y="8998"/>
                    </a:cubicBezTo>
                    <a:cubicBezTo>
                      <a:pt x="4699" y="8998"/>
                      <a:pt x="4375" y="8435"/>
                      <a:pt x="4041" y="8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623536" y="1726980"/>
            <a:ext cx="5752734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3. ML Model Fitting:</a:t>
            </a:r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8198126" y="2735049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6258240" y="3861424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6197153" y="1028035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062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0326" y="62901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3674" y="580730"/>
            <a:ext cx="513420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Fit our </a:t>
            </a:r>
            <a:r>
              <a:rPr lang="en-US" sz="1050" b="1" dirty="0" err="1">
                <a:solidFill>
                  <a:schemeClr val="bg1"/>
                </a:solidFill>
              </a:rPr>
              <a:t>RandomForest</a:t>
            </a:r>
            <a:r>
              <a:rPr lang="en-US" sz="1050" b="1" dirty="0">
                <a:solidFill>
                  <a:schemeClr val="bg1"/>
                </a:solidFill>
              </a:rPr>
              <a:t> regressor model: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ensemble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RandomForestRegressor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900" dirty="0">
              <a:solidFill>
                <a:srgbClr val="00B050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6696" y="2723772"/>
            <a:ext cx="7706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Evaluate the regression using MSE for </a:t>
            </a:r>
            <a:r>
              <a:rPr lang="en-US" sz="1800" dirty="0">
                <a:solidFill>
                  <a:schemeClr val="bg1"/>
                </a:solidFill>
                <a:highlight>
                  <a:srgbClr val="FF00FF"/>
                </a:highlight>
              </a:rPr>
              <a:t>training and testing </a:t>
            </a:r>
            <a:r>
              <a:rPr lang="en-US" sz="1800" dirty="0">
                <a:solidFill>
                  <a:schemeClr val="bg1"/>
                </a:solidFill>
              </a:rPr>
              <a:t>data: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train_pred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test_pred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mean_squared_error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'MSE for training data:'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train_pred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'MSE for testing data:'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test_pred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490" y="2166825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F924F-E40D-4E53-B9A8-217F7857D71B}"/>
              </a:ext>
            </a:extLst>
          </p:cNvPr>
          <p:cNvCxnSpPr>
            <a:cxnSpLocks/>
          </p:cNvCxnSpPr>
          <p:nvPr/>
        </p:nvCxnSpPr>
        <p:spPr>
          <a:xfrm>
            <a:off x="474133" y="2166825"/>
            <a:ext cx="8195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4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1001" y="684832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021" y="1269607"/>
            <a:ext cx="63460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Evaluate MSE, &lt;AE and R2 score for our </a:t>
            </a:r>
            <a:r>
              <a:rPr lang="en-US" b="1" dirty="0">
                <a:solidFill>
                  <a:schemeClr val="bg1"/>
                </a:solidFill>
                <a:highlight>
                  <a:srgbClr val="FF00FF"/>
                </a:highlight>
              </a:rPr>
              <a:t>test and predict </a:t>
            </a:r>
            <a:r>
              <a:rPr lang="en-US" b="1" dirty="0">
                <a:solidFill>
                  <a:schemeClr val="bg1"/>
                </a:solidFill>
              </a:rPr>
              <a:t>data: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r2_score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Evaluate regression metrics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r2_score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Squared Error: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Absolute Error: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-squared: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B050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3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8" name="Google Shape;2288;p65"/>
          <p:cNvGrpSpPr/>
          <p:nvPr/>
        </p:nvGrpSpPr>
        <p:grpSpPr>
          <a:xfrm>
            <a:off x="8150823" y="200024"/>
            <a:ext cx="1278900" cy="1292100"/>
            <a:chOff x="6641123" y="1171574"/>
            <a:chExt cx="1278900" cy="1292100"/>
          </a:xfrm>
        </p:grpSpPr>
        <p:sp>
          <p:nvSpPr>
            <p:cNvPr id="2289" name="Google Shape;2289;p65"/>
            <p:cNvSpPr/>
            <p:nvPr/>
          </p:nvSpPr>
          <p:spPr>
            <a:xfrm rot="5400000">
              <a:off x="6634523" y="1178174"/>
              <a:ext cx="1292100" cy="1278900"/>
            </a:xfrm>
            <a:prstGeom prst="chord">
              <a:avLst>
                <a:gd name="adj1" fmla="val 19619663"/>
                <a:gd name="adj2" fmla="val 12789898"/>
              </a:avLst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5"/>
            <p:cNvSpPr/>
            <p:nvPr/>
          </p:nvSpPr>
          <p:spPr>
            <a:xfrm rot="10800000">
              <a:off x="6938759" y="1598315"/>
              <a:ext cx="155635" cy="148492"/>
            </a:xfrm>
            <a:custGeom>
              <a:avLst/>
              <a:gdLst/>
              <a:ahLst/>
              <a:cxnLst/>
              <a:rect l="l" t="t" r="r" b="b"/>
              <a:pathLst>
                <a:path w="4520" h="4269" extrusionOk="0">
                  <a:moveTo>
                    <a:pt x="2260" y="0"/>
                  </a:moveTo>
                  <a:cubicBezTo>
                    <a:pt x="1005" y="0"/>
                    <a:pt x="1" y="959"/>
                    <a:pt x="1" y="2123"/>
                  </a:cubicBezTo>
                  <a:cubicBezTo>
                    <a:pt x="1" y="3310"/>
                    <a:pt x="1005" y="4269"/>
                    <a:pt x="2260" y="4269"/>
                  </a:cubicBezTo>
                  <a:cubicBezTo>
                    <a:pt x="3516" y="4269"/>
                    <a:pt x="4520" y="3310"/>
                    <a:pt x="4520" y="2123"/>
                  </a:cubicBezTo>
                  <a:cubicBezTo>
                    <a:pt x="4520" y="959"/>
                    <a:pt x="3516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5"/>
            <p:cNvSpPr/>
            <p:nvPr/>
          </p:nvSpPr>
          <p:spPr>
            <a:xfrm rot="10800000">
              <a:off x="7352145" y="1561793"/>
              <a:ext cx="77818" cy="73881"/>
            </a:xfrm>
            <a:custGeom>
              <a:avLst/>
              <a:gdLst/>
              <a:ahLst/>
              <a:cxnLst/>
              <a:rect l="l" t="t" r="r" b="b"/>
              <a:pathLst>
                <a:path w="2260" h="2124" extrusionOk="0">
                  <a:moveTo>
                    <a:pt x="1119" y="1"/>
                  </a:moveTo>
                  <a:cubicBezTo>
                    <a:pt x="502" y="1"/>
                    <a:pt x="0" y="457"/>
                    <a:pt x="0" y="1051"/>
                  </a:cubicBezTo>
                  <a:cubicBezTo>
                    <a:pt x="0" y="1644"/>
                    <a:pt x="502" y="2124"/>
                    <a:pt x="1119" y="2124"/>
                  </a:cubicBezTo>
                  <a:cubicBezTo>
                    <a:pt x="1735" y="2124"/>
                    <a:pt x="2260" y="1644"/>
                    <a:pt x="2260" y="1051"/>
                  </a:cubicBezTo>
                  <a:cubicBezTo>
                    <a:pt x="2260" y="457"/>
                    <a:pt x="1735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5"/>
            <p:cNvSpPr/>
            <p:nvPr/>
          </p:nvSpPr>
          <p:spPr>
            <a:xfrm rot="10800000">
              <a:off x="7231116" y="1303770"/>
              <a:ext cx="155635" cy="148492"/>
            </a:xfrm>
            <a:custGeom>
              <a:avLst/>
              <a:gdLst/>
              <a:ahLst/>
              <a:cxnLst/>
              <a:rect l="l" t="t" r="r" b="b"/>
              <a:pathLst>
                <a:path w="4520" h="4269" extrusionOk="0">
                  <a:moveTo>
                    <a:pt x="2260" y="0"/>
                  </a:moveTo>
                  <a:cubicBezTo>
                    <a:pt x="1028" y="0"/>
                    <a:pt x="1" y="959"/>
                    <a:pt x="1" y="2123"/>
                  </a:cubicBezTo>
                  <a:cubicBezTo>
                    <a:pt x="1" y="3310"/>
                    <a:pt x="1028" y="4269"/>
                    <a:pt x="2260" y="4269"/>
                  </a:cubicBezTo>
                  <a:cubicBezTo>
                    <a:pt x="3516" y="4269"/>
                    <a:pt x="4520" y="3310"/>
                    <a:pt x="4520" y="2123"/>
                  </a:cubicBezTo>
                  <a:cubicBezTo>
                    <a:pt x="4520" y="959"/>
                    <a:pt x="3516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5"/>
            <p:cNvSpPr/>
            <p:nvPr/>
          </p:nvSpPr>
          <p:spPr>
            <a:xfrm rot="-8570978">
              <a:off x="6884560" y="2078174"/>
              <a:ext cx="156207" cy="147953"/>
            </a:xfrm>
            <a:custGeom>
              <a:avLst/>
              <a:gdLst/>
              <a:ahLst/>
              <a:cxnLst/>
              <a:rect l="l" t="t" r="r" b="b"/>
              <a:pathLst>
                <a:path w="4520" h="4269" extrusionOk="0">
                  <a:moveTo>
                    <a:pt x="2260" y="0"/>
                  </a:moveTo>
                  <a:cubicBezTo>
                    <a:pt x="1005" y="0"/>
                    <a:pt x="1" y="959"/>
                    <a:pt x="1" y="2123"/>
                  </a:cubicBezTo>
                  <a:cubicBezTo>
                    <a:pt x="1" y="3310"/>
                    <a:pt x="1005" y="4269"/>
                    <a:pt x="2260" y="4269"/>
                  </a:cubicBezTo>
                  <a:cubicBezTo>
                    <a:pt x="3516" y="4269"/>
                    <a:pt x="4520" y="3310"/>
                    <a:pt x="4520" y="2123"/>
                  </a:cubicBezTo>
                  <a:cubicBezTo>
                    <a:pt x="4520" y="959"/>
                    <a:pt x="3516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5"/>
            <p:cNvSpPr/>
            <p:nvPr/>
          </p:nvSpPr>
          <p:spPr>
            <a:xfrm rot="-8570978">
              <a:off x="7267042" y="2283260"/>
              <a:ext cx="78104" cy="73612"/>
            </a:xfrm>
            <a:custGeom>
              <a:avLst/>
              <a:gdLst/>
              <a:ahLst/>
              <a:cxnLst/>
              <a:rect l="l" t="t" r="r" b="b"/>
              <a:pathLst>
                <a:path w="2260" h="2124" extrusionOk="0">
                  <a:moveTo>
                    <a:pt x="1119" y="1"/>
                  </a:moveTo>
                  <a:cubicBezTo>
                    <a:pt x="502" y="1"/>
                    <a:pt x="0" y="457"/>
                    <a:pt x="0" y="1051"/>
                  </a:cubicBezTo>
                  <a:cubicBezTo>
                    <a:pt x="0" y="1644"/>
                    <a:pt x="502" y="2124"/>
                    <a:pt x="1119" y="2124"/>
                  </a:cubicBezTo>
                  <a:cubicBezTo>
                    <a:pt x="1735" y="2124"/>
                    <a:pt x="2260" y="1644"/>
                    <a:pt x="2260" y="1051"/>
                  </a:cubicBezTo>
                  <a:cubicBezTo>
                    <a:pt x="2260" y="457"/>
                    <a:pt x="1735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5"/>
            <p:cNvSpPr/>
            <p:nvPr/>
          </p:nvSpPr>
          <p:spPr>
            <a:xfrm rot="-8570978">
              <a:off x="7293389" y="2019741"/>
              <a:ext cx="156207" cy="147953"/>
            </a:xfrm>
            <a:custGeom>
              <a:avLst/>
              <a:gdLst/>
              <a:ahLst/>
              <a:cxnLst/>
              <a:rect l="l" t="t" r="r" b="b"/>
              <a:pathLst>
                <a:path w="4520" h="4269" extrusionOk="0">
                  <a:moveTo>
                    <a:pt x="2260" y="0"/>
                  </a:moveTo>
                  <a:cubicBezTo>
                    <a:pt x="1028" y="0"/>
                    <a:pt x="1" y="959"/>
                    <a:pt x="1" y="2123"/>
                  </a:cubicBezTo>
                  <a:cubicBezTo>
                    <a:pt x="1" y="3310"/>
                    <a:pt x="1028" y="4269"/>
                    <a:pt x="2260" y="4269"/>
                  </a:cubicBezTo>
                  <a:cubicBezTo>
                    <a:pt x="3516" y="4269"/>
                    <a:pt x="4520" y="3310"/>
                    <a:pt x="4520" y="2123"/>
                  </a:cubicBezTo>
                  <a:cubicBezTo>
                    <a:pt x="4520" y="959"/>
                    <a:pt x="3516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119" y="1266042"/>
            <a:ext cx="4626926" cy="452163"/>
          </a:xfrm>
        </p:spPr>
        <p:txBody>
          <a:bodyPr/>
          <a:lstStyle/>
          <a:p>
            <a:r>
              <a:rPr lang="en-US" sz="2000" dirty="0"/>
              <a:t>Saving model, scaler and encoder using </a:t>
            </a:r>
            <a:r>
              <a:rPr lang="en-US" sz="2000" dirty="0" err="1">
                <a:solidFill>
                  <a:srgbClr val="92D050"/>
                </a:solidFill>
              </a:rPr>
              <a:t>joblib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931060" y="1718205"/>
            <a:ext cx="6893043" cy="1144048"/>
          </a:xfrm>
        </p:spPr>
        <p:txBody>
          <a:bodyPr/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le_title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le_title.pkl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le_wishlist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le_wishlist.pkl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scaler.pkl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rf_model.pkl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BB4C2-F672-4F10-A9B8-80B159AEC8E7}"/>
              </a:ext>
            </a:extLst>
          </p:cNvPr>
          <p:cNvSpPr txBox="1"/>
          <p:nvPr/>
        </p:nvSpPr>
        <p:spPr>
          <a:xfrm>
            <a:off x="2355777" y="261299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Step 4</a:t>
            </a:r>
          </a:p>
        </p:txBody>
      </p:sp>
      <p:pic>
        <p:nvPicPr>
          <p:cNvPr id="1026" name="Picture 2" descr="Im Crazy GIFs | Tenor">
            <a:extLst>
              <a:ext uri="{FF2B5EF4-FFF2-40B4-BE49-F238E27FC236}">
                <a16:creationId xmlns:a16="http://schemas.microsoft.com/office/drawing/2014/main" id="{F9D9D09F-CFB5-43B1-B37A-1BA175DF4D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10" y="3091501"/>
            <a:ext cx="2095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E31578-3515-46B4-9719-5488096ADD99}"/>
              </a:ext>
            </a:extLst>
          </p:cNvPr>
          <p:cNvSpPr/>
          <p:nvPr/>
        </p:nvSpPr>
        <p:spPr>
          <a:xfrm>
            <a:off x="2553547" y="1693333"/>
            <a:ext cx="3616960" cy="11960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623536" y="1726980"/>
            <a:ext cx="5752734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. Model Deployment:</a:t>
            </a:r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8198126" y="2735049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6258240" y="3861424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6197153" y="1028035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525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" y="227980"/>
            <a:ext cx="810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5"/>
                </a:solidFill>
              </a:rPr>
              <a:t>Step 1: Import Our Libraries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" y="2340651"/>
            <a:ext cx="616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5"/>
                </a:solidFill>
              </a:rPr>
              <a:t>Step 2: Load our model, Scaler and </a:t>
            </a:r>
            <a:r>
              <a:rPr lang="en-US" sz="2000" b="1" i="1" u="sng" dirty="0" err="1">
                <a:solidFill>
                  <a:schemeClr val="accent5"/>
                </a:solidFill>
              </a:rPr>
              <a:t>Encoderr</a:t>
            </a:r>
            <a:endParaRPr lang="en-US" sz="2000" b="1" i="1" u="sng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974D5-25EF-4ED0-B5C4-F24AA555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4" y="680845"/>
            <a:ext cx="2455271" cy="1587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70746-AC05-4939-AB99-23AD2D91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34" y="2838170"/>
            <a:ext cx="3700911" cy="21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46" y="106060"/>
            <a:ext cx="810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5"/>
                </a:solidFill>
              </a:rPr>
              <a:t>Step 2: Import Our Libraries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EB977-2C31-4B11-964A-A68BE010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07" y="506171"/>
            <a:ext cx="4495808" cy="44093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858089-C97E-43E0-86A8-C9FF4D98DD32}"/>
              </a:ext>
            </a:extLst>
          </p:cNvPr>
          <p:cNvSpPr/>
          <p:nvPr/>
        </p:nvSpPr>
        <p:spPr>
          <a:xfrm>
            <a:off x="2225462" y="4168141"/>
            <a:ext cx="3497581" cy="5579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119E79-0F13-4F6E-B23D-9F0474339C59}"/>
              </a:ext>
            </a:extLst>
          </p:cNvPr>
          <p:cNvSpPr/>
          <p:nvPr/>
        </p:nvSpPr>
        <p:spPr>
          <a:xfrm>
            <a:off x="2178472" y="3610186"/>
            <a:ext cx="3497581" cy="504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5F164F-4AAC-4472-8D70-2630ADCED22E}"/>
              </a:ext>
            </a:extLst>
          </p:cNvPr>
          <p:cNvSpPr/>
          <p:nvPr/>
        </p:nvSpPr>
        <p:spPr>
          <a:xfrm>
            <a:off x="2178471" y="2323253"/>
            <a:ext cx="3856569" cy="123359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09BCA-01E4-4FAF-B318-8B1D55180C1B}"/>
              </a:ext>
            </a:extLst>
          </p:cNvPr>
          <p:cNvSpPr/>
          <p:nvPr/>
        </p:nvSpPr>
        <p:spPr>
          <a:xfrm>
            <a:off x="2178472" y="1374136"/>
            <a:ext cx="3687235" cy="89577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42AC0A-921D-4C4E-925C-E6B1773B2FFD}"/>
              </a:ext>
            </a:extLst>
          </p:cNvPr>
          <p:cNvSpPr/>
          <p:nvPr/>
        </p:nvSpPr>
        <p:spPr>
          <a:xfrm>
            <a:off x="2178471" y="964577"/>
            <a:ext cx="1878756" cy="15288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4F526-94C7-4E05-8CA4-DE373B5E2723}"/>
              </a:ext>
            </a:extLst>
          </p:cNvPr>
          <p:cNvSpPr/>
          <p:nvPr/>
        </p:nvSpPr>
        <p:spPr>
          <a:xfrm>
            <a:off x="2227999" y="1193780"/>
            <a:ext cx="2005334" cy="1270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385E70-69C8-4BD5-9612-09E3E67233B8}"/>
              </a:ext>
            </a:extLst>
          </p:cNvPr>
          <p:cNvCxnSpPr/>
          <p:nvPr/>
        </p:nvCxnSpPr>
        <p:spPr>
          <a:xfrm flipV="1">
            <a:off x="4158827" y="573415"/>
            <a:ext cx="2564980" cy="3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44971-E13F-432F-94E7-5326D6721A13}"/>
              </a:ext>
            </a:extLst>
          </p:cNvPr>
          <p:cNvCxnSpPr>
            <a:cxnSpLocks/>
          </p:cNvCxnSpPr>
          <p:nvPr/>
        </p:nvCxnSpPr>
        <p:spPr>
          <a:xfrm flipV="1">
            <a:off x="4334933" y="1151885"/>
            <a:ext cx="2581068" cy="10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B4F5D1-4A65-4594-9AF4-9F2B5F15C93F}"/>
              </a:ext>
            </a:extLst>
          </p:cNvPr>
          <p:cNvCxnSpPr>
            <a:cxnSpLocks/>
          </p:cNvCxnSpPr>
          <p:nvPr/>
        </p:nvCxnSpPr>
        <p:spPr>
          <a:xfrm>
            <a:off x="5904162" y="1822024"/>
            <a:ext cx="82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177BC0-6815-49D3-A1AC-A442C1E68C27}"/>
              </a:ext>
            </a:extLst>
          </p:cNvPr>
          <p:cNvCxnSpPr>
            <a:cxnSpLocks/>
          </p:cNvCxnSpPr>
          <p:nvPr/>
        </p:nvCxnSpPr>
        <p:spPr>
          <a:xfrm flipH="1" flipV="1">
            <a:off x="1229821" y="2323253"/>
            <a:ext cx="927311" cy="48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6F0BAC-628E-4C2D-A1C9-00AAFDCE2393}"/>
              </a:ext>
            </a:extLst>
          </p:cNvPr>
          <p:cNvCxnSpPr>
            <a:cxnSpLocks/>
          </p:cNvCxnSpPr>
          <p:nvPr/>
        </p:nvCxnSpPr>
        <p:spPr>
          <a:xfrm flipH="1" flipV="1">
            <a:off x="1483360" y="3817169"/>
            <a:ext cx="603866" cy="5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8874E6-34A8-481B-BE68-1B7A2940AD6D}"/>
              </a:ext>
            </a:extLst>
          </p:cNvPr>
          <p:cNvCxnSpPr>
            <a:cxnSpLocks/>
          </p:cNvCxnSpPr>
          <p:nvPr/>
        </p:nvCxnSpPr>
        <p:spPr>
          <a:xfrm flipV="1">
            <a:off x="5719508" y="4114800"/>
            <a:ext cx="1196493" cy="28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FD2673-6F20-4886-A64E-29A5B30FF047}"/>
              </a:ext>
            </a:extLst>
          </p:cNvPr>
          <p:cNvSpPr txBox="1"/>
          <p:nvPr/>
        </p:nvSpPr>
        <p:spPr>
          <a:xfrm>
            <a:off x="6769149" y="456926"/>
            <a:ext cx="2111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Make a title for our web page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B5B9F-FDD7-4147-8E93-627ECD988C37}"/>
              </a:ext>
            </a:extLst>
          </p:cNvPr>
          <p:cNvSpPr txBox="1"/>
          <p:nvPr/>
        </p:nvSpPr>
        <p:spPr>
          <a:xfrm>
            <a:off x="6965528" y="986031"/>
            <a:ext cx="1734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Load our Model, Scaler and Encoder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7EAA8-FA6A-4556-9761-05801CF6D114}"/>
              </a:ext>
            </a:extLst>
          </p:cNvPr>
          <p:cNvSpPr txBox="1"/>
          <p:nvPr/>
        </p:nvSpPr>
        <p:spPr>
          <a:xfrm>
            <a:off x="6827520" y="1634823"/>
            <a:ext cx="17344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a Search Query to filter the courses by a specific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EB2E70-CE85-4B80-AEA7-92D1D8663975}"/>
              </a:ext>
            </a:extLst>
          </p:cNvPr>
          <p:cNvSpPr txBox="1"/>
          <p:nvPr/>
        </p:nvSpPr>
        <p:spPr>
          <a:xfrm>
            <a:off x="165321" y="2034712"/>
            <a:ext cx="1734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Take all user inputs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B1AD71-6017-4E34-83AD-DE14088DC27C}"/>
              </a:ext>
            </a:extLst>
          </p:cNvPr>
          <p:cNvSpPr txBox="1"/>
          <p:nvPr/>
        </p:nvSpPr>
        <p:spPr>
          <a:xfrm>
            <a:off x="44972" y="3483228"/>
            <a:ext cx="1734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Encode and scale the input data using the loaded scaler and </a:t>
            </a:r>
            <a:r>
              <a:rPr lang="en-US" sz="105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encoderr</a:t>
            </a:r>
            <a:endParaRPr lang="en-US" sz="105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A32346-61AB-49CF-9676-A09D93C7FD88}"/>
              </a:ext>
            </a:extLst>
          </p:cNvPr>
          <p:cNvSpPr txBox="1"/>
          <p:nvPr/>
        </p:nvSpPr>
        <p:spPr>
          <a:xfrm>
            <a:off x="6959456" y="3967976"/>
            <a:ext cx="1734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 the course rating</a:t>
            </a:r>
          </a:p>
        </p:txBody>
      </p:sp>
    </p:spTree>
    <p:extLst>
      <p:ext uri="{BB962C8B-B14F-4D97-AF65-F5344CB8AC3E}">
        <p14:creationId xmlns:p14="http://schemas.microsoft.com/office/powerpoint/2010/main" val="189360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>
          <a:extLst>
            <a:ext uri="{FF2B5EF4-FFF2-40B4-BE49-F238E27FC236}">
              <a16:creationId xmlns:a16="http://schemas.microsoft.com/office/drawing/2014/main" id="{046944DA-99FA-5A33-88BF-5A4A31038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0">
            <a:extLst>
              <a:ext uri="{FF2B5EF4-FFF2-40B4-BE49-F238E27FC236}">
                <a16:creationId xmlns:a16="http://schemas.microsoft.com/office/drawing/2014/main" id="{E7B53A67-44E2-5363-C00B-75A5A243AD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6550" y="1640100"/>
            <a:ext cx="5730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1" dirty="0"/>
              <a:t>Don’t forget the Feedbacks</a:t>
            </a:r>
            <a:endParaRPr sz="5000" b="1" i="1" dirty="0"/>
          </a:p>
        </p:txBody>
      </p:sp>
      <p:grpSp>
        <p:nvGrpSpPr>
          <p:cNvPr id="1774" name="Google Shape;1774;p50">
            <a:extLst>
              <a:ext uri="{FF2B5EF4-FFF2-40B4-BE49-F238E27FC236}">
                <a16:creationId xmlns:a16="http://schemas.microsoft.com/office/drawing/2014/main" id="{226EFC7F-EA07-7413-7850-7B601C66248D}"/>
              </a:ext>
            </a:extLst>
          </p:cNvPr>
          <p:cNvGrpSpPr/>
          <p:nvPr/>
        </p:nvGrpSpPr>
        <p:grpSpPr>
          <a:xfrm>
            <a:off x="-233" y="4065542"/>
            <a:ext cx="2151422" cy="1077848"/>
            <a:chOff x="5636496" y="3386160"/>
            <a:chExt cx="3507371" cy="1757170"/>
          </a:xfrm>
        </p:grpSpPr>
        <p:grpSp>
          <p:nvGrpSpPr>
            <p:cNvPr id="1775" name="Google Shape;1775;p50">
              <a:extLst>
                <a:ext uri="{FF2B5EF4-FFF2-40B4-BE49-F238E27FC236}">
                  <a16:creationId xmlns:a16="http://schemas.microsoft.com/office/drawing/2014/main" id="{51571FEE-675C-5C8C-458E-079150273DA5}"/>
                </a:ext>
              </a:extLst>
            </p:cNvPr>
            <p:cNvGrpSpPr/>
            <p:nvPr/>
          </p:nvGrpSpPr>
          <p:grpSpPr>
            <a:xfrm>
              <a:off x="5636496" y="4387612"/>
              <a:ext cx="3507371" cy="755718"/>
              <a:chOff x="-3987275" y="2957386"/>
              <a:chExt cx="6964598" cy="1500632"/>
            </a:xfrm>
          </p:grpSpPr>
          <p:sp>
            <p:nvSpPr>
              <p:cNvPr id="1776" name="Google Shape;1776;p50">
                <a:extLst>
                  <a:ext uri="{FF2B5EF4-FFF2-40B4-BE49-F238E27FC236}">
                    <a16:creationId xmlns:a16="http://schemas.microsoft.com/office/drawing/2014/main" id="{EFC8C5D4-BA6F-EDF9-AB0A-D7243965E74F}"/>
                  </a:ext>
                </a:extLst>
              </p:cNvPr>
              <p:cNvSpPr/>
              <p:nvPr/>
            </p:nvSpPr>
            <p:spPr>
              <a:xfrm>
                <a:off x="-3987275" y="2957386"/>
                <a:ext cx="6964598" cy="1500616"/>
              </a:xfrm>
              <a:custGeom>
                <a:avLst/>
                <a:gdLst/>
                <a:ahLst/>
                <a:cxnLst/>
                <a:rect l="l" t="t" r="r" b="b"/>
                <a:pathLst>
                  <a:path w="122573" h="26410" extrusionOk="0">
                    <a:moveTo>
                      <a:pt x="61287" y="1"/>
                    </a:moveTo>
                    <a:cubicBezTo>
                      <a:pt x="89407" y="1"/>
                      <a:pt x="113351" y="11002"/>
                      <a:pt x="122573" y="26410"/>
                    </a:cubicBezTo>
                    <a:lnTo>
                      <a:pt x="1" y="26410"/>
                    </a:lnTo>
                    <a:cubicBezTo>
                      <a:pt x="9222" y="11002"/>
                      <a:pt x="33189" y="1"/>
                      <a:pt x="6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0">
                <a:extLst>
                  <a:ext uri="{FF2B5EF4-FFF2-40B4-BE49-F238E27FC236}">
                    <a16:creationId xmlns:a16="http://schemas.microsoft.com/office/drawing/2014/main" id="{35CB6781-F2D8-FDFA-5BA3-ADEC02CBB1F4}"/>
                  </a:ext>
                </a:extLst>
              </p:cNvPr>
              <p:cNvSpPr/>
              <p:nvPr/>
            </p:nvSpPr>
            <p:spPr>
              <a:xfrm>
                <a:off x="1213536" y="3560483"/>
                <a:ext cx="826163" cy="771729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3582" extrusionOk="0">
                    <a:moveTo>
                      <a:pt x="11915" y="2648"/>
                    </a:moveTo>
                    <a:cubicBezTo>
                      <a:pt x="12280" y="3059"/>
                      <a:pt x="12577" y="3493"/>
                      <a:pt x="12828" y="3949"/>
                    </a:cubicBezTo>
                    <a:cubicBezTo>
                      <a:pt x="14540" y="7099"/>
                      <a:pt x="13330" y="10888"/>
                      <a:pt x="10112" y="12395"/>
                    </a:cubicBezTo>
                    <a:cubicBezTo>
                      <a:pt x="7601" y="13581"/>
                      <a:pt x="4611" y="13011"/>
                      <a:pt x="2602" y="11208"/>
                    </a:cubicBezTo>
                    <a:cubicBezTo>
                      <a:pt x="2260" y="10820"/>
                      <a:pt x="1963" y="10409"/>
                      <a:pt x="1712" y="9929"/>
                    </a:cubicBezTo>
                    <a:cubicBezTo>
                      <a:pt x="0" y="6780"/>
                      <a:pt x="890" y="2694"/>
                      <a:pt x="4109" y="1187"/>
                    </a:cubicBezTo>
                    <a:cubicBezTo>
                      <a:pt x="6620" y="0"/>
                      <a:pt x="9815" y="754"/>
                      <a:pt x="11915" y="2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0">
                <a:extLst>
                  <a:ext uri="{FF2B5EF4-FFF2-40B4-BE49-F238E27FC236}">
                    <a16:creationId xmlns:a16="http://schemas.microsoft.com/office/drawing/2014/main" id="{AD20D8DD-4EC3-32CB-FFC0-028432674392}"/>
                  </a:ext>
                </a:extLst>
              </p:cNvPr>
              <p:cNvSpPr/>
              <p:nvPr/>
            </p:nvSpPr>
            <p:spPr>
              <a:xfrm>
                <a:off x="1318598" y="3638270"/>
                <a:ext cx="592746" cy="570757"/>
              </a:xfrm>
              <a:custGeom>
                <a:avLst/>
                <a:gdLst/>
                <a:ahLst/>
                <a:cxnLst/>
                <a:rect l="l" t="t" r="r" b="b"/>
                <a:pathLst>
                  <a:path w="10432" h="10045" extrusionOk="0">
                    <a:moveTo>
                      <a:pt x="3059" y="1051"/>
                    </a:moveTo>
                    <a:cubicBezTo>
                      <a:pt x="5296" y="1"/>
                      <a:pt x="8057" y="937"/>
                      <a:pt x="9244" y="3128"/>
                    </a:cubicBezTo>
                    <a:cubicBezTo>
                      <a:pt x="10431" y="5319"/>
                      <a:pt x="9587" y="7944"/>
                      <a:pt x="7373" y="8994"/>
                    </a:cubicBezTo>
                    <a:cubicBezTo>
                      <a:pt x="5136" y="10044"/>
                      <a:pt x="2374" y="9108"/>
                      <a:pt x="1187" y="6917"/>
                    </a:cubicBezTo>
                    <a:cubicBezTo>
                      <a:pt x="0" y="4726"/>
                      <a:pt x="845" y="2101"/>
                      <a:pt x="3059" y="1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0">
                <a:extLst>
                  <a:ext uri="{FF2B5EF4-FFF2-40B4-BE49-F238E27FC236}">
                    <a16:creationId xmlns:a16="http://schemas.microsoft.com/office/drawing/2014/main" id="{4EAB0219-2EA6-C693-8405-7858A4BB35FB}"/>
                  </a:ext>
                </a:extLst>
              </p:cNvPr>
              <p:cNvSpPr/>
              <p:nvPr/>
            </p:nvSpPr>
            <p:spPr>
              <a:xfrm>
                <a:off x="1375646" y="3734298"/>
                <a:ext cx="504562" cy="474731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355" extrusionOk="0">
                    <a:moveTo>
                      <a:pt x="8788" y="3287"/>
                    </a:moveTo>
                    <a:cubicBezTo>
                      <a:pt x="8879" y="4930"/>
                      <a:pt x="7989" y="6528"/>
                      <a:pt x="6369" y="7304"/>
                    </a:cubicBezTo>
                    <a:cubicBezTo>
                      <a:pt x="4132" y="8354"/>
                      <a:pt x="1370" y="7418"/>
                      <a:pt x="183" y="5227"/>
                    </a:cubicBezTo>
                    <a:cubicBezTo>
                      <a:pt x="137" y="5159"/>
                      <a:pt x="115" y="5113"/>
                      <a:pt x="92" y="5067"/>
                    </a:cubicBezTo>
                    <a:cubicBezTo>
                      <a:pt x="0" y="3401"/>
                      <a:pt x="891" y="1803"/>
                      <a:pt x="2511" y="1050"/>
                    </a:cubicBezTo>
                    <a:cubicBezTo>
                      <a:pt x="4725" y="0"/>
                      <a:pt x="7510" y="913"/>
                      <a:pt x="8697" y="3104"/>
                    </a:cubicBezTo>
                    <a:cubicBezTo>
                      <a:pt x="8720" y="3173"/>
                      <a:pt x="8742" y="3218"/>
                      <a:pt x="8788" y="3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0">
                <a:extLst>
                  <a:ext uri="{FF2B5EF4-FFF2-40B4-BE49-F238E27FC236}">
                    <a16:creationId xmlns:a16="http://schemas.microsoft.com/office/drawing/2014/main" id="{44E937D6-226A-2DC4-0E85-F17D9796D40D}"/>
                  </a:ext>
                </a:extLst>
              </p:cNvPr>
              <p:cNvSpPr/>
              <p:nvPr/>
            </p:nvSpPr>
            <p:spPr>
              <a:xfrm>
                <a:off x="-3177976" y="3764072"/>
                <a:ext cx="1024635" cy="693943"/>
              </a:xfrm>
              <a:custGeom>
                <a:avLst/>
                <a:gdLst/>
                <a:ahLst/>
                <a:cxnLst/>
                <a:rect l="l" t="t" r="r" b="b"/>
                <a:pathLst>
                  <a:path w="18033" h="12213" extrusionOk="0">
                    <a:moveTo>
                      <a:pt x="2512" y="3493"/>
                    </a:moveTo>
                    <a:cubicBezTo>
                      <a:pt x="2055" y="3995"/>
                      <a:pt x="1644" y="4566"/>
                      <a:pt x="1302" y="5182"/>
                    </a:cubicBezTo>
                    <a:cubicBezTo>
                      <a:pt x="46" y="7488"/>
                      <a:pt x="1" y="10044"/>
                      <a:pt x="914" y="12213"/>
                    </a:cubicBezTo>
                    <a:lnTo>
                      <a:pt x="16344" y="12213"/>
                    </a:lnTo>
                    <a:cubicBezTo>
                      <a:pt x="18033" y="8195"/>
                      <a:pt x="16755" y="3402"/>
                      <a:pt x="12806" y="1553"/>
                    </a:cubicBezTo>
                    <a:cubicBezTo>
                      <a:pt x="9473" y="1"/>
                      <a:pt x="5273" y="982"/>
                      <a:pt x="2512" y="34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0">
                <a:extLst>
                  <a:ext uri="{FF2B5EF4-FFF2-40B4-BE49-F238E27FC236}">
                    <a16:creationId xmlns:a16="http://schemas.microsoft.com/office/drawing/2014/main" id="{22A04F95-EA94-44C0-DD7A-6C490CDEED31}"/>
                  </a:ext>
                </a:extLst>
              </p:cNvPr>
              <p:cNvSpPr/>
              <p:nvPr/>
            </p:nvSpPr>
            <p:spPr>
              <a:xfrm>
                <a:off x="-3040469" y="3866577"/>
                <a:ext cx="758774" cy="591439"/>
              </a:xfrm>
              <a:custGeom>
                <a:avLst/>
                <a:gdLst/>
                <a:ahLst/>
                <a:cxnLst/>
                <a:rect l="l" t="t" r="r" b="b"/>
                <a:pathLst>
                  <a:path w="13354" h="10409" extrusionOk="0">
                    <a:moveTo>
                      <a:pt x="9313" y="1370"/>
                    </a:moveTo>
                    <a:cubicBezTo>
                      <a:pt x="6368" y="0"/>
                      <a:pt x="2739" y="1210"/>
                      <a:pt x="1164" y="4109"/>
                    </a:cubicBezTo>
                    <a:cubicBezTo>
                      <a:pt x="0" y="6254"/>
                      <a:pt x="320" y="8719"/>
                      <a:pt x="1781" y="10409"/>
                    </a:cubicBezTo>
                    <a:lnTo>
                      <a:pt x="10819" y="10409"/>
                    </a:lnTo>
                    <a:cubicBezTo>
                      <a:pt x="11185" y="10020"/>
                      <a:pt x="11527" y="9564"/>
                      <a:pt x="11778" y="9085"/>
                    </a:cubicBezTo>
                    <a:cubicBezTo>
                      <a:pt x="13353" y="6209"/>
                      <a:pt x="12235" y="2739"/>
                      <a:pt x="931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0">
                <a:extLst>
                  <a:ext uri="{FF2B5EF4-FFF2-40B4-BE49-F238E27FC236}">
                    <a16:creationId xmlns:a16="http://schemas.microsoft.com/office/drawing/2014/main" id="{58779DE2-52D2-D582-B465-22E41EF44521}"/>
                  </a:ext>
                </a:extLst>
              </p:cNvPr>
              <p:cNvSpPr/>
              <p:nvPr/>
            </p:nvSpPr>
            <p:spPr>
              <a:xfrm>
                <a:off x="-3018423" y="3992378"/>
                <a:ext cx="661498" cy="46564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8195" extrusionOk="0">
                    <a:moveTo>
                      <a:pt x="92" y="4314"/>
                    </a:moveTo>
                    <a:cubicBezTo>
                      <a:pt x="0" y="5729"/>
                      <a:pt x="480" y="7122"/>
                      <a:pt x="1393" y="8195"/>
                    </a:cubicBezTo>
                    <a:lnTo>
                      <a:pt x="10431" y="8195"/>
                    </a:lnTo>
                    <a:cubicBezTo>
                      <a:pt x="10797" y="7806"/>
                      <a:pt x="11139" y="7350"/>
                      <a:pt x="11390" y="6871"/>
                    </a:cubicBezTo>
                    <a:cubicBezTo>
                      <a:pt x="11436" y="6802"/>
                      <a:pt x="11481" y="6711"/>
                      <a:pt x="11504" y="6642"/>
                    </a:cubicBezTo>
                    <a:cubicBezTo>
                      <a:pt x="11641" y="4474"/>
                      <a:pt x="10477" y="2374"/>
                      <a:pt x="8331" y="1370"/>
                    </a:cubicBezTo>
                    <a:cubicBezTo>
                      <a:pt x="5410" y="0"/>
                      <a:pt x="1758" y="1210"/>
                      <a:pt x="183" y="4086"/>
                    </a:cubicBezTo>
                    <a:cubicBezTo>
                      <a:pt x="160" y="4177"/>
                      <a:pt x="114" y="4246"/>
                      <a:pt x="92" y="43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3" name="Google Shape;1783;p50">
              <a:extLst>
                <a:ext uri="{FF2B5EF4-FFF2-40B4-BE49-F238E27FC236}">
                  <a16:creationId xmlns:a16="http://schemas.microsoft.com/office/drawing/2014/main" id="{33A0DECF-B49C-38BD-7D88-A4088233C3BB}"/>
                </a:ext>
              </a:extLst>
            </p:cNvPr>
            <p:cNvGrpSpPr/>
            <p:nvPr/>
          </p:nvGrpSpPr>
          <p:grpSpPr>
            <a:xfrm>
              <a:off x="7037356" y="3386160"/>
              <a:ext cx="1635854" cy="1422864"/>
              <a:chOff x="3766006" y="451700"/>
              <a:chExt cx="3615946" cy="3145146"/>
            </a:xfrm>
          </p:grpSpPr>
          <p:sp>
            <p:nvSpPr>
              <p:cNvPr id="1784" name="Google Shape;1784;p50">
                <a:extLst>
                  <a:ext uri="{FF2B5EF4-FFF2-40B4-BE49-F238E27FC236}">
                    <a16:creationId xmlns:a16="http://schemas.microsoft.com/office/drawing/2014/main" id="{E70CD1D0-B09A-0204-27F3-45776EFD859C}"/>
                  </a:ext>
                </a:extLst>
              </p:cNvPr>
              <p:cNvSpPr/>
              <p:nvPr/>
            </p:nvSpPr>
            <p:spPr>
              <a:xfrm>
                <a:off x="3860670" y="1705850"/>
                <a:ext cx="2426612" cy="1819661"/>
              </a:xfrm>
              <a:custGeom>
                <a:avLst/>
                <a:gdLst/>
                <a:ahLst/>
                <a:cxnLst/>
                <a:rect l="l" t="t" r="r" b="b"/>
                <a:pathLst>
                  <a:path w="42707" h="32025" extrusionOk="0">
                    <a:moveTo>
                      <a:pt x="18169" y="25884"/>
                    </a:moveTo>
                    <a:cubicBezTo>
                      <a:pt x="16983" y="27824"/>
                      <a:pt x="16458" y="29719"/>
                      <a:pt x="16503" y="31978"/>
                    </a:cubicBezTo>
                    <a:lnTo>
                      <a:pt x="9678" y="32024"/>
                    </a:lnTo>
                    <a:lnTo>
                      <a:pt x="9359" y="30152"/>
                    </a:lnTo>
                    <a:cubicBezTo>
                      <a:pt x="5958" y="25930"/>
                      <a:pt x="5136" y="21045"/>
                      <a:pt x="5570" y="15818"/>
                    </a:cubicBezTo>
                    <a:cubicBezTo>
                      <a:pt x="1781" y="12486"/>
                      <a:pt x="0" y="8309"/>
                      <a:pt x="206" y="3470"/>
                    </a:cubicBezTo>
                    <a:cubicBezTo>
                      <a:pt x="297" y="1347"/>
                      <a:pt x="3401" y="0"/>
                      <a:pt x="4566" y="2876"/>
                    </a:cubicBezTo>
                    <a:cubicBezTo>
                      <a:pt x="5433" y="4999"/>
                      <a:pt x="6004" y="5981"/>
                      <a:pt x="7442" y="7829"/>
                    </a:cubicBezTo>
                    <a:lnTo>
                      <a:pt x="18169" y="7829"/>
                    </a:lnTo>
                    <a:lnTo>
                      <a:pt x="28874" y="7829"/>
                    </a:lnTo>
                    <a:lnTo>
                      <a:pt x="28874" y="7829"/>
                    </a:lnTo>
                    <a:cubicBezTo>
                      <a:pt x="30974" y="8834"/>
                      <a:pt x="35311" y="11413"/>
                      <a:pt x="39625" y="11527"/>
                    </a:cubicBezTo>
                    <a:cubicBezTo>
                      <a:pt x="42707" y="11618"/>
                      <a:pt x="42250" y="15932"/>
                      <a:pt x="40173" y="16412"/>
                    </a:cubicBezTo>
                    <a:cubicBezTo>
                      <a:pt x="36863" y="17142"/>
                      <a:pt x="34786" y="17119"/>
                      <a:pt x="30815" y="16891"/>
                    </a:cubicBezTo>
                    <a:cubicBezTo>
                      <a:pt x="31043" y="21707"/>
                      <a:pt x="30130" y="26227"/>
                      <a:pt x="26957" y="30152"/>
                    </a:cubicBezTo>
                    <a:lnTo>
                      <a:pt x="26638" y="32024"/>
                    </a:lnTo>
                    <a:lnTo>
                      <a:pt x="19836" y="31978"/>
                    </a:lnTo>
                    <a:cubicBezTo>
                      <a:pt x="19858" y="29719"/>
                      <a:pt x="19334" y="27824"/>
                      <a:pt x="18169" y="258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0">
                <a:extLst>
                  <a:ext uri="{FF2B5EF4-FFF2-40B4-BE49-F238E27FC236}">
                    <a16:creationId xmlns:a16="http://schemas.microsoft.com/office/drawing/2014/main" id="{D9A9295C-D6C8-4828-71C6-D54D054091AE}"/>
                  </a:ext>
                </a:extLst>
              </p:cNvPr>
              <p:cNvSpPr/>
              <p:nvPr/>
            </p:nvSpPr>
            <p:spPr>
              <a:xfrm>
                <a:off x="4217334" y="3085801"/>
                <a:ext cx="1350157" cy="236087"/>
              </a:xfrm>
              <a:custGeom>
                <a:avLst/>
                <a:gdLst/>
                <a:ahLst/>
                <a:cxnLst/>
                <a:rect l="l" t="t" r="r" b="b"/>
                <a:pathLst>
                  <a:path w="23762" h="4155" extrusionOk="0">
                    <a:moveTo>
                      <a:pt x="23762" y="0"/>
                    </a:moveTo>
                    <a:cubicBezTo>
                      <a:pt x="23488" y="936"/>
                      <a:pt x="23122" y="1849"/>
                      <a:pt x="22689" y="2739"/>
                    </a:cubicBezTo>
                    <a:cubicBezTo>
                      <a:pt x="20269" y="3538"/>
                      <a:pt x="16868" y="4063"/>
                      <a:pt x="13057" y="4155"/>
                    </a:cubicBezTo>
                    <a:cubicBezTo>
                      <a:pt x="12874" y="3561"/>
                      <a:pt x="12646" y="2990"/>
                      <a:pt x="12349" y="2420"/>
                    </a:cubicBezTo>
                    <a:cubicBezTo>
                      <a:pt x="17370" y="2374"/>
                      <a:pt x="21684" y="1393"/>
                      <a:pt x="23762" y="0"/>
                    </a:cubicBezTo>
                    <a:close/>
                    <a:moveTo>
                      <a:pt x="11413" y="2420"/>
                    </a:moveTo>
                    <a:cubicBezTo>
                      <a:pt x="11116" y="2990"/>
                      <a:pt x="10888" y="3561"/>
                      <a:pt x="10706" y="4155"/>
                    </a:cubicBezTo>
                    <a:cubicBezTo>
                      <a:pt x="6894" y="4063"/>
                      <a:pt x="3493" y="3538"/>
                      <a:pt x="1073" y="2739"/>
                    </a:cubicBezTo>
                    <a:cubicBezTo>
                      <a:pt x="640" y="1849"/>
                      <a:pt x="274" y="936"/>
                      <a:pt x="0" y="0"/>
                    </a:cubicBezTo>
                    <a:cubicBezTo>
                      <a:pt x="2078" y="1393"/>
                      <a:pt x="6392" y="2374"/>
                      <a:pt x="11413" y="2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0">
                <a:extLst>
                  <a:ext uri="{FF2B5EF4-FFF2-40B4-BE49-F238E27FC236}">
                    <a16:creationId xmlns:a16="http://schemas.microsoft.com/office/drawing/2014/main" id="{C0E3C630-02A9-8CAE-4B2C-E3DC67F00F61}"/>
                  </a:ext>
                </a:extLst>
              </p:cNvPr>
              <p:cNvSpPr/>
              <p:nvPr/>
            </p:nvSpPr>
            <p:spPr>
              <a:xfrm>
                <a:off x="5908549" y="2336164"/>
                <a:ext cx="66195" cy="33467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890" extrusionOk="0">
                    <a:moveTo>
                      <a:pt x="548" y="0"/>
                    </a:moveTo>
                    <a:cubicBezTo>
                      <a:pt x="754" y="46"/>
                      <a:pt x="959" y="92"/>
                      <a:pt x="1165" y="137"/>
                    </a:cubicBezTo>
                    <a:cubicBezTo>
                      <a:pt x="822" y="1256"/>
                      <a:pt x="640" y="2466"/>
                      <a:pt x="640" y="3698"/>
                    </a:cubicBezTo>
                    <a:cubicBezTo>
                      <a:pt x="640" y="4451"/>
                      <a:pt x="708" y="5182"/>
                      <a:pt x="822" y="5844"/>
                    </a:cubicBezTo>
                    <a:cubicBezTo>
                      <a:pt x="617" y="5866"/>
                      <a:pt x="411" y="5889"/>
                      <a:pt x="206" y="5889"/>
                    </a:cubicBezTo>
                    <a:cubicBezTo>
                      <a:pt x="69" y="5205"/>
                      <a:pt x="1" y="4474"/>
                      <a:pt x="1" y="3698"/>
                    </a:cubicBezTo>
                    <a:cubicBezTo>
                      <a:pt x="1" y="2397"/>
                      <a:pt x="206" y="1142"/>
                      <a:pt x="5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0">
                <a:extLst>
                  <a:ext uri="{FF2B5EF4-FFF2-40B4-BE49-F238E27FC236}">
                    <a16:creationId xmlns:a16="http://schemas.microsoft.com/office/drawing/2014/main" id="{19CDD9B0-3AA5-E8EA-DEF6-4AD460355B82}"/>
                  </a:ext>
                </a:extLst>
              </p:cNvPr>
              <p:cNvSpPr/>
              <p:nvPr/>
            </p:nvSpPr>
            <p:spPr>
              <a:xfrm>
                <a:off x="5944858" y="2343948"/>
                <a:ext cx="342454" cy="324272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5707" extrusionOk="0">
                    <a:moveTo>
                      <a:pt x="526" y="0"/>
                    </a:moveTo>
                    <a:cubicBezTo>
                      <a:pt x="1325" y="160"/>
                      <a:pt x="2146" y="274"/>
                      <a:pt x="2945" y="297"/>
                    </a:cubicBezTo>
                    <a:cubicBezTo>
                      <a:pt x="6027" y="388"/>
                      <a:pt x="5570" y="4702"/>
                      <a:pt x="3493" y="5182"/>
                    </a:cubicBezTo>
                    <a:cubicBezTo>
                      <a:pt x="2283" y="5456"/>
                      <a:pt x="1233" y="5615"/>
                      <a:pt x="183" y="5707"/>
                    </a:cubicBezTo>
                    <a:cubicBezTo>
                      <a:pt x="69" y="5045"/>
                      <a:pt x="1" y="4314"/>
                      <a:pt x="1" y="3561"/>
                    </a:cubicBezTo>
                    <a:cubicBezTo>
                      <a:pt x="1" y="2329"/>
                      <a:pt x="183" y="1119"/>
                      <a:pt x="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0">
                <a:extLst>
                  <a:ext uri="{FF2B5EF4-FFF2-40B4-BE49-F238E27FC236}">
                    <a16:creationId xmlns:a16="http://schemas.microsoft.com/office/drawing/2014/main" id="{0DE48FA2-D969-2278-A9A9-99433AB0684D}"/>
                  </a:ext>
                </a:extLst>
              </p:cNvPr>
              <p:cNvSpPr/>
              <p:nvPr/>
            </p:nvSpPr>
            <p:spPr>
              <a:xfrm>
                <a:off x="3891807" y="2010637"/>
                <a:ext cx="315181" cy="160857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831" extrusionOk="0">
                    <a:moveTo>
                      <a:pt x="137" y="2831"/>
                    </a:moveTo>
                    <a:cubicBezTo>
                      <a:pt x="92" y="2625"/>
                      <a:pt x="46" y="2420"/>
                      <a:pt x="0" y="2214"/>
                    </a:cubicBezTo>
                    <a:cubicBezTo>
                      <a:pt x="2260" y="2032"/>
                      <a:pt x="4200" y="1164"/>
                      <a:pt x="5182" y="0"/>
                    </a:cubicBezTo>
                    <a:cubicBezTo>
                      <a:pt x="5296" y="206"/>
                      <a:pt x="5410" y="388"/>
                      <a:pt x="5547" y="594"/>
                    </a:cubicBezTo>
                    <a:cubicBezTo>
                      <a:pt x="4520" y="1781"/>
                      <a:pt x="2488" y="2671"/>
                      <a:pt x="137" y="2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0">
                <a:extLst>
                  <a:ext uri="{FF2B5EF4-FFF2-40B4-BE49-F238E27FC236}">
                    <a16:creationId xmlns:a16="http://schemas.microsoft.com/office/drawing/2014/main" id="{222A9F60-59C7-6DA4-CF3C-93ABE084E850}"/>
                  </a:ext>
                </a:extLst>
              </p:cNvPr>
              <p:cNvSpPr/>
              <p:nvPr/>
            </p:nvSpPr>
            <p:spPr>
              <a:xfrm>
                <a:off x="3868454" y="1705850"/>
                <a:ext cx="317794" cy="4306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7579" extrusionOk="0">
                    <a:moveTo>
                      <a:pt x="411" y="7578"/>
                    </a:moveTo>
                    <a:cubicBezTo>
                      <a:pt x="115" y="6277"/>
                      <a:pt x="0" y="4908"/>
                      <a:pt x="69" y="3470"/>
                    </a:cubicBezTo>
                    <a:cubicBezTo>
                      <a:pt x="160" y="1347"/>
                      <a:pt x="3264" y="0"/>
                      <a:pt x="4429" y="2876"/>
                    </a:cubicBezTo>
                    <a:cubicBezTo>
                      <a:pt x="4839" y="3903"/>
                      <a:pt x="5182" y="4657"/>
                      <a:pt x="5593" y="5364"/>
                    </a:cubicBezTo>
                    <a:cubicBezTo>
                      <a:pt x="4611" y="6528"/>
                      <a:pt x="2671" y="7396"/>
                      <a:pt x="411" y="75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0">
                <a:extLst>
                  <a:ext uri="{FF2B5EF4-FFF2-40B4-BE49-F238E27FC236}">
                    <a16:creationId xmlns:a16="http://schemas.microsoft.com/office/drawing/2014/main" id="{F49CA4E3-EA3C-E962-713E-08D38C88EBD7}"/>
                  </a:ext>
                </a:extLst>
              </p:cNvPr>
              <p:cNvSpPr/>
              <p:nvPr/>
            </p:nvSpPr>
            <p:spPr>
              <a:xfrm>
                <a:off x="4410582" y="3452807"/>
                <a:ext cx="387853" cy="144039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535" extrusionOk="0">
                    <a:moveTo>
                      <a:pt x="3401" y="2535"/>
                    </a:moveTo>
                    <a:cubicBezTo>
                      <a:pt x="5296" y="2535"/>
                      <a:pt x="6825" y="1964"/>
                      <a:pt x="6825" y="1279"/>
                    </a:cubicBezTo>
                    <a:cubicBezTo>
                      <a:pt x="6825" y="572"/>
                      <a:pt x="5296" y="1"/>
                      <a:pt x="3401" y="1"/>
                    </a:cubicBezTo>
                    <a:cubicBezTo>
                      <a:pt x="1530" y="1"/>
                      <a:pt x="0" y="572"/>
                      <a:pt x="0" y="1279"/>
                    </a:cubicBezTo>
                    <a:cubicBezTo>
                      <a:pt x="0" y="1964"/>
                      <a:pt x="1530" y="2535"/>
                      <a:pt x="3401" y="25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0">
                <a:extLst>
                  <a:ext uri="{FF2B5EF4-FFF2-40B4-BE49-F238E27FC236}">
                    <a16:creationId xmlns:a16="http://schemas.microsoft.com/office/drawing/2014/main" id="{B9B70251-AEA8-A107-EB10-5B9D74ECFA57}"/>
                  </a:ext>
                </a:extLst>
              </p:cNvPr>
              <p:cNvSpPr/>
              <p:nvPr/>
            </p:nvSpPr>
            <p:spPr>
              <a:xfrm>
                <a:off x="4280860" y="1962623"/>
                <a:ext cx="1223107" cy="343761"/>
              </a:xfrm>
              <a:custGeom>
                <a:avLst/>
                <a:gdLst/>
                <a:ahLst/>
                <a:cxnLst/>
                <a:rect l="l" t="t" r="r" b="b"/>
                <a:pathLst>
                  <a:path w="21526" h="6050" extrusionOk="0">
                    <a:moveTo>
                      <a:pt x="708" y="1"/>
                    </a:moveTo>
                    <a:cubicBezTo>
                      <a:pt x="252" y="959"/>
                      <a:pt x="1" y="2055"/>
                      <a:pt x="47" y="3310"/>
                    </a:cubicBezTo>
                    <a:cubicBezTo>
                      <a:pt x="6255" y="6049"/>
                      <a:pt x="15271" y="6049"/>
                      <a:pt x="21479" y="3310"/>
                    </a:cubicBezTo>
                    <a:cubicBezTo>
                      <a:pt x="21525" y="2055"/>
                      <a:pt x="21274" y="959"/>
                      <a:pt x="20818" y="1"/>
                    </a:cubicBezTo>
                    <a:lnTo>
                      <a:pt x="13536" y="92"/>
                    </a:lnTo>
                    <a:lnTo>
                      <a:pt x="10774" y="2260"/>
                    </a:lnTo>
                    <a:lnTo>
                      <a:pt x="7990" y="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0">
                <a:extLst>
                  <a:ext uri="{FF2B5EF4-FFF2-40B4-BE49-F238E27FC236}">
                    <a16:creationId xmlns:a16="http://schemas.microsoft.com/office/drawing/2014/main" id="{61099BB4-613A-0B34-F751-503A640B1095}"/>
                  </a:ext>
                </a:extLst>
              </p:cNvPr>
              <p:cNvSpPr/>
              <p:nvPr/>
            </p:nvSpPr>
            <p:spPr>
              <a:xfrm>
                <a:off x="4171934" y="2196100"/>
                <a:ext cx="337284" cy="530472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9336" extrusionOk="0">
                    <a:moveTo>
                      <a:pt x="4178" y="0"/>
                    </a:moveTo>
                    <a:cubicBezTo>
                      <a:pt x="3584" y="2602"/>
                      <a:pt x="2169" y="5113"/>
                      <a:pt x="92" y="7190"/>
                    </a:cubicBezTo>
                    <a:lnTo>
                      <a:pt x="1" y="9336"/>
                    </a:lnTo>
                    <a:cubicBezTo>
                      <a:pt x="3128" y="7122"/>
                      <a:pt x="4999" y="4132"/>
                      <a:pt x="5935" y="5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0">
                <a:extLst>
                  <a:ext uri="{FF2B5EF4-FFF2-40B4-BE49-F238E27FC236}">
                    <a16:creationId xmlns:a16="http://schemas.microsoft.com/office/drawing/2014/main" id="{4F45CF9F-9391-993A-F42F-E59A46CD1DD2}"/>
                  </a:ext>
                </a:extLst>
              </p:cNvPr>
              <p:cNvSpPr/>
              <p:nvPr/>
            </p:nvSpPr>
            <p:spPr>
              <a:xfrm>
                <a:off x="5275622" y="2196100"/>
                <a:ext cx="386546" cy="530472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9336" extrusionOk="0">
                    <a:moveTo>
                      <a:pt x="1781" y="0"/>
                    </a:moveTo>
                    <a:cubicBezTo>
                      <a:pt x="2626" y="3789"/>
                      <a:pt x="4497" y="5547"/>
                      <a:pt x="6803" y="8309"/>
                    </a:cubicBezTo>
                    <a:lnTo>
                      <a:pt x="5935" y="8240"/>
                    </a:lnTo>
                    <a:lnTo>
                      <a:pt x="5935" y="9336"/>
                    </a:lnTo>
                    <a:cubicBezTo>
                      <a:pt x="2831" y="7122"/>
                      <a:pt x="937" y="4132"/>
                      <a:pt x="1" y="5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0">
                <a:extLst>
                  <a:ext uri="{FF2B5EF4-FFF2-40B4-BE49-F238E27FC236}">
                    <a16:creationId xmlns:a16="http://schemas.microsoft.com/office/drawing/2014/main" id="{4A66EC87-2236-E86E-58DE-EA3304F58D7B}"/>
                  </a:ext>
                </a:extLst>
              </p:cNvPr>
              <p:cNvSpPr/>
              <p:nvPr/>
            </p:nvSpPr>
            <p:spPr>
              <a:xfrm>
                <a:off x="4986404" y="3452807"/>
                <a:ext cx="387853" cy="144039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535" extrusionOk="0">
                    <a:moveTo>
                      <a:pt x="3425" y="2535"/>
                    </a:moveTo>
                    <a:cubicBezTo>
                      <a:pt x="5296" y="2535"/>
                      <a:pt x="6826" y="1964"/>
                      <a:pt x="6826" y="1279"/>
                    </a:cubicBezTo>
                    <a:cubicBezTo>
                      <a:pt x="6826" y="572"/>
                      <a:pt x="5296" y="1"/>
                      <a:pt x="3425" y="1"/>
                    </a:cubicBezTo>
                    <a:cubicBezTo>
                      <a:pt x="1530" y="1"/>
                      <a:pt x="1" y="572"/>
                      <a:pt x="1" y="1279"/>
                    </a:cubicBezTo>
                    <a:cubicBezTo>
                      <a:pt x="1" y="1964"/>
                      <a:pt x="1530" y="2535"/>
                      <a:pt x="3425" y="25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0">
                <a:extLst>
                  <a:ext uri="{FF2B5EF4-FFF2-40B4-BE49-F238E27FC236}">
                    <a16:creationId xmlns:a16="http://schemas.microsoft.com/office/drawing/2014/main" id="{E5FC16F3-9C34-51E6-F8E1-13D13E34FB2F}"/>
                  </a:ext>
                </a:extLst>
              </p:cNvPr>
              <p:cNvSpPr/>
              <p:nvPr/>
            </p:nvSpPr>
            <p:spPr>
              <a:xfrm>
                <a:off x="4321089" y="1834208"/>
                <a:ext cx="1142650" cy="256883"/>
              </a:xfrm>
              <a:custGeom>
                <a:avLst/>
                <a:gdLst/>
                <a:ahLst/>
                <a:cxnLst/>
                <a:rect l="l" t="t" r="r" b="b"/>
                <a:pathLst>
                  <a:path w="20110" h="4521" extrusionOk="0">
                    <a:moveTo>
                      <a:pt x="10066" y="4520"/>
                    </a:moveTo>
                    <a:cubicBezTo>
                      <a:pt x="15590" y="4520"/>
                      <a:pt x="20110" y="3516"/>
                      <a:pt x="20110" y="2261"/>
                    </a:cubicBezTo>
                    <a:cubicBezTo>
                      <a:pt x="20110" y="1005"/>
                      <a:pt x="15590" y="1"/>
                      <a:pt x="10066" y="1"/>
                    </a:cubicBezTo>
                    <a:cubicBezTo>
                      <a:pt x="4520" y="1"/>
                      <a:pt x="0" y="1005"/>
                      <a:pt x="0" y="2261"/>
                    </a:cubicBezTo>
                    <a:cubicBezTo>
                      <a:pt x="0" y="3516"/>
                      <a:pt x="4520" y="4520"/>
                      <a:pt x="10066" y="4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0">
                <a:extLst>
                  <a:ext uri="{FF2B5EF4-FFF2-40B4-BE49-F238E27FC236}">
                    <a16:creationId xmlns:a16="http://schemas.microsoft.com/office/drawing/2014/main" id="{6333F2D4-E38C-41EB-E31C-C9175835E065}"/>
                  </a:ext>
                </a:extLst>
              </p:cNvPr>
              <p:cNvSpPr/>
              <p:nvPr/>
            </p:nvSpPr>
            <p:spPr>
              <a:xfrm>
                <a:off x="4645309" y="2506058"/>
                <a:ext cx="494220" cy="258133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4543" extrusionOk="0">
                    <a:moveTo>
                      <a:pt x="982" y="0"/>
                    </a:moveTo>
                    <a:lnTo>
                      <a:pt x="7716" y="0"/>
                    </a:lnTo>
                    <a:cubicBezTo>
                      <a:pt x="8264" y="0"/>
                      <a:pt x="8697" y="457"/>
                      <a:pt x="8697" y="982"/>
                    </a:cubicBezTo>
                    <a:lnTo>
                      <a:pt x="8697" y="3561"/>
                    </a:lnTo>
                    <a:cubicBezTo>
                      <a:pt x="8697" y="4086"/>
                      <a:pt x="8264" y="4543"/>
                      <a:pt x="7716" y="4543"/>
                    </a:cubicBezTo>
                    <a:lnTo>
                      <a:pt x="982" y="4543"/>
                    </a:lnTo>
                    <a:cubicBezTo>
                      <a:pt x="457" y="4543"/>
                      <a:pt x="1" y="4086"/>
                      <a:pt x="1" y="3561"/>
                    </a:cubicBezTo>
                    <a:lnTo>
                      <a:pt x="1" y="982"/>
                    </a:lnTo>
                    <a:cubicBezTo>
                      <a:pt x="1" y="457"/>
                      <a:pt x="457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0">
                <a:extLst>
                  <a:ext uri="{FF2B5EF4-FFF2-40B4-BE49-F238E27FC236}">
                    <a16:creationId xmlns:a16="http://schemas.microsoft.com/office/drawing/2014/main" id="{FC33E2AE-9BF2-2B96-6C0D-F2F81DEE8D56}"/>
                  </a:ext>
                </a:extLst>
              </p:cNvPr>
              <p:cNvSpPr/>
              <p:nvPr/>
            </p:nvSpPr>
            <p:spPr>
              <a:xfrm>
                <a:off x="4716676" y="2563106"/>
                <a:ext cx="351489" cy="55854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983" extrusionOk="0">
                    <a:moveTo>
                      <a:pt x="206" y="1"/>
                    </a:moveTo>
                    <a:lnTo>
                      <a:pt x="5980" y="1"/>
                    </a:lnTo>
                    <a:cubicBezTo>
                      <a:pt x="6095" y="1"/>
                      <a:pt x="6186" y="92"/>
                      <a:pt x="6186" y="206"/>
                    </a:cubicBezTo>
                    <a:lnTo>
                      <a:pt x="6186" y="777"/>
                    </a:lnTo>
                    <a:cubicBezTo>
                      <a:pt x="6186" y="891"/>
                      <a:pt x="6095" y="982"/>
                      <a:pt x="5980" y="982"/>
                    </a:cubicBezTo>
                    <a:lnTo>
                      <a:pt x="206" y="982"/>
                    </a:lnTo>
                    <a:cubicBezTo>
                      <a:pt x="91" y="982"/>
                      <a:pt x="0" y="891"/>
                      <a:pt x="0" y="777"/>
                    </a:cubicBezTo>
                    <a:lnTo>
                      <a:pt x="0" y="206"/>
                    </a:lnTo>
                    <a:cubicBezTo>
                      <a:pt x="0" y="92"/>
                      <a:pt x="91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0">
                <a:extLst>
                  <a:ext uri="{FF2B5EF4-FFF2-40B4-BE49-F238E27FC236}">
                    <a16:creationId xmlns:a16="http://schemas.microsoft.com/office/drawing/2014/main" id="{11BC7808-F41D-6F1A-42C2-42C735831823}"/>
                  </a:ext>
                </a:extLst>
              </p:cNvPr>
              <p:cNvSpPr/>
              <p:nvPr/>
            </p:nvSpPr>
            <p:spPr>
              <a:xfrm>
                <a:off x="4716676" y="2651292"/>
                <a:ext cx="351489" cy="55854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983" extrusionOk="0">
                    <a:moveTo>
                      <a:pt x="206" y="1"/>
                    </a:moveTo>
                    <a:lnTo>
                      <a:pt x="5980" y="1"/>
                    </a:lnTo>
                    <a:cubicBezTo>
                      <a:pt x="6095" y="1"/>
                      <a:pt x="6186" y="92"/>
                      <a:pt x="6186" y="206"/>
                    </a:cubicBezTo>
                    <a:lnTo>
                      <a:pt x="6186" y="777"/>
                    </a:lnTo>
                    <a:cubicBezTo>
                      <a:pt x="6186" y="891"/>
                      <a:pt x="6095" y="982"/>
                      <a:pt x="5980" y="982"/>
                    </a:cubicBezTo>
                    <a:lnTo>
                      <a:pt x="206" y="982"/>
                    </a:lnTo>
                    <a:cubicBezTo>
                      <a:pt x="91" y="982"/>
                      <a:pt x="0" y="891"/>
                      <a:pt x="0" y="777"/>
                    </a:cubicBezTo>
                    <a:lnTo>
                      <a:pt x="0" y="206"/>
                    </a:lnTo>
                    <a:cubicBezTo>
                      <a:pt x="0" y="92"/>
                      <a:pt x="91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0">
                <a:extLst>
                  <a:ext uri="{FF2B5EF4-FFF2-40B4-BE49-F238E27FC236}">
                    <a16:creationId xmlns:a16="http://schemas.microsoft.com/office/drawing/2014/main" id="{0EFAB327-8E95-29C0-FEEC-D0056128A151}"/>
                  </a:ext>
                </a:extLst>
              </p:cNvPr>
              <p:cNvSpPr/>
              <p:nvPr/>
            </p:nvSpPr>
            <p:spPr>
              <a:xfrm>
                <a:off x="4171934" y="2786185"/>
                <a:ext cx="1440955" cy="317794"/>
              </a:xfrm>
              <a:custGeom>
                <a:avLst/>
                <a:gdLst/>
                <a:ahLst/>
                <a:cxnLst/>
                <a:rect l="l" t="t" r="r" b="b"/>
                <a:pathLst>
                  <a:path w="25360" h="5593" extrusionOk="0">
                    <a:moveTo>
                      <a:pt x="24971" y="3561"/>
                    </a:moveTo>
                    <a:cubicBezTo>
                      <a:pt x="22415" y="4771"/>
                      <a:pt x="17850" y="5593"/>
                      <a:pt x="12691" y="5593"/>
                    </a:cubicBezTo>
                    <a:cubicBezTo>
                      <a:pt x="7510" y="5593"/>
                      <a:pt x="2968" y="4771"/>
                      <a:pt x="389" y="3561"/>
                    </a:cubicBezTo>
                    <a:cubicBezTo>
                      <a:pt x="160" y="2420"/>
                      <a:pt x="46" y="1233"/>
                      <a:pt x="1" y="24"/>
                    </a:cubicBezTo>
                    <a:lnTo>
                      <a:pt x="1" y="1"/>
                    </a:lnTo>
                    <a:cubicBezTo>
                      <a:pt x="1598" y="1804"/>
                      <a:pt x="6666" y="3128"/>
                      <a:pt x="12691" y="3128"/>
                    </a:cubicBezTo>
                    <a:cubicBezTo>
                      <a:pt x="18694" y="3128"/>
                      <a:pt x="23762" y="1804"/>
                      <a:pt x="25359" y="1"/>
                    </a:cubicBezTo>
                    <a:lnTo>
                      <a:pt x="25359" y="138"/>
                    </a:lnTo>
                    <a:cubicBezTo>
                      <a:pt x="25314" y="1302"/>
                      <a:pt x="25200" y="2443"/>
                      <a:pt x="24971" y="35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0">
                <a:extLst>
                  <a:ext uri="{FF2B5EF4-FFF2-40B4-BE49-F238E27FC236}">
                    <a16:creationId xmlns:a16="http://schemas.microsoft.com/office/drawing/2014/main" id="{11195F2D-5C18-07C5-16BD-E7849A72A444}"/>
                  </a:ext>
                </a:extLst>
              </p:cNvPr>
              <p:cNvSpPr/>
              <p:nvPr/>
            </p:nvSpPr>
            <p:spPr>
              <a:xfrm>
                <a:off x="3825668" y="960076"/>
                <a:ext cx="2133477" cy="544790"/>
              </a:xfrm>
              <a:custGeom>
                <a:avLst/>
                <a:gdLst/>
                <a:ahLst/>
                <a:cxnLst/>
                <a:rect l="l" t="t" r="r" b="b"/>
                <a:pathLst>
                  <a:path w="37548" h="9588" extrusionOk="0">
                    <a:moveTo>
                      <a:pt x="2260" y="1"/>
                    </a:moveTo>
                    <a:lnTo>
                      <a:pt x="35288" y="1"/>
                    </a:lnTo>
                    <a:cubicBezTo>
                      <a:pt x="36544" y="1"/>
                      <a:pt x="37548" y="1028"/>
                      <a:pt x="37548" y="2260"/>
                    </a:cubicBezTo>
                    <a:lnTo>
                      <a:pt x="37548" y="7305"/>
                    </a:lnTo>
                    <a:cubicBezTo>
                      <a:pt x="37548" y="8560"/>
                      <a:pt x="36544" y="9587"/>
                      <a:pt x="35288" y="9587"/>
                    </a:cubicBezTo>
                    <a:lnTo>
                      <a:pt x="2260" y="9587"/>
                    </a:lnTo>
                    <a:cubicBezTo>
                      <a:pt x="1005" y="9587"/>
                      <a:pt x="0" y="8560"/>
                      <a:pt x="0" y="7305"/>
                    </a:cubicBezTo>
                    <a:lnTo>
                      <a:pt x="0" y="2260"/>
                    </a:lnTo>
                    <a:cubicBezTo>
                      <a:pt x="0" y="1028"/>
                      <a:pt x="1005" y="1"/>
                      <a:pt x="2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0">
                <a:extLst>
                  <a:ext uri="{FF2B5EF4-FFF2-40B4-BE49-F238E27FC236}">
                    <a16:creationId xmlns:a16="http://schemas.microsoft.com/office/drawing/2014/main" id="{DA774A1E-2883-5370-D509-CC63E8C7DF47}"/>
                  </a:ext>
                </a:extLst>
              </p:cNvPr>
              <p:cNvSpPr/>
              <p:nvPr/>
            </p:nvSpPr>
            <p:spPr>
              <a:xfrm>
                <a:off x="3906070" y="1087184"/>
                <a:ext cx="94719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13" extrusionOk="0">
                    <a:moveTo>
                      <a:pt x="845" y="1713"/>
                    </a:moveTo>
                    <a:cubicBezTo>
                      <a:pt x="1301" y="1713"/>
                      <a:pt x="1667" y="1325"/>
                      <a:pt x="1667" y="868"/>
                    </a:cubicBezTo>
                    <a:cubicBezTo>
                      <a:pt x="1667" y="389"/>
                      <a:pt x="1301" y="1"/>
                      <a:pt x="845" y="1"/>
                    </a:cubicBezTo>
                    <a:cubicBezTo>
                      <a:pt x="366" y="1"/>
                      <a:pt x="0" y="389"/>
                      <a:pt x="0" y="868"/>
                    </a:cubicBezTo>
                    <a:cubicBezTo>
                      <a:pt x="0" y="1325"/>
                      <a:pt x="366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0">
                <a:extLst>
                  <a:ext uri="{FF2B5EF4-FFF2-40B4-BE49-F238E27FC236}">
                    <a16:creationId xmlns:a16="http://schemas.microsoft.com/office/drawing/2014/main" id="{F6B1CF64-A381-CF0F-C511-504D16718834}"/>
                  </a:ext>
                </a:extLst>
              </p:cNvPr>
              <p:cNvSpPr/>
              <p:nvPr/>
            </p:nvSpPr>
            <p:spPr>
              <a:xfrm>
                <a:off x="3906070" y="1280432"/>
                <a:ext cx="94719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13" extrusionOk="0">
                    <a:moveTo>
                      <a:pt x="845" y="1713"/>
                    </a:moveTo>
                    <a:cubicBezTo>
                      <a:pt x="1301" y="1713"/>
                      <a:pt x="1667" y="1324"/>
                      <a:pt x="1667" y="845"/>
                    </a:cubicBezTo>
                    <a:cubicBezTo>
                      <a:pt x="1667" y="389"/>
                      <a:pt x="1301" y="1"/>
                      <a:pt x="845" y="1"/>
                    </a:cubicBezTo>
                    <a:cubicBezTo>
                      <a:pt x="366" y="1"/>
                      <a:pt x="0" y="389"/>
                      <a:pt x="0" y="845"/>
                    </a:cubicBezTo>
                    <a:cubicBezTo>
                      <a:pt x="0" y="1324"/>
                      <a:pt x="366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0">
                <a:extLst>
                  <a:ext uri="{FF2B5EF4-FFF2-40B4-BE49-F238E27FC236}">
                    <a16:creationId xmlns:a16="http://schemas.microsoft.com/office/drawing/2014/main" id="{CC47EA84-3371-16E4-5045-B2057C647885}"/>
                  </a:ext>
                </a:extLst>
              </p:cNvPr>
              <p:cNvSpPr/>
              <p:nvPr/>
            </p:nvSpPr>
            <p:spPr>
              <a:xfrm>
                <a:off x="5784055" y="1087184"/>
                <a:ext cx="96026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713" extrusionOk="0">
                    <a:moveTo>
                      <a:pt x="845" y="1713"/>
                    </a:moveTo>
                    <a:cubicBezTo>
                      <a:pt x="1301" y="1713"/>
                      <a:pt x="1689" y="1325"/>
                      <a:pt x="1689" y="868"/>
                    </a:cubicBezTo>
                    <a:cubicBezTo>
                      <a:pt x="1689" y="389"/>
                      <a:pt x="1301" y="1"/>
                      <a:pt x="845" y="1"/>
                    </a:cubicBezTo>
                    <a:cubicBezTo>
                      <a:pt x="388" y="1"/>
                      <a:pt x="0" y="389"/>
                      <a:pt x="0" y="868"/>
                    </a:cubicBezTo>
                    <a:cubicBezTo>
                      <a:pt x="0" y="1325"/>
                      <a:pt x="388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0">
                <a:extLst>
                  <a:ext uri="{FF2B5EF4-FFF2-40B4-BE49-F238E27FC236}">
                    <a16:creationId xmlns:a16="http://schemas.microsoft.com/office/drawing/2014/main" id="{4C6C17E5-28B5-9ACE-317C-EC1737C22C83}"/>
                  </a:ext>
                </a:extLst>
              </p:cNvPr>
              <p:cNvSpPr/>
              <p:nvPr/>
            </p:nvSpPr>
            <p:spPr>
              <a:xfrm>
                <a:off x="5784055" y="1280432"/>
                <a:ext cx="96026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713" extrusionOk="0">
                    <a:moveTo>
                      <a:pt x="845" y="1713"/>
                    </a:moveTo>
                    <a:cubicBezTo>
                      <a:pt x="1301" y="1713"/>
                      <a:pt x="1689" y="1324"/>
                      <a:pt x="1689" y="845"/>
                    </a:cubicBezTo>
                    <a:cubicBezTo>
                      <a:pt x="1689" y="389"/>
                      <a:pt x="1301" y="1"/>
                      <a:pt x="845" y="1"/>
                    </a:cubicBezTo>
                    <a:cubicBezTo>
                      <a:pt x="388" y="1"/>
                      <a:pt x="0" y="389"/>
                      <a:pt x="0" y="845"/>
                    </a:cubicBezTo>
                    <a:cubicBezTo>
                      <a:pt x="0" y="1324"/>
                      <a:pt x="388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0">
                <a:extLst>
                  <a:ext uri="{FF2B5EF4-FFF2-40B4-BE49-F238E27FC236}">
                    <a16:creationId xmlns:a16="http://schemas.microsoft.com/office/drawing/2014/main" id="{86E447C5-F048-0B75-152E-1D255FFD4667}"/>
                  </a:ext>
                </a:extLst>
              </p:cNvPr>
              <p:cNvSpPr/>
              <p:nvPr/>
            </p:nvSpPr>
            <p:spPr>
              <a:xfrm>
                <a:off x="4037042" y="451700"/>
                <a:ext cx="1710737" cy="1616018"/>
              </a:xfrm>
              <a:custGeom>
                <a:avLst/>
                <a:gdLst/>
                <a:ahLst/>
                <a:cxnLst/>
                <a:rect l="l" t="t" r="r" b="b"/>
                <a:pathLst>
                  <a:path w="30108" h="28441" extrusionOk="0">
                    <a:moveTo>
                      <a:pt x="15065" y="28441"/>
                    </a:moveTo>
                    <a:cubicBezTo>
                      <a:pt x="23351" y="28441"/>
                      <a:pt x="30107" y="22072"/>
                      <a:pt x="30107" y="14220"/>
                    </a:cubicBezTo>
                    <a:cubicBezTo>
                      <a:pt x="30107" y="6391"/>
                      <a:pt x="23351" y="0"/>
                      <a:pt x="15065" y="0"/>
                    </a:cubicBezTo>
                    <a:cubicBezTo>
                      <a:pt x="6757" y="0"/>
                      <a:pt x="1" y="6391"/>
                      <a:pt x="1" y="14220"/>
                    </a:cubicBezTo>
                    <a:cubicBezTo>
                      <a:pt x="1" y="22072"/>
                      <a:pt x="6757" y="28441"/>
                      <a:pt x="15065" y="284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0">
                <a:extLst>
                  <a:ext uri="{FF2B5EF4-FFF2-40B4-BE49-F238E27FC236}">
                    <a16:creationId xmlns:a16="http://schemas.microsoft.com/office/drawing/2014/main" id="{D5B94A50-48C5-F0BF-21D2-6531E460DF01}"/>
                  </a:ext>
                </a:extLst>
              </p:cNvPr>
              <p:cNvSpPr/>
              <p:nvPr/>
            </p:nvSpPr>
            <p:spPr>
              <a:xfrm>
                <a:off x="3766006" y="604719"/>
                <a:ext cx="2261891" cy="1265893"/>
              </a:xfrm>
              <a:custGeom>
                <a:avLst/>
                <a:gdLst/>
                <a:ahLst/>
                <a:cxnLst/>
                <a:rect l="l" t="t" r="r" b="b"/>
                <a:pathLst>
                  <a:path w="39808" h="22279" extrusionOk="0">
                    <a:moveTo>
                      <a:pt x="19835" y="1"/>
                    </a:moveTo>
                    <a:cubicBezTo>
                      <a:pt x="34740" y="1"/>
                      <a:pt x="39808" y="21890"/>
                      <a:pt x="19835" y="22096"/>
                    </a:cubicBezTo>
                    <a:cubicBezTo>
                      <a:pt x="0" y="22278"/>
                      <a:pt x="4748" y="1"/>
                      <a:pt x="19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0">
                <a:extLst>
                  <a:ext uri="{FF2B5EF4-FFF2-40B4-BE49-F238E27FC236}">
                    <a16:creationId xmlns:a16="http://schemas.microsoft.com/office/drawing/2014/main" id="{F5353A0E-328C-6BD1-A231-CAE150EE56A1}"/>
                  </a:ext>
                </a:extLst>
              </p:cNvPr>
              <p:cNvSpPr/>
              <p:nvPr/>
            </p:nvSpPr>
            <p:spPr>
              <a:xfrm>
                <a:off x="3961811" y="604719"/>
                <a:ext cx="1714600" cy="1120604"/>
              </a:xfrm>
              <a:custGeom>
                <a:avLst/>
                <a:gdLst/>
                <a:ahLst/>
                <a:cxnLst/>
                <a:rect l="l" t="t" r="r" b="b"/>
                <a:pathLst>
                  <a:path w="30176" h="19722" extrusionOk="0">
                    <a:moveTo>
                      <a:pt x="16389" y="1"/>
                    </a:moveTo>
                    <a:cubicBezTo>
                      <a:pt x="20795" y="1"/>
                      <a:pt x="24355" y="1941"/>
                      <a:pt x="26661" y="4634"/>
                    </a:cubicBezTo>
                    <a:cubicBezTo>
                      <a:pt x="30176" y="11071"/>
                      <a:pt x="27254" y="19562"/>
                      <a:pt x="13970" y="19699"/>
                    </a:cubicBezTo>
                    <a:cubicBezTo>
                      <a:pt x="10295" y="19722"/>
                      <a:pt x="7396" y="19083"/>
                      <a:pt x="5228" y="17987"/>
                    </a:cubicBezTo>
                    <a:cubicBezTo>
                      <a:pt x="1" y="11596"/>
                      <a:pt x="5502" y="1"/>
                      <a:pt x="16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0">
                <a:extLst>
                  <a:ext uri="{FF2B5EF4-FFF2-40B4-BE49-F238E27FC236}">
                    <a16:creationId xmlns:a16="http://schemas.microsoft.com/office/drawing/2014/main" id="{F964A7F9-22DB-2DD4-BA63-65BE34199E06}"/>
                  </a:ext>
                </a:extLst>
              </p:cNvPr>
              <p:cNvSpPr/>
              <p:nvPr/>
            </p:nvSpPr>
            <p:spPr>
              <a:xfrm>
                <a:off x="4588260" y="733134"/>
                <a:ext cx="608315" cy="22699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3995" extrusionOk="0">
                    <a:moveTo>
                      <a:pt x="5364" y="3995"/>
                    </a:moveTo>
                    <a:cubicBezTo>
                      <a:pt x="8309" y="3995"/>
                      <a:pt x="10706" y="3105"/>
                      <a:pt x="10706" y="2009"/>
                    </a:cubicBezTo>
                    <a:cubicBezTo>
                      <a:pt x="10706" y="891"/>
                      <a:pt x="8309" y="0"/>
                      <a:pt x="5364" y="0"/>
                    </a:cubicBezTo>
                    <a:cubicBezTo>
                      <a:pt x="2397" y="0"/>
                      <a:pt x="0" y="891"/>
                      <a:pt x="0" y="2009"/>
                    </a:cubicBezTo>
                    <a:cubicBezTo>
                      <a:pt x="0" y="3105"/>
                      <a:pt x="2397" y="3995"/>
                      <a:pt x="5364" y="3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0">
                <a:extLst>
                  <a:ext uri="{FF2B5EF4-FFF2-40B4-BE49-F238E27FC236}">
                    <a16:creationId xmlns:a16="http://schemas.microsoft.com/office/drawing/2014/main" id="{4A2DC42F-1973-5EEC-BB91-776E0CFF693A}"/>
                  </a:ext>
                </a:extLst>
              </p:cNvPr>
              <p:cNvSpPr/>
              <p:nvPr/>
            </p:nvSpPr>
            <p:spPr>
              <a:xfrm>
                <a:off x="6081057" y="634550"/>
                <a:ext cx="66195" cy="2962254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2134" extrusionOk="0">
                    <a:moveTo>
                      <a:pt x="594" y="1"/>
                    </a:moveTo>
                    <a:lnTo>
                      <a:pt x="594" y="1"/>
                    </a:lnTo>
                    <a:cubicBezTo>
                      <a:pt x="913" y="1"/>
                      <a:pt x="1164" y="275"/>
                      <a:pt x="1164" y="594"/>
                    </a:cubicBezTo>
                    <a:lnTo>
                      <a:pt x="1164" y="52134"/>
                    </a:lnTo>
                    <a:lnTo>
                      <a:pt x="0" y="52134"/>
                    </a:lnTo>
                    <a:lnTo>
                      <a:pt x="0" y="594"/>
                    </a:lnTo>
                    <a:cubicBezTo>
                      <a:pt x="0" y="275"/>
                      <a:pt x="251" y="1"/>
                      <a:pt x="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0">
                <a:extLst>
                  <a:ext uri="{FF2B5EF4-FFF2-40B4-BE49-F238E27FC236}">
                    <a16:creationId xmlns:a16="http://schemas.microsoft.com/office/drawing/2014/main" id="{51DFFCE3-6D4E-A2DC-2ACF-846C88B9E04D}"/>
                  </a:ext>
                </a:extLst>
              </p:cNvPr>
              <p:cNvSpPr/>
              <p:nvPr/>
            </p:nvSpPr>
            <p:spPr>
              <a:xfrm>
                <a:off x="6147197" y="616424"/>
                <a:ext cx="1234755" cy="1204868"/>
              </a:xfrm>
              <a:custGeom>
                <a:avLst/>
                <a:gdLst/>
                <a:ahLst/>
                <a:cxnLst/>
                <a:rect l="l" t="t" r="r" b="b"/>
                <a:pathLst>
                  <a:path w="21731" h="21205" extrusionOk="0">
                    <a:moveTo>
                      <a:pt x="0" y="4679"/>
                    </a:moveTo>
                    <a:cubicBezTo>
                      <a:pt x="8994" y="0"/>
                      <a:pt x="10569" y="8833"/>
                      <a:pt x="21730" y="8651"/>
                    </a:cubicBezTo>
                    <a:lnTo>
                      <a:pt x="21023" y="17712"/>
                    </a:lnTo>
                    <a:cubicBezTo>
                      <a:pt x="8560" y="21205"/>
                      <a:pt x="9108" y="10271"/>
                      <a:pt x="0" y="159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1" name="Google Shape;1811;p50">
            <a:extLst>
              <a:ext uri="{FF2B5EF4-FFF2-40B4-BE49-F238E27FC236}">
                <a16:creationId xmlns:a16="http://schemas.microsoft.com/office/drawing/2014/main" id="{DF01F120-F447-A862-AF33-171F87538B87}"/>
              </a:ext>
            </a:extLst>
          </p:cNvPr>
          <p:cNvGrpSpPr/>
          <p:nvPr/>
        </p:nvGrpSpPr>
        <p:grpSpPr>
          <a:xfrm>
            <a:off x="8137703" y="211299"/>
            <a:ext cx="890914" cy="656393"/>
            <a:chOff x="615049" y="-2153927"/>
            <a:chExt cx="1417751" cy="1044546"/>
          </a:xfrm>
        </p:grpSpPr>
        <p:sp>
          <p:nvSpPr>
            <p:cNvPr id="1812" name="Google Shape;1812;p50">
              <a:extLst>
                <a:ext uri="{FF2B5EF4-FFF2-40B4-BE49-F238E27FC236}">
                  <a16:creationId xmlns:a16="http://schemas.microsoft.com/office/drawing/2014/main" id="{93268BF7-AE52-E406-B77F-ACD7AD693913}"/>
                </a:ext>
              </a:extLst>
            </p:cNvPr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0">
              <a:extLst>
                <a:ext uri="{FF2B5EF4-FFF2-40B4-BE49-F238E27FC236}">
                  <a16:creationId xmlns:a16="http://schemas.microsoft.com/office/drawing/2014/main" id="{94B55620-7AE6-CFC9-6543-798EF96E0834}"/>
                </a:ext>
              </a:extLst>
            </p:cNvPr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50">
            <a:extLst>
              <a:ext uri="{FF2B5EF4-FFF2-40B4-BE49-F238E27FC236}">
                <a16:creationId xmlns:a16="http://schemas.microsoft.com/office/drawing/2014/main" id="{E9F370FF-A4FC-9E9A-7EDC-BE3E7E36FF11}"/>
              </a:ext>
            </a:extLst>
          </p:cNvPr>
          <p:cNvGrpSpPr/>
          <p:nvPr/>
        </p:nvGrpSpPr>
        <p:grpSpPr>
          <a:xfrm>
            <a:off x="8272751" y="3696952"/>
            <a:ext cx="620829" cy="656401"/>
            <a:chOff x="5199550" y="837750"/>
            <a:chExt cx="292775" cy="309550"/>
          </a:xfrm>
        </p:grpSpPr>
        <p:sp>
          <p:nvSpPr>
            <p:cNvPr id="1815" name="Google Shape;1815;p50">
              <a:extLst>
                <a:ext uri="{FF2B5EF4-FFF2-40B4-BE49-F238E27FC236}">
                  <a16:creationId xmlns:a16="http://schemas.microsoft.com/office/drawing/2014/main" id="{DD88BD2E-372A-4303-B0EA-0F673227439C}"/>
                </a:ext>
              </a:extLst>
            </p:cNvPr>
            <p:cNvSpPr/>
            <p:nvPr/>
          </p:nvSpPr>
          <p:spPr>
            <a:xfrm>
              <a:off x="5363900" y="837750"/>
              <a:ext cx="93050" cy="75225"/>
            </a:xfrm>
            <a:custGeom>
              <a:avLst/>
              <a:gdLst/>
              <a:ahLst/>
              <a:cxnLst/>
              <a:rect l="l" t="t" r="r" b="b"/>
              <a:pathLst>
                <a:path w="3722" h="3009" extrusionOk="0">
                  <a:moveTo>
                    <a:pt x="1737" y="0"/>
                  </a:moveTo>
                  <a:cubicBezTo>
                    <a:pt x="971" y="0"/>
                    <a:pt x="580" y="332"/>
                    <a:pt x="138" y="1336"/>
                  </a:cubicBezTo>
                  <a:cubicBezTo>
                    <a:pt x="69" y="1495"/>
                    <a:pt x="1" y="1678"/>
                    <a:pt x="92" y="1838"/>
                  </a:cubicBezTo>
                  <a:cubicBezTo>
                    <a:pt x="138" y="1952"/>
                    <a:pt x="229" y="2020"/>
                    <a:pt x="320" y="2066"/>
                  </a:cubicBezTo>
                  <a:cubicBezTo>
                    <a:pt x="731" y="2340"/>
                    <a:pt x="1119" y="2591"/>
                    <a:pt x="1530" y="2865"/>
                  </a:cubicBezTo>
                  <a:cubicBezTo>
                    <a:pt x="1621" y="2910"/>
                    <a:pt x="1712" y="2979"/>
                    <a:pt x="1804" y="3002"/>
                  </a:cubicBezTo>
                  <a:cubicBezTo>
                    <a:pt x="1830" y="3007"/>
                    <a:pt x="1857" y="3009"/>
                    <a:pt x="1883" y="3009"/>
                  </a:cubicBezTo>
                  <a:cubicBezTo>
                    <a:pt x="2103" y="3009"/>
                    <a:pt x="2303" y="2848"/>
                    <a:pt x="2466" y="2705"/>
                  </a:cubicBezTo>
                  <a:cubicBezTo>
                    <a:pt x="2808" y="2385"/>
                    <a:pt x="3150" y="2089"/>
                    <a:pt x="3470" y="1769"/>
                  </a:cubicBezTo>
                  <a:cubicBezTo>
                    <a:pt x="3539" y="1701"/>
                    <a:pt x="3630" y="1632"/>
                    <a:pt x="3653" y="1541"/>
                  </a:cubicBezTo>
                  <a:cubicBezTo>
                    <a:pt x="3721" y="1427"/>
                    <a:pt x="3675" y="1290"/>
                    <a:pt x="3653" y="1153"/>
                  </a:cubicBezTo>
                  <a:cubicBezTo>
                    <a:pt x="3561" y="811"/>
                    <a:pt x="3447" y="445"/>
                    <a:pt x="3150" y="263"/>
                  </a:cubicBezTo>
                  <a:cubicBezTo>
                    <a:pt x="3014" y="171"/>
                    <a:pt x="2831" y="126"/>
                    <a:pt x="2671" y="103"/>
                  </a:cubicBezTo>
                  <a:cubicBezTo>
                    <a:pt x="2305" y="39"/>
                    <a:pt x="1999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0">
              <a:extLst>
                <a:ext uri="{FF2B5EF4-FFF2-40B4-BE49-F238E27FC236}">
                  <a16:creationId xmlns:a16="http://schemas.microsoft.com/office/drawing/2014/main" id="{4F30ACE9-DAA7-75BA-FA25-197FFEF4C6C3}"/>
                </a:ext>
              </a:extLst>
            </p:cNvPr>
            <p:cNvSpPr/>
            <p:nvPr/>
          </p:nvSpPr>
          <p:spPr>
            <a:xfrm>
              <a:off x="5210400" y="954125"/>
              <a:ext cx="197475" cy="173250"/>
            </a:xfrm>
            <a:custGeom>
              <a:avLst/>
              <a:gdLst/>
              <a:ahLst/>
              <a:cxnLst/>
              <a:rect l="l" t="t" r="r" b="b"/>
              <a:pathLst>
                <a:path w="7899" h="6930" extrusionOk="0">
                  <a:moveTo>
                    <a:pt x="4293" y="1"/>
                  </a:moveTo>
                  <a:cubicBezTo>
                    <a:pt x="4088" y="1"/>
                    <a:pt x="3885" y="79"/>
                    <a:pt x="3698" y="173"/>
                  </a:cubicBezTo>
                  <a:cubicBezTo>
                    <a:pt x="2101" y="903"/>
                    <a:pt x="1" y="2455"/>
                    <a:pt x="1165" y="4418"/>
                  </a:cubicBezTo>
                  <a:cubicBezTo>
                    <a:pt x="1530" y="4989"/>
                    <a:pt x="2055" y="5445"/>
                    <a:pt x="2603" y="5879"/>
                  </a:cubicBezTo>
                  <a:cubicBezTo>
                    <a:pt x="2922" y="6153"/>
                    <a:pt x="3265" y="6404"/>
                    <a:pt x="3607" y="6678"/>
                  </a:cubicBezTo>
                  <a:cubicBezTo>
                    <a:pt x="3744" y="6792"/>
                    <a:pt x="3904" y="6929"/>
                    <a:pt x="4086" y="6929"/>
                  </a:cubicBezTo>
                  <a:cubicBezTo>
                    <a:pt x="4315" y="6929"/>
                    <a:pt x="4497" y="6769"/>
                    <a:pt x="4657" y="6632"/>
                  </a:cubicBezTo>
                  <a:lnTo>
                    <a:pt x="6894" y="4555"/>
                  </a:lnTo>
                  <a:cubicBezTo>
                    <a:pt x="7122" y="4350"/>
                    <a:pt x="7350" y="4144"/>
                    <a:pt x="7487" y="3893"/>
                  </a:cubicBezTo>
                  <a:cubicBezTo>
                    <a:pt x="7898" y="3231"/>
                    <a:pt x="7738" y="2296"/>
                    <a:pt x="7145" y="1816"/>
                  </a:cubicBezTo>
                  <a:cubicBezTo>
                    <a:pt x="6643" y="1428"/>
                    <a:pt x="5981" y="1337"/>
                    <a:pt x="5524" y="926"/>
                  </a:cubicBezTo>
                  <a:cubicBezTo>
                    <a:pt x="5159" y="629"/>
                    <a:pt x="4908" y="104"/>
                    <a:pt x="4429" y="13"/>
                  </a:cubicBezTo>
                  <a:cubicBezTo>
                    <a:pt x="4383" y="5"/>
                    <a:pt x="4338" y="1"/>
                    <a:pt x="4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0">
              <a:extLst>
                <a:ext uri="{FF2B5EF4-FFF2-40B4-BE49-F238E27FC236}">
                  <a16:creationId xmlns:a16="http://schemas.microsoft.com/office/drawing/2014/main" id="{3358F2FC-50A5-76DF-3C92-3BB074B8D2C6}"/>
                </a:ext>
              </a:extLst>
            </p:cNvPr>
            <p:cNvSpPr/>
            <p:nvPr/>
          </p:nvSpPr>
          <p:spPr>
            <a:xfrm>
              <a:off x="5199550" y="1032575"/>
              <a:ext cx="103325" cy="89650"/>
            </a:xfrm>
            <a:custGeom>
              <a:avLst/>
              <a:gdLst/>
              <a:ahLst/>
              <a:cxnLst/>
              <a:rect l="l" t="t" r="r" b="b"/>
              <a:pathLst>
                <a:path w="4133" h="3586" extrusionOk="0">
                  <a:moveTo>
                    <a:pt x="3140" y="0"/>
                  </a:moveTo>
                  <a:cubicBezTo>
                    <a:pt x="2921" y="0"/>
                    <a:pt x="2693" y="42"/>
                    <a:pt x="2489" y="93"/>
                  </a:cubicBezTo>
                  <a:cubicBezTo>
                    <a:pt x="2078" y="207"/>
                    <a:pt x="1667" y="367"/>
                    <a:pt x="1370" y="664"/>
                  </a:cubicBezTo>
                  <a:cubicBezTo>
                    <a:pt x="1142" y="847"/>
                    <a:pt x="982" y="1098"/>
                    <a:pt x="777" y="1303"/>
                  </a:cubicBezTo>
                  <a:cubicBezTo>
                    <a:pt x="593" y="1487"/>
                    <a:pt x="354" y="1653"/>
                    <a:pt x="94" y="1653"/>
                  </a:cubicBezTo>
                  <a:cubicBezTo>
                    <a:pt x="63" y="1653"/>
                    <a:pt x="32" y="1650"/>
                    <a:pt x="1" y="1645"/>
                  </a:cubicBezTo>
                  <a:lnTo>
                    <a:pt x="1" y="1645"/>
                  </a:lnTo>
                  <a:lnTo>
                    <a:pt x="366" y="3403"/>
                  </a:lnTo>
                  <a:cubicBezTo>
                    <a:pt x="676" y="3524"/>
                    <a:pt x="1012" y="3586"/>
                    <a:pt x="1347" y="3586"/>
                  </a:cubicBezTo>
                  <a:cubicBezTo>
                    <a:pt x="1900" y="3586"/>
                    <a:pt x="2450" y="3416"/>
                    <a:pt x="2877" y="3061"/>
                  </a:cubicBezTo>
                  <a:cubicBezTo>
                    <a:pt x="3219" y="2764"/>
                    <a:pt x="3470" y="2376"/>
                    <a:pt x="3699" y="1988"/>
                  </a:cubicBezTo>
                  <a:cubicBezTo>
                    <a:pt x="3858" y="1714"/>
                    <a:pt x="3995" y="1440"/>
                    <a:pt x="4064" y="1143"/>
                  </a:cubicBezTo>
                  <a:cubicBezTo>
                    <a:pt x="4132" y="824"/>
                    <a:pt x="4087" y="481"/>
                    <a:pt x="3858" y="253"/>
                  </a:cubicBezTo>
                  <a:cubicBezTo>
                    <a:pt x="3669" y="64"/>
                    <a:pt x="3411" y="0"/>
                    <a:pt x="3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0">
              <a:extLst>
                <a:ext uri="{FF2B5EF4-FFF2-40B4-BE49-F238E27FC236}">
                  <a16:creationId xmlns:a16="http://schemas.microsoft.com/office/drawing/2014/main" id="{7551D74D-4FA2-EC9B-1246-1E0E3C82EACE}"/>
                </a:ext>
              </a:extLst>
            </p:cNvPr>
            <p:cNvSpPr/>
            <p:nvPr/>
          </p:nvSpPr>
          <p:spPr>
            <a:xfrm>
              <a:off x="5286300" y="912775"/>
              <a:ext cx="78200" cy="98750"/>
            </a:xfrm>
            <a:custGeom>
              <a:avLst/>
              <a:gdLst/>
              <a:ahLst/>
              <a:cxnLst/>
              <a:rect l="l" t="t" r="r" b="b"/>
              <a:pathLst>
                <a:path w="3128" h="3950" extrusionOk="0">
                  <a:moveTo>
                    <a:pt x="1781" y="1"/>
                  </a:moveTo>
                  <a:lnTo>
                    <a:pt x="731" y="457"/>
                  </a:lnTo>
                  <a:cubicBezTo>
                    <a:pt x="571" y="822"/>
                    <a:pt x="411" y="1165"/>
                    <a:pt x="229" y="1530"/>
                  </a:cubicBezTo>
                  <a:cubicBezTo>
                    <a:pt x="114" y="1781"/>
                    <a:pt x="0" y="2032"/>
                    <a:pt x="0" y="2283"/>
                  </a:cubicBezTo>
                  <a:cubicBezTo>
                    <a:pt x="0" y="2671"/>
                    <a:pt x="229" y="3014"/>
                    <a:pt x="480" y="3288"/>
                  </a:cubicBezTo>
                  <a:cubicBezTo>
                    <a:pt x="754" y="3562"/>
                    <a:pt x="1073" y="3790"/>
                    <a:pt x="1416" y="3950"/>
                  </a:cubicBezTo>
                  <a:cubicBezTo>
                    <a:pt x="2055" y="3265"/>
                    <a:pt x="2602" y="2466"/>
                    <a:pt x="3013" y="1599"/>
                  </a:cubicBezTo>
                  <a:cubicBezTo>
                    <a:pt x="3059" y="1462"/>
                    <a:pt x="3127" y="1325"/>
                    <a:pt x="3082" y="1188"/>
                  </a:cubicBezTo>
                  <a:cubicBezTo>
                    <a:pt x="3059" y="1096"/>
                    <a:pt x="2990" y="1028"/>
                    <a:pt x="2922" y="937"/>
                  </a:cubicBezTo>
                  <a:cubicBezTo>
                    <a:pt x="2602" y="571"/>
                    <a:pt x="2192" y="252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0">
              <a:extLst>
                <a:ext uri="{FF2B5EF4-FFF2-40B4-BE49-F238E27FC236}">
                  <a16:creationId xmlns:a16="http://schemas.microsoft.com/office/drawing/2014/main" id="{05D053DD-0A69-B41A-7272-80649C9A6D42}"/>
                </a:ext>
              </a:extLst>
            </p:cNvPr>
            <p:cNvSpPr/>
            <p:nvPr/>
          </p:nvSpPr>
          <p:spPr>
            <a:xfrm>
              <a:off x="5314725" y="1071900"/>
              <a:ext cx="86300" cy="63400"/>
            </a:xfrm>
            <a:custGeom>
              <a:avLst/>
              <a:gdLst/>
              <a:ahLst/>
              <a:cxnLst/>
              <a:rect l="l" t="t" r="r" b="b"/>
              <a:pathLst>
                <a:path w="3452" h="2536" extrusionOk="0">
                  <a:moveTo>
                    <a:pt x="1507" y="1"/>
                  </a:moveTo>
                  <a:cubicBezTo>
                    <a:pt x="0" y="1"/>
                    <a:pt x="669" y="2536"/>
                    <a:pt x="2143" y="2536"/>
                  </a:cubicBezTo>
                  <a:cubicBezTo>
                    <a:pt x="2219" y="2536"/>
                    <a:pt x="2298" y="2529"/>
                    <a:pt x="2378" y="2515"/>
                  </a:cubicBezTo>
                  <a:cubicBezTo>
                    <a:pt x="2881" y="2423"/>
                    <a:pt x="3428" y="2013"/>
                    <a:pt x="3451" y="1465"/>
                  </a:cubicBezTo>
                  <a:cubicBezTo>
                    <a:pt x="3451" y="871"/>
                    <a:pt x="2173" y="50"/>
                    <a:pt x="1602" y="4"/>
                  </a:cubicBezTo>
                  <a:cubicBezTo>
                    <a:pt x="1570" y="2"/>
                    <a:pt x="1538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0">
              <a:extLst>
                <a:ext uri="{FF2B5EF4-FFF2-40B4-BE49-F238E27FC236}">
                  <a16:creationId xmlns:a16="http://schemas.microsoft.com/office/drawing/2014/main" id="{C43DA728-137E-8051-C594-4C965AC46CB6}"/>
                </a:ext>
              </a:extLst>
            </p:cNvPr>
            <p:cNvSpPr/>
            <p:nvPr/>
          </p:nvSpPr>
          <p:spPr>
            <a:xfrm>
              <a:off x="5435925" y="1093600"/>
              <a:ext cx="56400" cy="53700"/>
            </a:xfrm>
            <a:custGeom>
              <a:avLst/>
              <a:gdLst/>
              <a:ahLst/>
              <a:cxnLst/>
              <a:rect l="l" t="t" r="r" b="b"/>
              <a:pathLst>
                <a:path w="2256" h="2148" extrusionOk="0">
                  <a:moveTo>
                    <a:pt x="999" y="1"/>
                  </a:moveTo>
                  <a:cubicBezTo>
                    <a:pt x="487" y="1"/>
                    <a:pt x="0" y="341"/>
                    <a:pt x="178" y="1008"/>
                  </a:cubicBezTo>
                  <a:cubicBezTo>
                    <a:pt x="201" y="1099"/>
                    <a:pt x="269" y="1167"/>
                    <a:pt x="338" y="1236"/>
                  </a:cubicBezTo>
                  <a:cubicBezTo>
                    <a:pt x="703" y="1601"/>
                    <a:pt x="1137" y="1875"/>
                    <a:pt x="1616" y="2080"/>
                  </a:cubicBezTo>
                  <a:cubicBezTo>
                    <a:pt x="1707" y="2121"/>
                    <a:pt x="1819" y="2148"/>
                    <a:pt x="1925" y="2148"/>
                  </a:cubicBezTo>
                  <a:cubicBezTo>
                    <a:pt x="2059" y="2148"/>
                    <a:pt x="2181" y="2104"/>
                    <a:pt x="2232" y="1989"/>
                  </a:cubicBezTo>
                  <a:cubicBezTo>
                    <a:pt x="2255" y="1921"/>
                    <a:pt x="2255" y="1829"/>
                    <a:pt x="2232" y="1761"/>
                  </a:cubicBezTo>
                  <a:cubicBezTo>
                    <a:pt x="2187" y="1236"/>
                    <a:pt x="2118" y="688"/>
                    <a:pt x="1753" y="300"/>
                  </a:cubicBezTo>
                  <a:cubicBezTo>
                    <a:pt x="1561" y="100"/>
                    <a:pt x="1276" y="1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0">
              <a:extLst>
                <a:ext uri="{FF2B5EF4-FFF2-40B4-BE49-F238E27FC236}">
                  <a16:creationId xmlns:a16="http://schemas.microsoft.com/office/drawing/2014/main" id="{7A6BE23A-331D-ACB4-DC17-433FB5849295}"/>
                </a:ext>
              </a:extLst>
            </p:cNvPr>
            <p:cNvSpPr/>
            <p:nvPr/>
          </p:nvSpPr>
          <p:spPr>
            <a:xfrm>
              <a:off x="5275450" y="861375"/>
              <a:ext cx="39400" cy="32425"/>
            </a:xfrm>
            <a:custGeom>
              <a:avLst/>
              <a:gdLst/>
              <a:ahLst/>
              <a:cxnLst/>
              <a:rect l="l" t="t" r="r" b="b"/>
              <a:pathLst>
                <a:path w="1576" h="1297" extrusionOk="0">
                  <a:moveTo>
                    <a:pt x="817" y="1"/>
                  </a:moveTo>
                  <a:cubicBezTo>
                    <a:pt x="658" y="1"/>
                    <a:pt x="513" y="45"/>
                    <a:pt x="389" y="185"/>
                  </a:cubicBezTo>
                  <a:cubicBezTo>
                    <a:pt x="1" y="642"/>
                    <a:pt x="526" y="1189"/>
                    <a:pt x="982" y="1281"/>
                  </a:cubicBezTo>
                  <a:cubicBezTo>
                    <a:pt x="1035" y="1291"/>
                    <a:pt x="1088" y="1297"/>
                    <a:pt x="1141" y="1297"/>
                  </a:cubicBezTo>
                  <a:cubicBezTo>
                    <a:pt x="1316" y="1297"/>
                    <a:pt x="1477" y="1233"/>
                    <a:pt x="1530" y="1075"/>
                  </a:cubicBezTo>
                  <a:cubicBezTo>
                    <a:pt x="1576" y="961"/>
                    <a:pt x="1553" y="847"/>
                    <a:pt x="1530" y="733"/>
                  </a:cubicBezTo>
                  <a:cubicBezTo>
                    <a:pt x="1439" y="368"/>
                    <a:pt x="1461" y="117"/>
                    <a:pt x="1051" y="25"/>
                  </a:cubicBezTo>
                  <a:cubicBezTo>
                    <a:pt x="970" y="11"/>
                    <a:pt x="892" y="1"/>
                    <a:pt x="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50">
            <a:extLst>
              <a:ext uri="{FF2B5EF4-FFF2-40B4-BE49-F238E27FC236}">
                <a16:creationId xmlns:a16="http://schemas.microsoft.com/office/drawing/2014/main" id="{C6A5B7E8-E6FB-15CB-1D75-4A3C1015C564}"/>
              </a:ext>
            </a:extLst>
          </p:cNvPr>
          <p:cNvGrpSpPr/>
          <p:nvPr/>
        </p:nvGrpSpPr>
        <p:grpSpPr>
          <a:xfrm rot="10800000">
            <a:off x="-2948" y="2988"/>
            <a:ext cx="1889631" cy="1123661"/>
            <a:chOff x="-2420125" y="1850925"/>
            <a:chExt cx="1728532" cy="1027771"/>
          </a:xfrm>
        </p:grpSpPr>
        <p:sp>
          <p:nvSpPr>
            <p:cNvPr id="1823" name="Google Shape;1823;p50">
              <a:extLst>
                <a:ext uri="{FF2B5EF4-FFF2-40B4-BE49-F238E27FC236}">
                  <a16:creationId xmlns:a16="http://schemas.microsoft.com/office/drawing/2014/main" id="{39DB9072-0639-D1D3-996F-355EC4450616}"/>
                </a:ext>
              </a:extLst>
            </p:cNvPr>
            <p:cNvSpPr/>
            <p:nvPr/>
          </p:nvSpPr>
          <p:spPr>
            <a:xfrm>
              <a:off x="-2420125" y="1850925"/>
              <a:ext cx="1724968" cy="1027712"/>
            </a:xfrm>
            <a:custGeom>
              <a:avLst/>
              <a:gdLst/>
              <a:ahLst/>
              <a:cxnLst/>
              <a:rect l="l" t="t" r="r" b="b"/>
              <a:pathLst>
                <a:path w="123212" h="73408" extrusionOk="0">
                  <a:moveTo>
                    <a:pt x="122116" y="73407"/>
                  </a:moveTo>
                  <a:cubicBezTo>
                    <a:pt x="122824" y="69618"/>
                    <a:pt x="123212" y="65715"/>
                    <a:pt x="123212" y="61720"/>
                  </a:cubicBezTo>
                  <a:cubicBezTo>
                    <a:pt x="123212" y="59735"/>
                    <a:pt x="123120" y="57795"/>
                    <a:pt x="122938" y="55877"/>
                  </a:cubicBezTo>
                  <a:cubicBezTo>
                    <a:pt x="119970" y="24150"/>
                    <a:pt x="93379" y="1"/>
                    <a:pt x="61834" y="1"/>
                  </a:cubicBezTo>
                  <a:cubicBezTo>
                    <a:pt x="32869" y="1"/>
                    <a:pt x="7807" y="20384"/>
                    <a:pt x="1781" y="48801"/>
                  </a:cubicBezTo>
                  <a:cubicBezTo>
                    <a:pt x="1" y="57201"/>
                    <a:pt x="23" y="65532"/>
                    <a:pt x="1553" y="73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4" name="Google Shape;1824;p50">
              <a:extLst>
                <a:ext uri="{FF2B5EF4-FFF2-40B4-BE49-F238E27FC236}">
                  <a16:creationId xmlns:a16="http://schemas.microsoft.com/office/drawing/2014/main" id="{80C9A3B3-56D4-362E-8333-6B068C74419E}"/>
                </a:ext>
              </a:extLst>
            </p:cNvPr>
            <p:cNvGrpSpPr/>
            <p:nvPr/>
          </p:nvGrpSpPr>
          <p:grpSpPr>
            <a:xfrm>
              <a:off x="-2408616" y="1953834"/>
              <a:ext cx="1717023" cy="924862"/>
              <a:chOff x="-2408616" y="1953834"/>
              <a:chExt cx="1717023" cy="924862"/>
            </a:xfrm>
          </p:grpSpPr>
          <p:sp>
            <p:nvSpPr>
              <p:cNvPr id="1825" name="Google Shape;1825;p50">
                <a:extLst>
                  <a:ext uri="{FF2B5EF4-FFF2-40B4-BE49-F238E27FC236}">
                    <a16:creationId xmlns:a16="http://schemas.microsoft.com/office/drawing/2014/main" id="{E5C43476-B818-157A-EB1B-138665A7F0F6}"/>
                  </a:ext>
                </a:extLst>
              </p:cNvPr>
              <p:cNvSpPr/>
              <p:nvPr/>
            </p:nvSpPr>
            <p:spPr>
              <a:xfrm>
                <a:off x="-1816115" y="2013605"/>
                <a:ext cx="1124522" cy="865046"/>
              </a:xfrm>
              <a:custGeom>
                <a:avLst/>
                <a:gdLst/>
                <a:ahLst/>
                <a:cxnLst/>
                <a:rect l="l" t="t" r="r" b="b"/>
                <a:pathLst>
                  <a:path w="80323" h="61789" extrusionOk="0">
                    <a:moveTo>
                      <a:pt x="79204" y="50535"/>
                    </a:moveTo>
                    <a:cubicBezTo>
                      <a:pt x="80323" y="48002"/>
                      <a:pt x="77515" y="46198"/>
                      <a:pt x="79090" y="44190"/>
                    </a:cubicBezTo>
                    <a:lnTo>
                      <a:pt x="79798" y="44235"/>
                    </a:lnTo>
                    <a:cubicBezTo>
                      <a:pt x="78086" y="25884"/>
                      <a:pt x="68454" y="10066"/>
                      <a:pt x="54507" y="0"/>
                    </a:cubicBezTo>
                    <a:cubicBezTo>
                      <a:pt x="53389" y="91"/>
                      <a:pt x="52841" y="388"/>
                      <a:pt x="52019" y="1666"/>
                    </a:cubicBezTo>
                    <a:lnTo>
                      <a:pt x="48664" y="1666"/>
                    </a:lnTo>
                    <a:cubicBezTo>
                      <a:pt x="49372" y="2579"/>
                      <a:pt x="49600" y="1917"/>
                      <a:pt x="50262" y="3310"/>
                    </a:cubicBezTo>
                    <a:lnTo>
                      <a:pt x="48892" y="3287"/>
                    </a:lnTo>
                    <a:cubicBezTo>
                      <a:pt x="48207" y="3173"/>
                      <a:pt x="47454" y="2990"/>
                      <a:pt x="46769" y="2922"/>
                    </a:cubicBezTo>
                    <a:cubicBezTo>
                      <a:pt x="45651" y="2785"/>
                      <a:pt x="45925" y="3127"/>
                      <a:pt x="45149" y="3538"/>
                    </a:cubicBezTo>
                    <a:cubicBezTo>
                      <a:pt x="43665" y="2648"/>
                      <a:pt x="42729" y="3447"/>
                      <a:pt x="41383" y="4086"/>
                    </a:cubicBezTo>
                    <a:cubicBezTo>
                      <a:pt x="38758" y="5318"/>
                      <a:pt x="39191" y="4268"/>
                      <a:pt x="37525" y="4474"/>
                    </a:cubicBezTo>
                    <a:cubicBezTo>
                      <a:pt x="36589" y="4588"/>
                      <a:pt x="36361" y="5136"/>
                      <a:pt x="35882" y="5455"/>
                    </a:cubicBezTo>
                    <a:cubicBezTo>
                      <a:pt x="34786" y="6254"/>
                      <a:pt x="33462" y="6802"/>
                      <a:pt x="32275" y="5547"/>
                    </a:cubicBezTo>
                    <a:cubicBezTo>
                      <a:pt x="31796" y="5022"/>
                      <a:pt x="32161" y="4451"/>
                      <a:pt x="32412" y="3903"/>
                    </a:cubicBezTo>
                    <a:cubicBezTo>
                      <a:pt x="33576" y="4109"/>
                      <a:pt x="32823" y="4748"/>
                      <a:pt x="34604" y="4611"/>
                    </a:cubicBezTo>
                    <a:cubicBezTo>
                      <a:pt x="35014" y="2214"/>
                      <a:pt x="34878" y="2511"/>
                      <a:pt x="32709" y="1780"/>
                    </a:cubicBezTo>
                    <a:cubicBezTo>
                      <a:pt x="31340" y="1324"/>
                      <a:pt x="29947" y="1050"/>
                      <a:pt x="28418" y="936"/>
                    </a:cubicBezTo>
                    <a:cubicBezTo>
                      <a:pt x="26775" y="845"/>
                      <a:pt x="25337" y="1073"/>
                      <a:pt x="23944" y="1621"/>
                    </a:cubicBezTo>
                    <a:cubicBezTo>
                      <a:pt x="21684" y="2511"/>
                      <a:pt x="21913" y="2716"/>
                      <a:pt x="21502" y="3835"/>
                    </a:cubicBezTo>
                    <a:lnTo>
                      <a:pt x="21365" y="4177"/>
                    </a:lnTo>
                    <a:cubicBezTo>
                      <a:pt x="19950" y="4930"/>
                      <a:pt x="16663" y="5706"/>
                      <a:pt x="16800" y="7624"/>
                    </a:cubicBezTo>
                    <a:cubicBezTo>
                      <a:pt x="17964" y="8286"/>
                      <a:pt x="19356" y="7738"/>
                      <a:pt x="20292" y="8537"/>
                    </a:cubicBezTo>
                    <a:cubicBezTo>
                      <a:pt x="21821" y="9815"/>
                      <a:pt x="20794" y="10317"/>
                      <a:pt x="21570" y="11458"/>
                    </a:cubicBezTo>
                    <a:cubicBezTo>
                      <a:pt x="22346" y="12075"/>
                      <a:pt x="22986" y="11207"/>
                      <a:pt x="23556" y="10545"/>
                    </a:cubicBezTo>
                    <a:cubicBezTo>
                      <a:pt x="25291" y="8514"/>
                      <a:pt x="24469" y="9815"/>
                      <a:pt x="25542" y="8788"/>
                    </a:cubicBezTo>
                    <a:cubicBezTo>
                      <a:pt x="25154" y="7829"/>
                      <a:pt x="25017" y="8308"/>
                      <a:pt x="24515" y="7464"/>
                    </a:cubicBezTo>
                    <a:cubicBezTo>
                      <a:pt x="24789" y="6551"/>
                      <a:pt x="25519" y="6049"/>
                      <a:pt x="26386" y="5661"/>
                    </a:cubicBezTo>
                    <a:cubicBezTo>
                      <a:pt x="26683" y="6848"/>
                      <a:pt x="26044" y="7236"/>
                      <a:pt x="26775" y="7966"/>
                    </a:cubicBezTo>
                    <a:cubicBezTo>
                      <a:pt x="27436" y="8651"/>
                      <a:pt x="27733" y="8286"/>
                      <a:pt x="28304" y="9290"/>
                    </a:cubicBezTo>
                    <a:cubicBezTo>
                      <a:pt x="28030" y="10751"/>
                      <a:pt x="25747" y="11983"/>
                      <a:pt x="24127" y="12440"/>
                    </a:cubicBezTo>
                    <a:cubicBezTo>
                      <a:pt x="19836" y="13604"/>
                      <a:pt x="20292" y="10568"/>
                      <a:pt x="19790" y="10112"/>
                    </a:cubicBezTo>
                    <a:cubicBezTo>
                      <a:pt x="18603" y="9678"/>
                      <a:pt x="17918" y="9678"/>
                      <a:pt x="17462" y="10774"/>
                    </a:cubicBezTo>
                    <a:cubicBezTo>
                      <a:pt x="17827" y="11983"/>
                      <a:pt x="18557" y="11253"/>
                      <a:pt x="18489" y="13444"/>
                    </a:cubicBezTo>
                    <a:cubicBezTo>
                      <a:pt x="17485" y="13604"/>
                      <a:pt x="17485" y="13284"/>
                      <a:pt x="16709" y="13855"/>
                    </a:cubicBezTo>
                    <a:cubicBezTo>
                      <a:pt x="14403" y="15613"/>
                      <a:pt x="15362" y="14471"/>
                      <a:pt x="14061" y="15156"/>
                    </a:cubicBezTo>
                    <a:cubicBezTo>
                      <a:pt x="13308" y="15521"/>
                      <a:pt x="13627" y="15613"/>
                      <a:pt x="13125" y="16206"/>
                    </a:cubicBezTo>
                    <a:cubicBezTo>
                      <a:pt x="12166" y="16137"/>
                      <a:pt x="12326" y="15978"/>
                      <a:pt x="11847" y="16366"/>
                    </a:cubicBezTo>
                    <a:cubicBezTo>
                      <a:pt x="12737" y="16777"/>
                      <a:pt x="12965" y="17096"/>
                      <a:pt x="13513" y="18123"/>
                    </a:cubicBezTo>
                    <a:cubicBezTo>
                      <a:pt x="8857" y="19082"/>
                      <a:pt x="5867" y="18397"/>
                      <a:pt x="8491" y="24104"/>
                    </a:cubicBezTo>
                    <a:lnTo>
                      <a:pt x="12554" y="24240"/>
                    </a:lnTo>
                    <a:cubicBezTo>
                      <a:pt x="13650" y="21593"/>
                      <a:pt x="13947" y="19196"/>
                      <a:pt x="16435" y="18671"/>
                    </a:cubicBezTo>
                    <a:cubicBezTo>
                      <a:pt x="18375" y="18260"/>
                      <a:pt x="20018" y="18625"/>
                      <a:pt x="21479" y="19721"/>
                    </a:cubicBezTo>
                    <a:cubicBezTo>
                      <a:pt x="21776" y="19926"/>
                      <a:pt x="23214" y="20862"/>
                      <a:pt x="23328" y="20999"/>
                    </a:cubicBezTo>
                    <a:cubicBezTo>
                      <a:pt x="24013" y="22026"/>
                      <a:pt x="22666" y="22437"/>
                      <a:pt x="23830" y="23145"/>
                    </a:cubicBezTo>
                    <a:cubicBezTo>
                      <a:pt x="24857" y="23784"/>
                      <a:pt x="24446" y="22460"/>
                      <a:pt x="24629" y="21775"/>
                    </a:cubicBezTo>
                    <a:cubicBezTo>
                      <a:pt x="25337" y="21730"/>
                      <a:pt x="24834" y="21844"/>
                      <a:pt x="25108" y="21867"/>
                    </a:cubicBezTo>
                    <a:cubicBezTo>
                      <a:pt x="25177" y="21867"/>
                      <a:pt x="25337" y="21867"/>
                      <a:pt x="25382" y="21867"/>
                    </a:cubicBezTo>
                    <a:lnTo>
                      <a:pt x="25633" y="20611"/>
                    </a:lnTo>
                    <a:cubicBezTo>
                      <a:pt x="24172" y="20406"/>
                      <a:pt x="23465" y="19881"/>
                      <a:pt x="22529" y="18945"/>
                    </a:cubicBezTo>
                    <a:lnTo>
                      <a:pt x="23008" y="17827"/>
                    </a:lnTo>
                    <a:cubicBezTo>
                      <a:pt x="24241" y="17941"/>
                      <a:pt x="25428" y="18831"/>
                      <a:pt x="26341" y="19516"/>
                    </a:cubicBezTo>
                    <a:cubicBezTo>
                      <a:pt x="28030" y="20771"/>
                      <a:pt x="26386" y="21867"/>
                      <a:pt x="27733" y="22985"/>
                    </a:cubicBezTo>
                    <a:cubicBezTo>
                      <a:pt x="28829" y="23647"/>
                      <a:pt x="29765" y="21844"/>
                      <a:pt x="30427" y="21159"/>
                    </a:cubicBezTo>
                    <a:lnTo>
                      <a:pt x="32572" y="21889"/>
                    </a:lnTo>
                    <a:lnTo>
                      <a:pt x="32138" y="24971"/>
                    </a:lnTo>
                    <a:cubicBezTo>
                      <a:pt x="33143" y="25108"/>
                      <a:pt x="33987" y="25541"/>
                      <a:pt x="34946" y="25085"/>
                    </a:cubicBezTo>
                    <a:cubicBezTo>
                      <a:pt x="35836" y="24651"/>
                      <a:pt x="36247" y="24149"/>
                      <a:pt x="37525" y="24400"/>
                    </a:cubicBezTo>
                    <a:cubicBezTo>
                      <a:pt x="39260" y="29490"/>
                      <a:pt x="31591" y="28851"/>
                      <a:pt x="29924" y="28281"/>
                    </a:cubicBezTo>
                    <a:cubicBezTo>
                      <a:pt x="28806" y="27893"/>
                      <a:pt x="28372" y="27071"/>
                      <a:pt x="27003" y="26911"/>
                    </a:cubicBezTo>
                    <a:lnTo>
                      <a:pt x="26432" y="28235"/>
                    </a:lnTo>
                    <a:cubicBezTo>
                      <a:pt x="23739" y="27984"/>
                      <a:pt x="24424" y="27390"/>
                      <a:pt x="22666" y="26523"/>
                    </a:cubicBezTo>
                    <a:cubicBezTo>
                      <a:pt x="19881" y="25176"/>
                      <a:pt x="21525" y="25907"/>
                      <a:pt x="19927" y="23989"/>
                    </a:cubicBezTo>
                    <a:cubicBezTo>
                      <a:pt x="18306" y="23784"/>
                      <a:pt x="14654" y="24880"/>
                      <a:pt x="12783" y="25176"/>
                    </a:cubicBezTo>
                    <a:cubicBezTo>
                      <a:pt x="11116" y="25427"/>
                      <a:pt x="11094" y="24834"/>
                      <a:pt x="9519" y="25907"/>
                    </a:cubicBezTo>
                    <a:cubicBezTo>
                      <a:pt x="5159" y="28851"/>
                      <a:pt x="3219" y="33508"/>
                      <a:pt x="1096" y="38917"/>
                    </a:cubicBezTo>
                    <a:cubicBezTo>
                      <a:pt x="0" y="41747"/>
                      <a:pt x="0" y="42843"/>
                      <a:pt x="1119" y="45719"/>
                    </a:cubicBezTo>
                    <a:cubicBezTo>
                      <a:pt x="2945" y="50353"/>
                      <a:pt x="10820" y="48778"/>
                      <a:pt x="14312" y="48412"/>
                    </a:cubicBezTo>
                    <a:cubicBezTo>
                      <a:pt x="18306" y="48024"/>
                      <a:pt x="19128" y="50353"/>
                      <a:pt x="19950" y="51380"/>
                    </a:cubicBezTo>
                    <a:cubicBezTo>
                      <a:pt x="20726" y="52338"/>
                      <a:pt x="21159" y="52498"/>
                      <a:pt x="21342" y="54415"/>
                    </a:cubicBezTo>
                    <a:cubicBezTo>
                      <a:pt x="21479" y="55739"/>
                      <a:pt x="21456" y="56926"/>
                      <a:pt x="21684" y="58250"/>
                    </a:cubicBezTo>
                    <a:cubicBezTo>
                      <a:pt x="21890" y="59483"/>
                      <a:pt x="22187" y="60624"/>
                      <a:pt x="22438" y="61788"/>
                    </a:cubicBezTo>
                    <a:lnTo>
                      <a:pt x="41406" y="61788"/>
                    </a:lnTo>
                    <a:cubicBezTo>
                      <a:pt x="41109" y="60943"/>
                      <a:pt x="40949" y="59916"/>
                      <a:pt x="41565" y="58090"/>
                    </a:cubicBezTo>
                    <a:cubicBezTo>
                      <a:pt x="42113" y="56515"/>
                      <a:pt x="45720" y="50193"/>
                      <a:pt x="46747" y="48458"/>
                    </a:cubicBezTo>
                    <a:cubicBezTo>
                      <a:pt x="47956" y="46449"/>
                      <a:pt x="49257" y="46632"/>
                      <a:pt x="49189" y="43551"/>
                    </a:cubicBezTo>
                    <a:cubicBezTo>
                      <a:pt x="47317" y="43665"/>
                      <a:pt x="45012" y="44532"/>
                      <a:pt x="43323" y="44601"/>
                    </a:cubicBezTo>
                    <a:cubicBezTo>
                      <a:pt x="41976" y="44669"/>
                      <a:pt x="40949" y="42501"/>
                      <a:pt x="40424" y="40994"/>
                    </a:cubicBezTo>
                    <a:cubicBezTo>
                      <a:pt x="39191" y="37548"/>
                      <a:pt x="37183" y="33279"/>
                      <a:pt x="36544" y="31225"/>
                    </a:cubicBezTo>
                    <a:cubicBezTo>
                      <a:pt x="43642" y="36772"/>
                      <a:pt x="42684" y="40378"/>
                      <a:pt x="44807" y="41907"/>
                    </a:cubicBezTo>
                    <a:cubicBezTo>
                      <a:pt x="45879" y="42660"/>
                      <a:pt x="47637" y="42295"/>
                      <a:pt x="48824" y="41702"/>
                    </a:cubicBezTo>
                    <a:cubicBezTo>
                      <a:pt x="50285" y="40949"/>
                      <a:pt x="53001" y="37319"/>
                      <a:pt x="53069" y="36657"/>
                    </a:cubicBezTo>
                    <a:cubicBezTo>
                      <a:pt x="53115" y="35790"/>
                      <a:pt x="51768" y="34352"/>
                      <a:pt x="51106" y="33987"/>
                    </a:cubicBezTo>
                    <a:cubicBezTo>
                      <a:pt x="50034" y="33873"/>
                      <a:pt x="49303" y="34306"/>
                      <a:pt x="48573" y="34124"/>
                    </a:cubicBezTo>
                    <a:cubicBezTo>
                      <a:pt x="47728" y="33896"/>
                      <a:pt x="47751" y="33371"/>
                      <a:pt x="47272" y="32777"/>
                    </a:cubicBezTo>
                    <a:cubicBezTo>
                      <a:pt x="46153" y="31408"/>
                      <a:pt x="45172" y="32070"/>
                      <a:pt x="45560" y="29376"/>
                    </a:cubicBezTo>
                    <a:cubicBezTo>
                      <a:pt x="47477" y="29810"/>
                      <a:pt x="47979" y="30244"/>
                      <a:pt x="48847" y="31225"/>
                    </a:cubicBezTo>
                    <a:cubicBezTo>
                      <a:pt x="49486" y="31955"/>
                      <a:pt x="50695" y="32686"/>
                      <a:pt x="51905" y="33005"/>
                    </a:cubicBezTo>
                    <a:cubicBezTo>
                      <a:pt x="61355" y="35607"/>
                      <a:pt x="59826" y="33850"/>
                      <a:pt x="61378" y="38324"/>
                    </a:cubicBezTo>
                    <a:cubicBezTo>
                      <a:pt x="62496" y="41633"/>
                      <a:pt x="61127" y="43482"/>
                      <a:pt x="63797" y="45628"/>
                    </a:cubicBezTo>
                    <a:cubicBezTo>
                      <a:pt x="64185" y="45924"/>
                      <a:pt x="64847" y="46312"/>
                      <a:pt x="65235" y="46632"/>
                    </a:cubicBezTo>
                    <a:cubicBezTo>
                      <a:pt x="65988" y="47317"/>
                      <a:pt x="65441" y="47499"/>
                      <a:pt x="66308" y="48047"/>
                    </a:cubicBezTo>
                    <a:lnTo>
                      <a:pt x="66399" y="46541"/>
                    </a:lnTo>
                    <a:cubicBezTo>
                      <a:pt x="67016" y="43665"/>
                      <a:pt x="65943" y="45263"/>
                      <a:pt x="67723" y="40104"/>
                    </a:cubicBezTo>
                    <a:cubicBezTo>
                      <a:pt x="68385" y="38187"/>
                      <a:pt x="69001" y="37045"/>
                      <a:pt x="72037" y="36566"/>
                    </a:cubicBezTo>
                    <a:cubicBezTo>
                      <a:pt x="72745" y="37274"/>
                      <a:pt x="73201" y="38940"/>
                      <a:pt x="74000" y="39807"/>
                    </a:cubicBezTo>
                    <a:cubicBezTo>
                      <a:pt x="74959" y="40857"/>
                      <a:pt x="76579" y="40789"/>
                      <a:pt x="76374" y="42752"/>
                    </a:cubicBezTo>
                    <a:cubicBezTo>
                      <a:pt x="75780" y="48024"/>
                      <a:pt x="77036" y="47089"/>
                      <a:pt x="78679" y="49713"/>
                    </a:cubicBezTo>
                    <a:cubicBezTo>
                      <a:pt x="79022" y="50284"/>
                      <a:pt x="78725" y="50056"/>
                      <a:pt x="79204" y="505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0">
                <a:extLst>
                  <a:ext uri="{FF2B5EF4-FFF2-40B4-BE49-F238E27FC236}">
                    <a16:creationId xmlns:a16="http://schemas.microsoft.com/office/drawing/2014/main" id="{C3CCB18C-99BF-ED77-0BE9-30D19A6251B6}"/>
                  </a:ext>
                </a:extLst>
              </p:cNvPr>
              <p:cNvSpPr/>
              <p:nvPr/>
            </p:nvSpPr>
            <p:spPr>
              <a:xfrm>
                <a:off x="-2408616" y="2534198"/>
                <a:ext cx="473914" cy="344498"/>
              </a:xfrm>
              <a:custGeom>
                <a:avLst/>
                <a:gdLst/>
                <a:ahLst/>
                <a:cxnLst/>
                <a:rect l="l" t="t" r="r" b="b"/>
                <a:pathLst>
                  <a:path w="33851" h="24607" extrusionOk="0">
                    <a:moveTo>
                      <a:pt x="32435" y="23236"/>
                    </a:moveTo>
                    <a:cubicBezTo>
                      <a:pt x="33850" y="19493"/>
                      <a:pt x="30974" y="19813"/>
                      <a:pt x="29924" y="18580"/>
                    </a:cubicBezTo>
                    <a:cubicBezTo>
                      <a:pt x="29399" y="17964"/>
                      <a:pt x="29285" y="17644"/>
                      <a:pt x="28715" y="17028"/>
                    </a:cubicBezTo>
                    <a:cubicBezTo>
                      <a:pt x="27391" y="17325"/>
                      <a:pt x="27277" y="18078"/>
                      <a:pt x="25519" y="18192"/>
                    </a:cubicBezTo>
                    <a:cubicBezTo>
                      <a:pt x="25953" y="12897"/>
                      <a:pt x="23990" y="17736"/>
                      <a:pt x="22141" y="15567"/>
                    </a:cubicBezTo>
                    <a:cubicBezTo>
                      <a:pt x="21228" y="14472"/>
                      <a:pt x="22209" y="13604"/>
                      <a:pt x="19402" y="11230"/>
                    </a:cubicBezTo>
                    <a:cubicBezTo>
                      <a:pt x="18580" y="10523"/>
                      <a:pt x="18306" y="10568"/>
                      <a:pt x="17873" y="9450"/>
                    </a:cubicBezTo>
                    <a:cubicBezTo>
                      <a:pt x="16777" y="6665"/>
                      <a:pt x="15955" y="7898"/>
                      <a:pt x="13193" y="7031"/>
                    </a:cubicBezTo>
                    <a:cubicBezTo>
                      <a:pt x="12166" y="6688"/>
                      <a:pt x="11733" y="6300"/>
                      <a:pt x="10568" y="6232"/>
                    </a:cubicBezTo>
                    <a:cubicBezTo>
                      <a:pt x="9975" y="6779"/>
                      <a:pt x="10500" y="6597"/>
                      <a:pt x="9701" y="7031"/>
                    </a:cubicBezTo>
                    <a:cubicBezTo>
                      <a:pt x="7441" y="8263"/>
                      <a:pt x="8720" y="8286"/>
                      <a:pt x="7259" y="9929"/>
                    </a:cubicBezTo>
                    <a:cubicBezTo>
                      <a:pt x="6734" y="9427"/>
                      <a:pt x="6049" y="8126"/>
                      <a:pt x="5273" y="8103"/>
                    </a:cubicBezTo>
                    <a:cubicBezTo>
                      <a:pt x="5068" y="8103"/>
                      <a:pt x="2808" y="9952"/>
                      <a:pt x="2625" y="7487"/>
                    </a:cubicBezTo>
                    <a:cubicBezTo>
                      <a:pt x="2557" y="6460"/>
                      <a:pt x="2831" y="5524"/>
                      <a:pt x="2580" y="3972"/>
                    </a:cubicBezTo>
                    <a:cubicBezTo>
                      <a:pt x="1050" y="4109"/>
                      <a:pt x="114" y="5205"/>
                      <a:pt x="868" y="2397"/>
                    </a:cubicBezTo>
                    <a:cubicBezTo>
                      <a:pt x="1142" y="1416"/>
                      <a:pt x="1279" y="617"/>
                      <a:pt x="1027" y="0"/>
                    </a:cubicBezTo>
                    <a:cubicBezTo>
                      <a:pt x="571" y="2192"/>
                      <a:pt x="206" y="4451"/>
                      <a:pt x="0" y="6711"/>
                    </a:cubicBezTo>
                    <a:cubicBezTo>
                      <a:pt x="69" y="6757"/>
                      <a:pt x="183" y="6825"/>
                      <a:pt x="297" y="6916"/>
                    </a:cubicBezTo>
                    <a:cubicBezTo>
                      <a:pt x="776" y="7236"/>
                      <a:pt x="1598" y="9382"/>
                      <a:pt x="2876" y="10135"/>
                    </a:cubicBezTo>
                    <a:cubicBezTo>
                      <a:pt x="3127" y="10272"/>
                      <a:pt x="3698" y="10363"/>
                      <a:pt x="3744" y="10363"/>
                    </a:cubicBezTo>
                    <a:cubicBezTo>
                      <a:pt x="4109" y="10477"/>
                      <a:pt x="4109" y="10591"/>
                      <a:pt x="4680" y="10842"/>
                    </a:cubicBezTo>
                    <a:cubicBezTo>
                      <a:pt x="4976" y="10180"/>
                      <a:pt x="4931" y="10089"/>
                      <a:pt x="5729" y="9929"/>
                    </a:cubicBezTo>
                    <a:cubicBezTo>
                      <a:pt x="6095" y="10979"/>
                      <a:pt x="5319" y="15476"/>
                      <a:pt x="5136" y="16823"/>
                    </a:cubicBezTo>
                    <a:cubicBezTo>
                      <a:pt x="4725" y="19836"/>
                      <a:pt x="4063" y="21958"/>
                      <a:pt x="6049" y="24606"/>
                    </a:cubicBezTo>
                    <a:lnTo>
                      <a:pt x="31568" y="24606"/>
                    </a:lnTo>
                    <a:cubicBezTo>
                      <a:pt x="31864" y="24332"/>
                      <a:pt x="32161" y="23921"/>
                      <a:pt x="32435" y="23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0">
                <a:extLst>
                  <a:ext uri="{FF2B5EF4-FFF2-40B4-BE49-F238E27FC236}">
                    <a16:creationId xmlns:a16="http://schemas.microsoft.com/office/drawing/2014/main" id="{8991D2E0-DDBC-B5BA-E95B-D53EA01B60E7}"/>
                  </a:ext>
                </a:extLst>
              </p:cNvPr>
              <p:cNvSpPr/>
              <p:nvPr/>
            </p:nvSpPr>
            <p:spPr>
              <a:xfrm>
                <a:off x="-2160306" y="2029902"/>
                <a:ext cx="135184" cy="9492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780" extrusionOk="0">
                    <a:moveTo>
                      <a:pt x="3790" y="1507"/>
                    </a:moveTo>
                    <a:cubicBezTo>
                      <a:pt x="2762" y="2374"/>
                      <a:pt x="1781" y="3264"/>
                      <a:pt x="799" y="4200"/>
                    </a:cubicBezTo>
                    <a:cubicBezTo>
                      <a:pt x="526" y="4451"/>
                      <a:pt x="274" y="4702"/>
                      <a:pt x="1" y="4976"/>
                    </a:cubicBezTo>
                    <a:cubicBezTo>
                      <a:pt x="731" y="5090"/>
                      <a:pt x="1461" y="5250"/>
                      <a:pt x="2009" y="5455"/>
                    </a:cubicBezTo>
                    <a:cubicBezTo>
                      <a:pt x="3333" y="5980"/>
                      <a:pt x="3333" y="6642"/>
                      <a:pt x="5136" y="6779"/>
                    </a:cubicBezTo>
                    <a:cubicBezTo>
                      <a:pt x="5935" y="6026"/>
                      <a:pt x="6072" y="5296"/>
                      <a:pt x="7168" y="4976"/>
                    </a:cubicBezTo>
                    <a:cubicBezTo>
                      <a:pt x="8743" y="4520"/>
                      <a:pt x="9199" y="5090"/>
                      <a:pt x="9656" y="3355"/>
                    </a:cubicBezTo>
                    <a:cubicBezTo>
                      <a:pt x="7830" y="2557"/>
                      <a:pt x="6711" y="1484"/>
                      <a:pt x="5684" y="0"/>
                    </a:cubicBezTo>
                    <a:cubicBezTo>
                      <a:pt x="5045" y="502"/>
                      <a:pt x="4406" y="1004"/>
                      <a:pt x="3790" y="15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0">
                <a:extLst>
                  <a:ext uri="{FF2B5EF4-FFF2-40B4-BE49-F238E27FC236}">
                    <a16:creationId xmlns:a16="http://schemas.microsoft.com/office/drawing/2014/main" id="{F4320B65-53E2-16E5-F18F-98A0B05A7701}"/>
                  </a:ext>
                </a:extLst>
              </p:cNvPr>
              <p:cNvSpPr/>
              <p:nvPr/>
            </p:nvSpPr>
            <p:spPr>
              <a:xfrm>
                <a:off x="-2040148" y="1953834"/>
                <a:ext cx="362712" cy="200382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14313" extrusionOk="0">
                    <a:moveTo>
                      <a:pt x="1" y="3333"/>
                    </a:moveTo>
                    <a:cubicBezTo>
                      <a:pt x="1758" y="2123"/>
                      <a:pt x="3584" y="1005"/>
                      <a:pt x="5456" y="1"/>
                    </a:cubicBezTo>
                    <a:cubicBezTo>
                      <a:pt x="6552" y="206"/>
                      <a:pt x="7625" y="412"/>
                      <a:pt x="8903" y="343"/>
                    </a:cubicBezTo>
                    <a:cubicBezTo>
                      <a:pt x="11779" y="206"/>
                      <a:pt x="11756" y="320"/>
                      <a:pt x="14358" y="937"/>
                    </a:cubicBezTo>
                    <a:cubicBezTo>
                      <a:pt x="17576" y="1667"/>
                      <a:pt x="19562" y="1"/>
                      <a:pt x="25908" y="1256"/>
                    </a:cubicBezTo>
                    <a:cubicBezTo>
                      <a:pt x="25497" y="2283"/>
                      <a:pt x="24629" y="2763"/>
                      <a:pt x="23831" y="3493"/>
                    </a:cubicBezTo>
                    <a:cubicBezTo>
                      <a:pt x="22393" y="4771"/>
                      <a:pt x="22758" y="4771"/>
                      <a:pt x="22187" y="5798"/>
                    </a:cubicBezTo>
                    <a:cubicBezTo>
                      <a:pt x="20886" y="8218"/>
                      <a:pt x="18375" y="6300"/>
                      <a:pt x="11619" y="11368"/>
                    </a:cubicBezTo>
                    <a:cubicBezTo>
                      <a:pt x="10090" y="12486"/>
                      <a:pt x="8538" y="13878"/>
                      <a:pt x="6483" y="14312"/>
                    </a:cubicBezTo>
                    <a:cubicBezTo>
                      <a:pt x="6072" y="14015"/>
                      <a:pt x="3858" y="11893"/>
                      <a:pt x="3950" y="10934"/>
                    </a:cubicBezTo>
                    <a:cubicBezTo>
                      <a:pt x="4041" y="10158"/>
                      <a:pt x="7054" y="6118"/>
                      <a:pt x="4771" y="4338"/>
                    </a:cubicBezTo>
                    <a:cubicBezTo>
                      <a:pt x="1621" y="1895"/>
                      <a:pt x="2649" y="3721"/>
                      <a:pt x="1" y="3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0">
                <a:extLst>
                  <a:ext uri="{FF2B5EF4-FFF2-40B4-BE49-F238E27FC236}">
                    <a16:creationId xmlns:a16="http://schemas.microsoft.com/office/drawing/2014/main" id="{FC47AD4C-BFFD-EEC0-8E5D-67F6AE4093B0}"/>
                  </a:ext>
                </a:extLst>
              </p:cNvPr>
              <p:cNvSpPr/>
              <p:nvPr/>
            </p:nvSpPr>
            <p:spPr>
              <a:xfrm>
                <a:off x="-2377295" y="2095092"/>
                <a:ext cx="340018" cy="400092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28578" extrusionOk="0">
                    <a:moveTo>
                      <a:pt x="0" y="25770"/>
                    </a:moveTo>
                    <a:cubicBezTo>
                      <a:pt x="2214" y="18717"/>
                      <a:pt x="5638" y="12189"/>
                      <a:pt x="10066" y="6483"/>
                    </a:cubicBezTo>
                    <a:cubicBezTo>
                      <a:pt x="10135" y="6711"/>
                      <a:pt x="10226" y="7031"/>
                      <a:pt x="10568" y="7533"/>
                    </a:cubicBezTo>
                    <a:cubicBezTo>
                      <a:pt x="14403" y="7282"/>
                      <a:pt x="12874" y="0"/>
                      <a:pt x="18238" y="4497"/>
                    </a:cubicBezTo>
                    <a:cubicBezTo>
                      <a:pt x="19995" y="5981"/>
                      <a:pt x="19744" y="5296"/>
                      <a:pt x="21319" y="4748"/>
                    </a:cubicBezTo>
                    <a:cubicBezTo>
                      <a:pt x="22232" y="7373"/>
                      <a:pt x="24286" y="10569"/>
                      <a:pt x="24286" y="11755"/>
                    </a:cubicBezTo>
                    <a:cubicBezTo>
                      <a:pt x="21114" y="13353"/>
                      <a:pt x="21798" y="12235"/>
                      <a:pt x="20269" y="11710"/>
                    </a:cubicBezTo>
                    <a:cubicBezTo>
                      <a:pt x="19767" y="11527"/>
                      <a:pt x="19128" y="11322"/>
                      <a:pt x="18648" y="11162"/>
                    </a:cubicBezTo>
                    <a:cubicBezTo>
                      <a:pt x="17895" y="10911"/>
                      <a:pt x="15909" y="11002"/>
                      <a:pt x="15476" y="11824"/>
                    </a:cubicBezTo>
                    <a:cubicBezTo>
                      <a:pt x="15704" y="12280"/>
                      <a:pt x="14837" y="12372"/>
                      <a:pt x="16297" y="12144"/>
                    </a:cubicBezTo>
                    <a:cubicBezTo>
                      <a:pt x="16343" y="12144"/>
                      <a:pt x="17028" y="11870"/>
                      <a:pt x="17119" y="11847"/>
                    </a:cubicBezTo>
                    <a:cubicBezTo>
                      <a:pt x="17621" y="12577"/>
                      <a:pt x="17165" y="12646"/>
                      <a:pt x="18306" y="12805"/>
                    </a:cubicBezTo>
                    <a:cubicBezTo>
                      <a:pt x="19288" y="12965"/>
                      <a:pt x="19402" y="12600"/>
                      <a:pt x="20178" y="13125"/>
                    </a:cubicBezTo>
                    <a:cubicBezTo>
                      <a:pt x="20657" y="13559"/>
                      <a:pt x="21136" y="14746"/>
                      <a:pt x="19972" y="15796"/>
                    </a:cubicBezTo>
                    <a:cubicBezTo>
                      <a:pt x="18671" y="15567"/>
                      <a:pt x="18922" y="14358"/>
                      <a:pt x="17347" y="14198"/>
                    </a:cubicBezTo>
                    <a:cubicBezTo>
                      <a:pt x="16024" y="14084"/>
                      <a:pt x="14837" y="14426"/>
                      <a:pt x="14152" y="15042"/>
                    </a:cubicBezTo>
                    <a:lnTo>
                      <a:pt x="9518" y="18352"/>
                    </a:lnTo>
                    <a:cubicBezTo>
                      <a:pt x="3310" y="22871"/>
                      <a:pt x="6711" y="24104"/>
                      <a:pt x="3675" y="28578"/>
                    </a:cubicBezTo>
                    <a:cubicBezTo>
                      <a:pt x="2922" y="28007"/>
                      <a:pt x="2945" y="27163"/>
                      <a:pt x="1895" y="26455"/>
                    </a:cubicBezTo>
                    <a:cubicBezTo>
                      <a:pt x="1415" y="26135"/>
                      <a:pt x="708" y="25930"/>
                      <a:pt x="0" y="25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98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>
          <a:extLst>
            <a:ext uri="{FF2B5EF4-FFF2-40B4-BE49-F238E27FC236}">
              <a16:creationId xmlns:a16="http://schemas.microsoft.com/office/drawing/2014/main" id="{046944DA-99FA-5A33-88BF-5A4A31038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0">
            <a:extLst>
              <a:ext uri="{FF2B5EF4-FFF2-40B4-BE49-F238E27FC236}">
                <a16:creationId xmlns:a16="http://schemas.microsoft.com/office/drawing/2014/main" id="{E7B53A67-44E2-5363-C00B-75A5A243AD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6550" y="1640100"/>
            <a:ext cx="5730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1" dirty="0"/>
              <a:t>Thanks a lot</a:t>
            </a:r>
            <a:r>
              <a:rPr lang="en-US" sz="5400" b="1" i="1" dirty="0"/>
              <a:t> </a:t>
            </a:r>
            <a:r>
              <a:rPr lang="en-US" sz="5400" b="1" i="1" dirty="0">
                <a:sym typeface="Wingdings" panose="05000000000000000000" pitchFamily="2" charset="2"/>
              </a:rPr>
              <a:t></a:t>
            </a:r>
            <a:endParaRPr sz="5400" b="1" i="1" dirty="0"/>
          </a:p>
        </p:txBody>
      </p:sp>
      <p:grpSp>
        <p:nvGrpSpPr>
          <p:cNvPr id="1774" name="Google Shape;1774;p50">
            <a:extLst>
              <a:ext uri="{FF2B5EF4-FFF2-40B4-BE49-F238E27FC236}">
                <a16:creationId xmlns:a16="http://schemas.microsoft.com/office/drawing/2014/main" id="{226EFC7F-EA07-7413-7850-7B601C66248D}"/>
              </a:ext>
            </a:extLst>
          </p:cNvPr>
          <p:cNvGrpSpPr/>
          <p:nvPr/>
        </p:nvGrpSpPr>
        <p:grpSpPr>
          <a:xfrm>
            <a:off x="-233" y="4065542"/>
            <a:ext cx="2151422" cy="1077848"/>
            <a:chOff x="5636496" y="3386160"/>
            <a:chExt cx="3507371" cy="1757170"/>
          </a:xfrm>
        </p:grpSpPr>
        <p:grpSp>
          <p:nvGrpSpPr>
            <p:cNvPr id="1775" name="Google Shape;1775;p50">
              <a:extLst>
                <a:ext uri="{FF2B5EF4-FFF2-40B4-BE49-F238E27FC236}">
                  <a16:creationId xmlns:a16="http://schemas.microsoft.com/office/drawing/2014/main" id="{51571FEE-675C-5C8C-458E-079150273DA5}"/>
                </a:ext>
              </a:extLst>
            </p:cNvPr>
            <p:cNvGrpSpPr/>
            <p:nvPr/>
          </p:nvGrpSpPr>
          <p:grpSpPr>
            <a:xfrm>
              <a:off x="5636496" y="4387612"/>
              <a:ext cx="3507371" cy="755718"/>
              <a:chOff x="-3987275" y="2957386"/>
              <a:chExt cx="6964598" cy="1500632"/>
            </a:xfrm>
          </p:grpSpPr>
          <p:sp>
            <p:nvSpPr>
              <p:cNvPr id="1776" name="Google Shape;1776;p50">
                <a:extLst>
                  <a:ext uri="{FF2B5EF4-FFF2-40B4-BE49-F238E27FC236}">
                    <a16:creationId xmlns:a16="http://schemas.microsoft.com/office/drawing/2014/main" id="{EFC8C5D4-BA6F-EDF9-AB0A-D7243965E74F}"/>
                  </a:ext>
                </a:extLst>
              </p:cNvPr>
              <p:cNvSpPr/>
              <p:nvPr/>
            </p:nvSpPr>
            <p:spPr>
              <a:xfrm>
                <a:off x="-3987275" y="2957386"/>
                <a:ext cx="6964598" cy="1500616"/>
              </a:xfrm>
              <a:custGeom>
                <a:avLst/>
                <a:gdLst/>
                <a:ahLst/>
                <a:cxnLst/>
                <a:rect l="l" t="t" r="r" b="b"/>
                <a:pathLst>
                  <a:path w="122573" h="26410" extrusionOk="0">
                    <a:moveTo>
                      <a:pt x="61287" y="1"/>
                    </a:moveTo>
                    <a:cubicBezTo>
                      <a:pt x="89407" y="1"/>
                      <a:pt x="113351" y="11002"/>
                      <a:pt x="122573" y="26410"/>
                    </a:cubicBezTo>
                    <a:lnTo>
                      <a:pt x="1" y="26410"/>
                    </a:lnTo>
                    <a:cubicBezTo>
                      <a:pt x="9222" y="11002"/>
                      <a:pt x="33189" y="1"/>
                      <a:pt x="6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0">
                <a:extLst>
                  <a:ext uri="{FF2B5EF4-FFF2-40B4-BE49-F238E27FC236}">
                    <a16:creationId xmlns:a16="http://schemas.microsoft.com/office/drawing/2014/main" id="{35CB6781-F2D8-FDFA-5BA3-ADEC02CBB1F4}"/>
                  </a:ext>
                </a:extLst>
              </p:cNvPr>
              <p:cNvSpPr/>
              <p:nvPr/>
            </p:nvSpPr>
            <p:spPr>
              <a:xfrm>
                <a:off x="1213536" y="3560483"/>
                <a:ext cx="826163" cy="771729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3582" extrusionOk="0">
                    <a:moveTo>
                      <a:pt x="11915" y="2648"/>
                    </a:moveTo>
                    <a:cubicBezTo>
                      <a:pt x="12280" y="3059"/>
                      <a:pt x="12577" y="3493"/>
                      <a:pt x="12828" y="3949"/>
                    </a:cubicBezTo>
                    <a:cubicBezTo>
                      <a:pt x="14540" y="7099"/>
                      <a:pt x="13330" y="10888"/>
                      <a:pt x="10112" y="12395"/>
                    </a:cubicBezTo>
                    <a:cubicBezTo>
                      <a:pt x="7601" y="13581"/>
                      <a:pt x="4611" y="13011"/>
                      <a:pt x="2602" y="11208"/>
                    </a:cubicBezTo>
                    <a:cubicBezTo>
                      <a:pt x="2260" y="10820"/>
                      <a:pt x="1963" y="10409"/>
                      <a:pt x="1712" y="9929"/>
                    </a:cubicBezTo>
                    <a:cubicBezTo>
                      <a:pt x="0" y="6780"/>
                      <a:pt x="890" y="2694"/>
                      <a:pt x="4109" y="1187"/>
                    </a:cubicBezTo>
                    <a:cubicBezTo>
                      <a:pt x="6620" y="0"/>
                      <a:pt x="9815" y="754"/>
                      <a:pt x="11915" y="2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0">
                <a:extLst>
                  <a:ext uri="{FF2B5EF4-FFF2-40B4-BE49-F238E27FC236}">
                    <a16:creationId xmlns:a16="http://schemas.microsoft.com/office/drawing/2014/main" id="{AD20D8DD-4EC3-32CB-FFC0-028432674392}"/>
                  </a:ext>
                </a:extLst>
              </p:cNvPr>
              <p:cNvSpPr/>
              <p:nvPr/>
            </p:nvSpPr>
            <p:spPr>
              <a:xfrm>
                <a:off x="1318598" y="3638270"/>
                <a:ext cx="592746" cy="570757"/>
              </a:xfrm>
              <a:custGeom>
                <a:avLst/>
                <a:gdLst/>
                <a:ahLst/>
                <a:cxnLst/>
                <a:rect l="l" t="t" r="r" b="b"/>
                <a:pathLst>
                  <a:path w="10432" h="10045" extrusionOk="0">
                    <a:moveTo>
                      <a:pt x="3059" y="1051"/>
                    </a:moveTo>
                    <a:cubicBezTo>
                      <a:pt x="5296" y="1"/>
                      <a:pt x="8057" y="937"/>
                      <a:pt x="9244" y="3128"/>
                    </a:cubicBezTo>
                    <a:cubicBezTo>
                      <a:pt x="10431" y="5319"/>
                      <a:pt x="9587" y="7944"/>
                      <a:pt x="7373" y="8994"/>
                    </a:cubicBezTo>
                    <a:cubicBezTo>
                      <a:pt x="5136" y="10044"/>
                      <a:pt x="2374" y="9108"/>
                      <a:pt x="1187" y="6917"/>
                    </a:cubicBezTo>
                    <a:cubicBezTo>
                      <a:pt x="0" y="4726"/>
                      <a:pt x="845" y="2101"/>
                      <a:pt x="3059" y="1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0">
                <a:extLst>
                  <a:ext uri="{FF2B5EF4-FFF2-40B4-BE49-F238E27FC236}">
                    <a16:creationId xmlns:a16="http://schemas.microsoft.com/office/drawing/2014/main" id="{4EAB0219-2EA6-C693-8405-7858A4BB35FB}"/>
                  </a:ext>
                </a:extLst>
              </p:cNvPr>
              <p:cNvSpPr/>
              <p:nvPr/>
            </p:nvSpPr>
            <p:spPr>
              <a:xfrm>
                <a:off x="1375646" y="3734298"/>
                <a:ext cx="504562" cy="474731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355" extrusionOk="0">
                    <a:moveTo>
                      <a:pt x="8788" y="3287"/>
                    </a:moveTo>
                    <a:cubicBezTo>
                      <a:pt x="8879" y="4930"/>
                      <a:pt x="7989" y="6528"/>
                      <a:pt x="6369" y="7304"/>
                    </a:cubicBezTo>
                    <a:cubicBezTo>
                      <a:pt x="4132" y="8354"/>
                      <a:pt x="1370" y="7418"/>
                      <a:pt x="183" y="5227"/>
                    </a:cubicBezTo>
                    <a:cubicBezTo>
                      <a:pt x="137" y="5159"/>
                      <a:pt x="115" y="5113"/>
                      <a:pt x="92" y="5067"/>
                    </a:cubicBezTo>
                    <a:cubicBezTo>
                      <a:pt x="0" y="3401"/>
                      <a:pt x="891" y="1803"/>
                      <a:pt x="2511" y="1050"/>
                    </a:cubicBezTo>
                    <a:cubicBezTo>
                      <a:pt x="4725" y="0"/>
                      <a:pt x="7510" y="913"/>
                      <a:pt x="8697" y="3104"/>
                    </a:cubicBezTo>
                    <a:cubicBezTo>
                      <a:pt x="8720" y="3173"/>
                      <a:pt x="8742" y="3218"/>
                      <a:pt x="8788" y="3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0">
                <a:extLst>
                  <a:ext uri="{FF2B5EF4-FFF2-40B4-BE49-F238E27FC236}">
                    <a16:creationId xmlns:a16="http://schemas.microsoft.com/office/drawing/2014/main" id="{44E937D6-226A-2DC4-0E85-F17D9796D40D}"/>
                  </a:ext>
                </a:extLst>
              </p:cNvPr>
              <p:cNvSpPr/>
              <p:nvPr/>
            </p:nvSpPr>
            <p:spPr>
              <a:xfrm>
                <a:off x="-3177976" y="3764072"/>
                <a:ext cx="1024635" cy="693943"/>
              </a:xfrm>
              <a:custGeom>
                <a:avLst/>
                <a:gdLst/>
                <a:ahLst/>
                <a:cxnLst/>
                <a:rect l="l" t="t" r="r" b="b"/>
                <a:pathLst>
                  <a:path w="18033" h="12213" extrusionOk="0">
                    <a:moveTo>
                      <a:pt x="2512" y="3493"/>
                    </a:moveTo>
                    <a:cubicBezTo>
                      <a:pt x="2055" y="3995"/>
                      <a:pt x="1644" y="4566"/>
                      <a:pt x="1302" y="5182"/>
                    </a:cubicBezTo>
                    <a:cubicBezTo>
                      <a:pt x="46" y="7488"/>
                      <a:pt x="1" y="10044"/>
                      <a:pt x="914" y="12213"/>
                    </a:cubicBezTo>
                    <a:lnTo>
                      <a:pt x="16344" y="12213"/>
                    </a:lnTo>
                    <a:cubicBezTo>
                      <a:pt x="18033" y="8195"/>
                      <a:pt x="16755" y="3402"/>
                      <a:pt x="12806" y="1553"/>
                    </a:cubicBezTo>
                    <a:cubicBezTo>
                      <a:pt x="9473" y="1"/>
                      <a:pt x="5273" y="982"/>
                      <a:pt x="2512" y="34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0">
                <a:extLst>
                  <a:ext uri="{FF2B5EF4-FFF2-40B4-BE49-F238E27FC236}">
                    <a16:creationId xmlns:a16="http://schemas.microsoft.com/office/drawing/2014/main" id="{22A04F95-EA94-44C0-DD7A-6C490CDEED31}"/>
                  </a:ext>
                </a:extLst>
              </p:cNvPr>
              <p:cNvSpPr/>
              <p:nvPr/>
            </p:nvSpPr>
            <p:spPr>
              <a:xfrm>
                <a:off x="-3040469" y="3866577"/>
                <a:ext cx="758774" cy="591439"/>
              </a:xfrm>
              <a:custGeom>
                <a:avLst/>
                <a:gdLst/>
                <a:ahLst/>
                <a:cxnLst/>
                <a:rect l="l" t="t" r="r" b="b"/>
                <a:pathLst>
                  <a:path w="13354" h="10409" extrusionOk="0">
                    <a:moveTo>
                      <a:pt x="9313" y="1370"/>
                    </a:moveTo>
                    <a:cubicBezTo>
                      <a:pt x="6368" y="0"/>
                      <a:pt x="2739" y="1210"/>
                      <a:pt x="1164" y="4109"/>
                    </a:cubicBezTo>
                    <a:cubicBezTo>
                      <a:pt x="0" y="6254"/>
                      <a:pt x="320" y="8719"/>
                      <a:pt x="1781" y="10409"/>
                    </a:cubicBezTo>
                    <a:lnTo>
                      <a:pt x="10819" y="10409"/>
                    </a:lnTo>
                    <a:cubicBezTo>
                      <a:pt x="11185" y="10020"/>
                      <a:pt x="11527" y="9564"/>
                      <a:pt x="11778" y="9085"/>
                    </a:cubicBezTo>
                    <a:cubicBezTo>
                      <a:pt x="13353" y="6209"/>
                      <a:pt x="12235" y="2739"/>
                      <a:pt x="931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0">
                <a:extLst>
                  <a:ext uri="{FF2B5EF4-FFF2-40B4-BE49-F238E27FC236}">
                    <a16:creationId xmlns:a16="http://schemas.microsoft.com/office/drawing/2014/main" id="{58779DE2-52D2-D582-B465-22E41EF44521}"/>
                  </a:ext>
                </a:extLst>
              </p:cNvPr>
              <p:cNvSpPr/>
              <p:nvPr/>
            </p:nvSpPr>
            <p:spPr>
              <a:xfrm>
                <a:off x="-3018423" y="3992378"/>
                <a:ext cx="661498" cy="46564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8195" extrusionOk="0">
                    <a:moveTo>
                      <a:pt x="92" y="4314"/>
                    </a:moveTo>
                    <a:cubicBezTo>
                      <a:pt x="0" y="5729"/>
                      <a:pt x="480" y="7122"/>
                      <a:pt x="1393" y="8195"/>
                    </a:cubicBezTo>
                    <a:lnTo>
                      <a:pt x="10431" y="8195"/>
                    </a:lnTo>
                    <a:cubicBezTo>
                      <a:pt x="10797" y="7806"/>
                      <a:pt x="11139" y="7350"/>
                      <a:pt x="11390" y="6871"/>
                    </a:cubicBezTo>
                    <a:cubicBezTo>
                      <a:pt x="11436" y="6802"/>
                      <a:pt x="11481" y="6711"/>
                      <a:pt x="11504" y="6642"/>
                    </a:cubicBezTo>
                    <a:cubicBezTo>
                      <a:pt x="11641" y="4474"/>
                      <a:pt x="10477" y="2374"/>
                      <a:pt x="8331" y="1370"/>
                    </a:cubicBezTo>
                    <a:cubicBezTo>
                      <a:pt x="5410" y="0"/>
                      <a:pt x="1758" y="1210"/>
                      <a:pt x="183" y="4086"/>
                    </a:cubicBezTo>
                    <a:cubicBezTo>
                      <a:pt x="160" y="4177"/>
                      <a:pt x="114" y="4246"/>
                      <a:pt x="92" y="43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3" name="Google Shape;1783;p50">
              <a:extLst>
                <a:ext uri="{FF2B5EF4-FFF2-40B4-BE49-F238E27FC236}">
                  <a16:creationId xmlns:a16="http://schemas.microsoft.com/office/drawing/2014/main" id="{33A0DECF-B49C-38BD-7D88-A4088233C3BB}"/>
                </a:ext>
              </a:extLst>
            </p:cNvPr>
            <p:cNvGrpSpPr/>
            <p:nvPr/>
          </p:nvGrpSpPr>
          <p:grpSpPr>
            <a:xfrm>
              <a:off x="7037356" y="3386160"/>
              <a:ext cx="1635854" cy="1422864"/>
              <a:chOff x="3766006" y="451700"/>
              <a:chExt cx="3615946" cy="3145146"/>
            </a:xfrm>
          </p:grpSpPr>
          <p:sp>
            <p:nvSpPr>
              <p:cNvPr id="1784" name="Google Shape;1784;p50">
                <a:extLst>
                  <a:ext uri="{FF2B5EF4-FFF2-40B4-BE49-F238E27FC236}">
                    <a16:creationId xmlns:a16="http://schemas.microsoft.com/office/drawing/2014/main" id="{E70CD1D0-B09A-0204-27F3-45776EFD859C}"/>
                  </a:ext>
                </a:extLst>
              </p:cNvPr>
              <p:cNvSpPr/>
              <p:nvPr/>
            </p:nvSpPr>
            <p:spPr>
              <a:xfrm>
                <a:off x="3860670" y="1705850"/>
                <a:ext cx="2426612" cy="1819661"/>
              </a:xfrm>
              <a:custGeom>
                <a:avLst/>
                <a:gdLst/>
                <a:ahLst/>
                <a:cxnLst/>
                <a:rect l="l" t="t" r="r" b="b"/>
                <a:pathLst>
                  <a:path w="42707" h="32025" extrusionOk="0">
                    <a:moveTo>
                      <a:pt x="18169" y="25884"/>
                    </a:moveTo>
                    <a:cubicBezTo>
                      <a:pt x="16983" y="27824"/>
                      <a:pt x="16458" y="29719"/>
                      <a:pt x="16503" y="31978"/>
                    </a:cubicBezTo>
                    <a:lnTo>
                      <a:pt x="9678" y="32024"/>
                    </a:lnTo>
                    <a:lnTo>
                      <a:pt x="9359" y="30152"/>
                    </a:lnTo>
                    <a:cubicBezTo>
                      <a:pt x="5958" y="25930"/>
                      <a:pt x="5136" y="21045"/>
                      <a:pt x="5570" y="15818"/>
                    </a:cubicBezTo>
                    <a:cubicBezTo>
                      <a:pt x="1781" y="12486"/>
                      <a:pt x="0" y="8309"/>
                      <a:pt x="206" y="3470"/>
                    </a:cubicBezTo>
                    <a:cubicBezTo>
                      <a:pt x="297" y="1347"/>
                      <a:pt x="3401" y="0"/>
                      <a:pt x="4566" y="2876"/>
                    </a:cubicBezTo>
                    <a:cubicBezTo>
                      <a:pt x="5433" y="4999"/>
                      <a:pt x="6004" y="5981"/>
                      <a:pt x="7442" y="7829"/>
                    </a:cubicBezTo>
                    <a:lnTo>
                      <a:pt x="18169" y="7829"/>
                    </a:lnTo>
                    <a:lnTo>
                      <a:pt x="28874" y="7829"/>
                    </a:lnTo>
                    <a:lnTo>
                      <a:pt x="28874" y="7829"/>
                    </a:lnTo>
                    <a:cubicBezTo>
                      <a:pt x="30974" y="8834"/>
                      <a:pt x="35311" y="11413"/>
                      <a:pt x="39625" y="11527"/>
                    </a:cubicBezTo>
                    <a:cubicBezTo>
                      <a:pt x="42707" y="11618"/>
                      <a:pt x="42250" y="15932"/>
                      <a:pt x="40173" y="16412"/>
                    </a:cubicBezTo>
                    <a:cubicBezTo>
                      <a:pt x="36863" y="17142"/>
                      <a:pt x="34786" y="17119"/>
                      <a:pt x="30815" y="16891"/>
                    </a:cubicBezTo>
                    <a:cubicBezTo>
                      <a:pt x="31043" y="21707"/>
                      <a:pt x="30130" y="26227"/>
                      <a:pt x="26957" y="30152"/>
                    </a:cubicBezTo>
                    <a:lnTo>
                      <a:pt x="26638" y="32024"/>
                    </a:lnTo>
                    <a:lnTo>
                      <a:pt x="19836" y="31978"/>
                    </a:lnTo>
                    <a:cubicBezTo>
                      <a:pt x="19858" y="29719"/>
                      <a:pt x="19334" y="27824"/>
                      <a:pt x="18169" y="258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0">
                <a:extLst>
                  <a:ext uri="{FF2B5EF4-FFF2-40B4-BE49-F238E27FC236}">
                    <a16:creationId xmlns:a16="http://schemas.microsoft.com/office/drawing/2014/main" id="{D9A9295C-D6C8-4828-71C6-D54D054091AE}"/>
                  </a:ext>
                </a:extLst>
              </p:cNvPr>
              <p:cNvSpPr/>
              <p:nvPr/>
            </p:nvSpPr>
            <p:spPr>
              <a:xfrm>
                <a:off x="4217334" y="3085801"/>
                <a:ext cx="1350157" cy="236087"/>
              </a:xfrm>
              <a:custGeom>
                <a:avLst/>
                <a:gdLst/>
                <a:ahLst/>
                <a:cxnLst/>
                <a:rect l="l" t="t" r="r" b="b"/>
                <a:pathLst>
                  <a:path w="23762" h="4155" extrusionOk="0">
                    <a:moveTo>
                      <a:pt x="23762" y="0"/>
                    </a:moveTo>
                    <a:cubicBezTo>
                      <a:pt x="23488" y="936"/>
                      <a:pt x="23122" y="1849"/>
                      <a:pt x="22689" y="2739"/>
                    </a:cubicBezTo>
                    <a:cubicBezTo>
                      <a:pt x="20269" y="3538"/>
                      <a:pt x="16868" y="4063"/>
                      <a:pt x="13057" y="4155"/>
                    </a:cubicBezTo>
                    <a:cubicBezTo>
                      <a:pt x="12874" y="3561"/>
                      <a:pt x="12646" y="2990"/>
                      <a:pt x="12349" y="2420"/>
                    </a:cubicBezTo>
                    <a:cubicBezTo>
                      <a:pt x="17370" y="2374"/>
                      <a:pt x="21684" y="1393"/>
                      <a:pt x="23762" y="0"/>
                    </a:cubicBezTo>
                    <a:close/>
                    <a:moveTo>
                      <a:pt x="11413" y="2420"/>
                    </a:moveTo>
                    <a:cubicBezTo>
                      <a:pt x="11116" y="2990"/>
                      <a:pt x="10888" y="3561"/>
                      <a:pt x="10706" y="4155"/>
                    </a:cubicBezTo>
                    <a:cubicBezTo>
                      <a:pt x="6894" y="4063"/>
                      <a:pt x="3493" y="3538"/>
                      <a:pt x="1073" y="2739"/>
                    </a:cubicBezTo>
                    <a:cubicBezTo>
                      <a:pt x="640" y="1849"/>
                      <a:pt x="274" y="936"/>
                      <a:pt x="0" y="0"/>
                    </a:cubicBezTo>
                    <a:cubicBezTo>
                      <a:pt x="2078" y="1393"/>
                      <a:pt x="6392" y="2374"/>
                      <a:pt x="11413" y="2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0">
                <a:extLst>
                  <a:ext uri="{FF2B5EF4-FFF2-40B4-BE49-F238E27FC236}">
                    <a16:creationId xmlns:a16="http://schemas.microsoft.com/office/drawing/2014/main" id="{C0E3C630-02A9-8CAE-4B2C-E3DC67F00F61}"/>
                  </a:ext>
                </a:extLst>
              </p:cNvPr>
              <p:cNvSpPr/>
              <p:nvPr/>
            </p:nvSpPr>
            <p:spPr>
              <a:xfrm>
                <a:off x="5908549" y="2336164"/>
                <a:ext cx="66195" cy="33467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890" extrusionOk="0">
                    <a:moveTo>
                      <a:pt x="548" y="0"/>
                    </a:moveTo>
                    <a:cubicBezTo>
                      <a:pt x="754" y="46"/>
                      <a:pt x="959" y="92"/>
                      <a:pt x="1165" y="137"/>
                    </a:cubicBezTo>
                    <a:cubicBezTo>
                      <a:pt x="822" y="1256"/>
                      <a:pt x="640" y="2466"/>
                      <a:pt x="640" y="3698"/>
                    </a:cubicBezTo>
                    <a:cubicBezTo>
                      <a:pt x="640" y="4451"/>
                      <a:pt x="708" y="5182"/>
                      <a:pt x="822" y="5844"/>
                    </a:cubicBezTo>
                    <a:cubicBezTo>
                      <a:pt x="617" y="5866"/>
                      <a:pt x="411" y="5889"/>
                      <a:pt x="206" y="5889"/>
                    </a:cubicBezTo>
                    <a:cubicBezTo>
                      <a:pt x="69" y="5205"/>
                      <a:pt x="1" y="4474"/>
                      <a:pt x="1" y="3698"/>
                    </a:cubicBezTo>
                    <a:cubicBezTo>
                      <a:pt x="1" y="2397"/>
                      <a:pt x="206" y="1142"/>
                      <a:pt x="5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0">
                <a:extLst>
                  <a:ext uri="{FF2B5EF4-FFF2-40B4-BE49-F238E27FC236}">
                    <a16:creationId xmlns:a16="http://schemas.microsoft.com/office/drawing/2014/main" id="{19CDD9B0-3AA5-E8EA-DEF6-4AD460355B82}"/>
                  </a:ext>
                </a:extLst>
              </p:cNvPr>
              <p:cNvSpPr/>
              <p:nvPr/>
            </p:nvSpPr>
            <p:spPr>
              <a:xfrm>
                <a:off x="5944858" y="2343948"/>
                <a:ext cx="342454" cy="324272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5707" extrusionOk="0">
                    <a:moveTo>
                      <a:pt x="526" y="0"/>
                    </a:moveTo>
                    <a:cubicBezTo>
                      <a:pt x="1325" y="160"/>
                      <a:pt x="2146" y="274"/>
                      <a:pt x="2945" y="297"/>
                    </a:cubicBezTo>
                    <a:cubicBezTo>
                      <a:pt x="6027" y="388"/>
                      <a:pt x="5570" y="4702"/>
                      <a:pt x="3493" y="5182"/>
                    </a:cubicBezTo>
                    <a:cubicBezTo>
                      <a:pt x="2283" y="5456"/>
                      <a:pt x="1233" y="5615"/>
                      <a:pt x="183" y="5707"/>
                    </a:cubicBezTo>
                    <a:cubicBezTo>
                      <a:pt x="69" y="5045"/>
                      <a:pt x="1" y="4314"/>
                      <a:pt x="1" y="3561"/>
                    </a:cubicBezTo>
                    <a:cubicBezTo>
                      <a:pt x="1" y="2329"/>
                      <a:pt x="183" y="1119"/>
                      <a:pt x="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0">
                <a:extLst>
                  <a:ext uri="{FF2B5EF4-FFF2-40B4-BE49-F238E27FC236}">
                    <a16:creationId xmlns:a16="http://schemas.microsoft.com/office/drawing/2014/main" id="{0DE48FA2-D969-2278-A9A9-99433AB0684D}"/>
                  </a:ext>
                </a:extLst>
              </p:cNvPr>
              <p:cNvSpPr/>
              <p:nvPr/>
            </p:nvSpPr>
            <p:spPr>
              <a:xfrm>
                <a:off x="3891807" y="2010637"/>
                <a:ext cx="315181" cy="160857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831" extrusionOk="0">
                    <a:moveTo>
                      <a:pt x="137" y="2831"/>
                    </a:moveTo>
                    <a:cubicBezTo>
                      <a:pt x="92" y="2625"/>
                      <a:pt x="46" y="2420"/>
                      <a:pt x="0" y="2214"/>
                    </a:cubicBezTo>
                    <a:cubicBezTo>
                      <a:pt x="2260" y="2032"/>
                      <a:pt x="4200" y="1164"/>
                      <a:pt x="5182" y="0"/>
                    </a:cubicBezTo>
                    <a:cubicBezTo>
                      <a:pt x="5296" y="206"/>
                      <a:pt x="5410" y="388"/>
                      <a:pt x="5547" y="594"/>
                    </a:cubicBezTo>
                    <a:cubicBezTo>
                      <a:pt x="4520" y="1781"/>
                      <a:pt x="2488" y="2671"/>
                      <a:pt x="137" y="2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0">
                <a:extLst>
                  <a:ext uri="{FF2B5EF4-FFF2-40B4-BE49-F238E27FC236}">
                    <a16:creationId xmlns:a16="http://schemas.microsoft.com/office/drawing/2014/main" id="{222A9F60-59C7-6DA4-CF3C-93ABE084E850}"/>
                  </a:ext>
                </a:extLst>
              </p:cNvPr>
              <p:cNvSpPr/>
              <p:nvPr/>
            </p:nvSpPr>
            <p:spPr>
              <a:xfrm>
                <a:off x="3868454" y="1705850"/>
                <a:ext cx="317794" cy="4306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7579" extrusionOk="0">
                    <a:moveTo>
                      <a:pt x="411" y="7578"/>
                    </a:moveTo>
                    <a:cubicBezTo>
                      <a:pt x="115" y="6277"/>
                      <a:pt x="0" y="4908"/>
                      <a:pt x="69" y="3470"/>
                    </a:cubicBezTo>
                    <a:cubicBezTo>
                      <a:pt x="160" y="1347"/>
                      <a:pt x="3264" y="0"/>
                      <a:pt x="4429" y="2876"/>
                    </a:cubicBezTo>
                    <a:cubicBezTo>
                      <a:pt x="4839" y="3903"/>
                      <a:pt x="5182" y="4657"/>
                      <a:pt x="5593" y="5364"/>
                    </a:cubicBezTo>
                    <a:cubicBezTo>
                      <a:pt x="4611" y="6528"/>
                      <a:pt x="2671" y="7396"/>
                      <a:pt x="411" y="75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0">
                <a:extLst>
                  <a:ext uri="{FF2B5EF4-FFF2-40B4-BE49-F238E27FC236}">
                    <a16:creationId xmlns:a16="http://schemas.microsoft.com/office/drawing/2014/main" id="{F49CA4E3-EA3C-E962-713E-08D38C88EBD7}"/>
                  </a:ext>
                </a:extLst>
              </p:cNvPr>
              <p:cNvSpPr/>
              <p:nvPr/>
            </p:nvSpPr>
            <p:spPr>
              <a:xfrm>
                <a:off x="4410582" y="3452807"/>
                <a:ext cx="387853" cy="144039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535" extrusionOk="0">
                    <a:moveTo>
                      <a:pt x="3401" y="2535"/>
                    </a:moveTo>
                    <a:cubicBezTo>
                      <a:pt x="5296" y="2535"/>
                      <a:pt x="6825" y="1964"/>
                      <a:pt x="6825" y="1279"/>
                    </a:cubicBezTo>
                    <a:cubicBezTo>
                      <a:pt x="6825" y="572"/>
                      <a:pt x="5296" y="1"/>
                      <a:pt x="3401" y="1"/>
                    </a:cubicBezTo>
                    <a:cubicBezTo>
                      <a:pt x="1530" y="1"/>
                      <a:pt x="0" y="572"/>
                      <a:pt x="0" y="1279"/>
                    </a:cubicBezTo>
                    <a:cubicBezTo>
                      <a:pt x="0" y="1964"/>
                      <a:pt x="1530" y="2535"/>
                      <a:pt x="3401" y="25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0">
                <a:extLst>
                  <a:ext uri="{FF2B5EF4-FFF2-40B4-BE49-F238E27FC236}">
                    <a16:creationId xmlns:a16="http://schemas.microsoft.com/office/drawing/2014/main" id="{B9B70251-AEA8-A107-EB10-5B9D74ECFA57}"/>
                  </a:ext>
                </a:extLst>
              </p:cNvPr>
              <p:cNvSpPr/>
              <p:nvPr/>
            </p:nvSpPr>
            <p:spPr>
              <a:xfrm>
                <a:off x="4280860" y="1962623"/>
                <a:ext cx="1223107" cy="343761"/>
              </a:xfrm>
              <a:custGeom>
                <a:avLst/>
                <a:gdLst/>
                <a:ahLst/>
                <a:cxnLst/>
                <a:rect l="l" t="t" r="r" b="b"/>
                <a:pathLst>
                  <a:path w="21526" h="6050" extrusionOk="0">
                    <a:moveTo>
                      <a:pt x="708" y="1"/>
                    </a:moveTo>
                    <a:cubicBezTo>
                      <a:pt x="252" y="959"/>
                      <a:pt x="1" y="2055"/>
                      <a:pt x="47" y="3310"/>
                    </a:cubicBezTo>
                    <a:cubicBezTo>
                      <a:pt x="6255" y="6049"/>
                      <a:pt x="15271" y="6049"/>
                      <a:pt x="21479" y="3310"/>
                    </a:cubicBezTo>
                    <a:cubicBezTo>
                      <a:pt x="21525" y="2055"/>
                      <a:pt x="21274" y="959"/>
                      <a:pt x="20818" y="1"/>
                    </a:cubicBezTo>
                    <a:lnTo>
                      <a:pt x="13536" y="92"/>
                    </a:lnTo>
                    <a:lnTo>
                      <a:pt x="10774" y="2260"/>
                    </a:lnTo>
                    <a:lnTo>
                      <a:pt x="7990" y="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0">
                <a:extLst>
                  <a:ext uri="{FF2B5EF4-FFF2-40B4-BE49-F238E27FC236}">
                    <a16:creationId xmlns:a16="http://schemas.microsoft.com/office/drawing/2014/main" id="{61099BB4-613A-0B34-F751-503A640B1095}"/>
                  </a:ext>
                </a:extLst>
              </p:cNvPr>
              <p:cNvSpPr/>
              <p:nvPr/>
            </p:nvSpPr>
            <p:spPr>
              <a:xfrm>
                <a:off x="4171934" y="2196100"/>
                <a:ext cx="337284" cy="530472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9336" extrusionOk="0">
                    <a:moveTo>
                      <a:pt x="4178" y="0"/>
                    </a:moveTo>
                    <a:cubicBezTo>
                      <a:pt x="3584" y="2602"/>
                      <a:pt x="2169" y="5113"/>
                      <a:pt x="92" y="7190"/>
                    </a:cubicBezTo>
                    <a:lnTo>
                      <a:pt x="1" y="9336"/>
                    </a:lnTo>
                    <a:cubicBezTo>
                      <a:pt x="3128" y="7122"/>
                      <a:pt x="4999" y="4132"/>
                      <a:pt x="5935" y="5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0">
                <a:extLst>
                  <a:ext uri="{FF2B5EF4-FFF2-40B4-BE49-F238E27FC236}">
                    <a16:creationId xmlns:a16="http://schemas.microsoft.com/office/drawing/2014/main" id="{4F45CF9F-9391-993A-F42F-E59A46CD1DD2}"/>
                  </a:ext>
                </a:extLst>
              </p:cNvPr>
              <p:cNvSpPr/>
              <p:nvPr/>
            </p:nvSpPr>
            <p:spPr>
              <a:xfrm>
                <a:off x="5275622" y="2196100"/>
                <a:ext cx="386546" cy="530472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9336" extrusionOk="0">
                    <a:moveTo>
                      <a:pt x="1781" y="0"/>
                    </a:moveTo>
                    <a:cubicBezTo>
                      <a:pt x="2626" y="3789"/>
                      <a:pt x="4497" y="5547"/>
                      <a:pt x="6803" y="8309"/>
                    </a:cubicBezTo>
                    <a:lnTo>
                      <a:pt x="5935" y="8240"/>
                    </a:lnTo>
                    <a:lnTo>
                      <a:pt x="5935" y="9336"/>
                    </a:lnTo>
                    <a:cubicBezTo>
                      <a:pt x="2831" y="7122"/>
                      <a:pt x="937" y="4132"/>
                      <a:pt x="1" y="5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0">
                <a:extLst>
                  <a:ext uri="{FF2B5EF4-FFF2-40B4-BE49-F238E27FC236}">
                    <a16:creationId xmlns:a16="http://schemas.microsoft.com/office/drawing/2014/main" id="{4A66EC87-2236-E86E-58DE-EA3304F58D7B}"/>
                  </a:ext>
                </a:extLst>
              </p:cNvPr>
              <p:cNvSpPr/>
              <p:nvPr/>
            </p:nvSpPr>
            <p:spPr>
              <a:xfrm>
                <a:off x="4986404" y="3452807"/>
                <a:ext cx="387853" cy="144039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535" extrusionOk="0">
                    <a:moveTo>
                      <a:pt x="3425" y="2535"/>
                    </a:moveTo>
                    <a:cubicBezTo>
                      <a:pt x="5296" y="2535"/>
                      <a:pt x="6826" y="1964"/>
                      <a:pt x="6826" y="1279"/>
                    </a:cubicBezTo>
                    <a:cubicBezTo>
                      <a:pt x="6826" y="572"/>
                      <a:pt x="5296" y="1"/>
                      <a:pt x="3425" y="1"/>
                    </a:cubicBezTo>
                    <a:cubicBezTo>
                      <a:pt x="1530" y="1"/>
                      <a:pt x="1" y="572"/>
                      <a:pt x="1" y="1279"/>
                    </a:cubicBezTo>
                    <a:cubicBezTo>
                      <a:pt x="1" y="1964"/>
                      <a:pt x="1530" y="2535"/>
                      <a:pt x="3425" y="25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0">
                <a:extLst>
                  <a:ext uri="{FF2B5EF4-FFF2-40B4-BE49-F238E27FC236}">
                    <a16:creationId xmlns:a16="http://schemas.microsoft.com/office/drawing/2014/main" id="{E5FC16F3-9C34-51E6-F8E1-13D13E34FB2F}"/>
                  </a:ext>
                </a:extLst>
              </p:cNvPr>
              <p:cNvSpPr/>
              <p:nvPr/>
            </p:nvSpPr>
            <p:spPr>
              <a:xfrm>
                <a:off x="4321089" y="1834208"/>
                <a:ext cx="1142650" cy="256883"/>
              </a:xfrm>
              <a:custGeom>
                <a:avLst/>
                <a:gdLst/>
                <a:ahLst/>
                <a:cxnLst/>
                <a:rect l="l" t="t" r="r" b="b"/>
                <a:pathLst>
                  <a:path w="20110" h="4521" extrusionOk="0">
                    <a:moveTo>
                      <a:pt x="10066" y="4520"/>
                    </a:moveTo>
                    <a:cubicBezTo>
                      <a:pt x="15590" y="4520"/>
                      <a:pt x="20110" y="3516"/>
                      <a:pt x="20110" y="2261"/>
                    </a:cubicBezTo>
                    <a:cubicBezTo>
                      <a:pt x="20110" y="1005"/>
                      <a:pt x="15590" y="1"/>
                      <a:pt x="10066" y="1"/>
                    </a:cubicBezTo>
                    <a:cubicBezTo>
                      <a:pt x="4520" y="1"/>
                      <a:pt x="0" y="1005"/>
                      <a:pt x="0" y="2261"/>
                    </a:cubicBezTo>
                    <a:cubicBezTo>
                      <a:pt x="0" y="3516"/>
                      <a:pt x="4520" y="4520"/>
                      <a:pt x="10066" y="4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0">
                <a:extLst>
                  <a:ext uri="{FF2B5EF4-FFF2-40B4-BE49-F238E27FC236}">
                    <a16:creationId xmlns:a16="http://schemas.microsoft.com/office/drawing/2014/main" id="{6333F2D4-E38C-41EB-E31C-C9175835E065}"/>
                  </a:ext>
                </a:extLst>
              </p:cNvPr>
              <p:cNvSpPr/>
              <p:nvPr/>
            </p:nvSpPr>
            <p:spPr>
              <a:xfrm>
                <a:off x="4645309" y="2506058"/>
                <a:ext cx="494220" cy="258133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4543" extrusionOk="0">
                    <a:moveTo>
                      <a:pt x="982" y="0"/>
                    </a:moveTo>
                    <a:lnTo>
                      <a:pt x="7716" y="0"/>
                    </a:lnTo>
                    <a:cubicBezTo>
                      <a:pt x="8264" y="0"/>
                      <a:pt x="8697" y="457"/>
                      <a:pt x="8697" y="982"/>
                    </a:cubicBezTo>
                    <a:lnTo>
                      <a:pt x="8697" y="3561"/>
                    </a:lnTo>
                    <a:cubicBezTo>
                      <a:pt x="8697" y="4086"/>
                      <a:pt x="8264" y="4543"/>
                      <a:pt x="7716" y="4543"/>
                    </a:cubicBezTo>
                    <a:lnTo>
                      <a:pt x="982" y="4543"/>
                    </a:lnTo>
                    <a:cubicBezTo>
                      <a:pt x="457" y="4543"/>
                      <a:pt x="1" y="4086"/>
                      <a:pt x="1" y="3561"/>
                    </a:cubicBezTo>
                    <a:lnTo>
                      <a:pt x="1" y="982"/>
                    </a:lnTo>
                    <a:cubicBezTo>
                      <a:pt x="1" y="457"/>
                      <a:pt x="457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0">
                <a:extLst>
                  <a:ext uri="{FF2B5EF4-FFF2-40B4-BE49-F238E27FC236}">
                    <a16:creationId xmlns:a16="http://schemas.microsoft.com/office/drawing/2014/main" id="{FC33E2AE-9BF2-2B96-6C0D-F2F81DEE8D56}"/>
                  </a:ext>
                </a:extLst>
              </p:cNvPr>
              <p:cNvSpPr/>
              <p:nvPr/>
            </p:nvSpPr>
            <p:spPr>
              <a:xfrm>
                <a:off x="4716676" y="2563106"/>
                <a:ext cx="351489" cy="55854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983" extrusionOk="0">
                    <a:moveTo>
                      <a:pt x="206" y="1"/>
                    </a:moveTo>
                    <a:lnTo>
                      <a:pt x="5980" y="1"/>
                    </a:lnTo>
                    <a:cubicBezTo>
                      <a:pt x="6095" y="1"/>
                      <a:pt x="6186" y="92"/>
                      <a:pt x="6186" y="206"/>
                    </a:cubicBezTo>
                    <a:lnTo>
                      <a:pt x="6186" y="777"/>
                    </a:lnTo>
                    <a:cubicBezTo>
                      <a:pt x="6186" y="891"/>
                      <a:pt x="6095" y="982"/>
                      <a:pt x="5980" y="982"/>
                    </a:cubicBezTo>
                    <a:lnTo>
                      <a:pt x="206" y="982"/>
                    </a:lnTo>
                    <a:cubicBezTo>
                      <a:pt x="91" y="982"/>
                      <a:pt x="0" y="891"/>
                      <a:pt x="0" y="777"/>
                    </a:cubicBezTo>
                    <a:lnTo>
                      <a:pt x="0" y="206"/>
                    </a:lnTo>
                    <a:cubicBezTo>
                      <a:pt x="0" y="92"/>
                      <a:pt x="91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0">
                <a:extLst>
                  <a:ext uri="{FF2B5EF4-FFF2-40B4-BE49-F238E27FC236}">
                    <a16:creationId xmlns:a16="http://schemas.microsoft.com/office/drawing/2014/main" id="{11BC7808-F41D-6F1A-42C2-42C735831823}"/>
                  </a:ext>
                </a:extLst>
              </p:cNvPr>
              <p:cNvSpPr/>
              <p:nvPr/>
            </p:nvSpPr>
            <p:spPr>
              <a:xfrm>
                <a:off x="4716676" y="2651292"/>
                <a:ext cx="351489" cy="55854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983" extrusionOk="0">
                    <a:moveTo>
                      <a:pt x="206" y="1"/>
                    </a:moveTo>
                    <a:lnTo>
                      <a:pt x="5980" y="1"/>
                    </a:lnTo>
                    <a:cubicBezTo>
                      <a:pt x="6095" y="1"/>
                      <a:pt x="6186" y="92"/>
                      <a:pt x="6186" y="206"/>
                    </a:cubicBezTo>
                    <a:lnTo>
                      <a:pt x="6186" y="777"/>
                    </a:lnTo>
                    <a:cubicBezTo>
                      <a:pt x="6186" y="891"/>
                      <a:pt x="6095" y="982"/>
                      <a:pt x="5980" y="982"/>
                    </a:cubicBezTo>
                    <a:lnTo>
                      <a:pt x="206" y="982"/>
                    </a:lnTo>
                    <a:cubicBezTo>
                      <a:pt x="91" y="982"/>
                      <a:pt x="0" y="891"/>
                      <a:pt x="0" y="777"/>
                    </a:cubicBezTo>
                    <a:lnTo>
                      <a:pt x="0" y="206"/>
                    </a:lnTo>
                    <a:cubicBezTo>
                      <a:pt x="0" y="92"/>
                      <a:pt x="91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0">
                <a:extLst>
                  <a:ext uri="{FF2B5EF4-FFF2-40B4-BE49-F238E27FC236}">
                    <a16:creationId xmlns:a16="http://schemas.microsoft.com/office/drawing/2014/main" id="{0EFAB327-8E95-29C0-FEEC-D0056128A151}"/>
                  </a:ext>
                </a:extLst>
              </p:cNvPr>
              <p:cNvSpPr/>
              <p:nvPr/>
            </p:nvSpPr>
            <p:spPr>
              <a:xfrm>
                <a:off x="4171934" y="2786185"/>
                <a:ext cx="1440955" cy="317794"/>
              </a:xfrm>
              <a:custGeom>
                <a:avLst/>
                <a:gdLst/>
                <a:ahLst/>
                <a:cxnLst/>
                <a:rect l="l" t="t" r="r" b="b"/>
                <a:pathLst>
                  <a:path w="25360" h="5593" extrusionOk="0">
                    <a:moveTo>
                      <a:pt x="24971" y="3561"/>
                    </a:moveTo>
                    <a:cubicBezTo>
                      <a:pt x="22415" y="4771"/>
                      <a:pt x="17850" y="5593"/>
                      <a:pt x="12691" y="5593"/>
                    </a:cubicBezTo>
                    <a:cubicBezTo>
                      <a:pt x="7510" y="5593"/>
                      <a:pt x="2968" y="4771"/>
                      <a:pt x="389" y="3561"/>
                    </a:cubicBezTo>
                    <a:cubicBezTo>
                      <a:pt x="160" y="2420"/>
                      <a:pt x="46" y="1233"/>
                      <a:pt x="1" y="24"/>
                    </a:cubicBezTo>
                    <a:lnTo>
                      <a:pt x="1" y="1"/>
                    </a:lnTo>
                    <a:cubicBezTo>
                      <a:pt x="1598" y="1804"/>
                      <a:pt x="6666" y="3128"/>
                      <a:pt x="12691" y="3128"/>
                    </a:cubicBezTo>
                    <a:cubicBezTo>
                      <a:pt x="18694" y="3128"/>
                      <a:pt x="23762" y="1804"/>
                      <a:pt x="25359" y="1"/>
                    </a:cubicBezTo>
                    <a:lnTo>
                      <a:pt x="25359" y="138"/>
                    </a:lnTo>
                    <a:cubicBezTo>
                      <a:pt x="25314" y="1302"/>
                      <a:pt x="25200" y="2443"/>
                      <a:pt x="24971" y="35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0">
                <a:extLst>
                  <a:ext uri="{FF2B5EF4-FFF2-40B4-BE49-F238E27FC236}">
                    <a16:creationId xmlns:a16="http://schemas.microsoft.com/office/drawing/2014/main" id="{11195F2D-5C18-07C5-16BD-E7849A72A444}"/>
                  </a:ext>
                </a:extLst>
              </p:cNvPr>
              <p:cNvSpPr/>
              <p:nvPr/>
            </p:nvSpPr>
            <p:spPr>
              <a:xfrm>
                <a:off x="3825668" y="960076"/>
                <a:ext cx="2133477" cy="544790"/>
              </a:xfrm>
              <a:custGeom>
                <a:avLst/>
                <a:gdLst/>
                <a:ahLst/>
                <a:cxnLst/>
                <a:rect l="l" t="t" r="r" b="b"/>
                <a:pathLst>
                  <a:path w="37548" h="9588" extrusionOk="0">
                    <a:moveTo>
                      <a:pt x="2260" y="1"/>
                    </a:moveTo>
                    <a:lnTo>
                      <a:pt x="35288" y="1"/>
                    </a:lnTo>
                    <a:cubicBezTo>
                      <a:pt x="36544" y="1"/>
                      <a:pt x="37548" y="1028"/>
                      <a:pt x="37548" y="2260"/>
                    </a:cubicBezTo>
                    <a:lnTo>
                      <a:pt x="37548" y="7305"/>
                    </a:lnTo>
                    <a:cubicBezTo>
                      <a:pt x="37548" y="8560"/>
                      <a:pt x="36544" y="9587"/>
                      <a:pt x="35288" y="9587"/>
                    </a:cubicBezTo>
                    <a:lnTo>
                      <a:pt x="2260" y="9587"/>
                    </a:lnTo>
                    <a:cubicBezTo>
                      <a:pt x="1005" y="9587"/>
                      <a:pt x="0" y="8560"/>
                      <a:pt x="0" y="7305"/>
                    </a:cubicBezTo>
                    <a:lnTo>
                      <a:pt x="0" y="2260"/>
                    </a:lnTo>
                    <a:cubicBezTo>
                      <a:pt x="0" y="1028"/>
                      <a:pt x="1005" y="1"/>
                      <a:pt x="2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0">
                <a:extLst>
                  <a:ext uri="{FF2B5EF4-FFF2-40B4-BE49-F238E27FC236}">
                    <a16:creationId xmlns:a16="http://schemas.microsoft.com/office/drawing/2014/main" id="{DA774A1E-2883-5370-D509-CC63E8C7DF47}"/>
                  </a:ext>
                </a:extLst>
              </p:cNvPr>
              <p:cNvSpPr/>
              <p:nvPr/>
            </p:nvSpPr>
            <p:spPr>
              <a:xfrm>
                <a:off x="3906070" y="1087184"/>
                <a:ext cx="94719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13" extrusionOk="0">
                    <a:moveTo>
                      <a:pt x="845" y="1713"/>
                    </a:moveTo>
                    <a:cubicBezTo>
                      <a:pt x="1301" y="1713"/>
                      <a:pt x="1667" y="1325"/>
                      <a:pt x="1667" y="868"/>
                    </a:cubicBezTo>
                    <a:cubicBezTo>
                      <a:pt x="1667" y="389"/>
                      <a:pt x="1301" y="1"/>
                      <a:pt x="845" y="1"/>
                    </a:cubicBezTo>
                    <a:cubicBezTo>
                      <a:pt x="366" y="1"/>
                      <a:pt x="0" y="389"/>
                      <a:pt x="0" y="868"/>
                    </a:cubicBezTo>
                    <a:cubicBezTo>
                      <a:pt x="0" y="1325"/>
                      <a:pt x="366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0">
                <a:extLst>
                  <a:ext uri="{FF2B5EF4-FFF2-40B4-BE49-F238E27FC236}">
                    <a16:creationId xmlns:a16="http://schemas.microsoft.com/office/drawing/2014/main" id="{F6B1CF64-A381-CF0F-C511-504D16718834}"/>
                  </a:ext>
                </a:extLst>
              </p:cNvPr>
              <p:cNvSpPr/>
              <p:nvPr/>
            </p:nvSpPr>
            <p:spPr>
              <a:xfrm>
                <a:off x="3906070" y="1280432"/>
                <a:ext cx="94719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13" extrusionOk="0">
                    <a:moveTo>
                      <a:pt x="845" y="1713"/>
                    </a:moveTo>
                    <a:cubicBezTo>
                      <a:pt x="1301" y="1713"/>
                      <a:pt x="1667" y="1324"/>
                      <a:pt x="1667" y="845"/>
                    </a:cubicBezTo>
                    <a:cubicBezTo>
                      <a:pt x="1667" y="389"/>
                      <a:pt x="1301" y="1"/>
                      <a:pt x="845" y="1"/>
                    </a:cubicBezTo>
                    <a:cubicBezTo>
                      <a:pt x="366" y="1"/>
                      <a:pt x="0" y="389"/>
                      <a:pt x="0" y="845"/>
                    </a:cubicBezTo>
                    <a:cubicBezTo>
                      <a:pt x="0" y="1324"/>
                      <a:pt x="366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0">
                <a:extLst>
                  <a:ext uri="{FF2B5EF4-FFF2-40B4-BE49-F238E27FC236}">
                    <a16:creationId xmlns:a16="http://schemas.microsoft.com/office/drawing/2014/main" id="{CC47EA84-3371-16E4-5045-B2057C647885}"/>
                  </a:ext>
                </a:extLst>
              </p:cNvPr>
              <p:cNvSpPr/>
              <p:nvPr/>
            </p:nvSpPr>
            <p:spPr>
              <a:xfrm>
                <a:off x="5784055" y="1087184"/>
                <a:ext cx="96026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713" extrusionOk="0">
                    <a:moveTo>
                      <a:pt x="845" y="1713"/>
                    </a:moveTo>
                    <a:cubicBezTo>
                      <a:pt x="1301" y="1713"/>
                      <a:pt x="1689" y="1325"/>
                      <a:pt x="1689" y="868"/>
                    </a:cubicBezTo>
                    <a:cubicBezTo>
                      <a:pt x="1689" y="389"/>
                      <a:pt x="1301" y="1"/>
                      <a:pt x="845" y="1"/>
                    </a:cubicBezTo>
                    <a:cubicBezTo>
                      <a:pt x="388" y="1"/>
                      <a:pt x="0" y="389"/>
                      <a:pt x="0" y="868"/>
                    </a:cubicBezTo>
                    <a:cubicBezTo>
                      <a:pt x="0" y="1325"/>
                      <a:pt x="388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0">
                <a:extLst>
                  <a:ext uri="{FF2B5EF4-FFF2-40B4-BE49-F238E27FC236}">
                    <a16:creationId xmlns:a16="http://schemas.microsoft.com/office/drawing/2014/main" id="{4C6C17E5-28B5-9ACE-317C-EC1737C22C83}"/>
                  </a:ext>
                </a:extLst>
              </p:cNvPr>
              <p:cNvSpPr/>
              <p:nvPr/>
            </p:nvSpPr>
            <p:spPr>
              <a:xfrm>
                <a:off x="5784055" y="1280432"/>
                <a:ext cx="96026" cy="97333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713" extrusionOk="0">
                    <a:moveTo>
                      <a:pt x="845" y="1713"/>
                    </a:moveTo>
                    <a:cubicBezTo>
                      <a:pt x="1301" y="1713"/>
                      <a:pt x="1689" y="1324"/>
                      <a:pt x="1689" y="845"/>
                    </a:cubicBezTo>
                    <a:cubicBezTo>
                      <a:pt x="1689" y="389"/>
                      <a:pt x="1301" y="1"/>
                      <a:pt x="845" y="1"/>
                    </a:cubicBezTo>
                    <a:cubicBezTo>
                      <a:pt x="388" y="1"/>
                      <a:pt x="0" y="389"/>
                      <a:pt x="0" y="845"/>
                    </a:cubicBezTo>
                    <a:cubicBezTo>
                      <a:pt x="0" y="1324"/>
                      <a:pt x="388" y="1713"/>
                      <a:pt x="845" y="17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0">
                <a:extLst>
                  <a:ext uri="{FF2B5EF4-FFF2-40B4-BE49-F238E27FC236}">
                    <a16:creationId xmlns:a16="http://schemas.microsoft.com/office/drawing/2014/main" id="{86E447C5-F048-0B75-152E-1D255FFD4667}"/>
                  </a:ext>
                </a:extLst>
              </p:cNvPr>
              <p:cNvSpPr/>
              <p:nvPr/>
            </p:nvSpPr>
            <p:spPr>
              <a:xfrm>
                <a:off x="4037042" y="451700"/>
                <a:ext cx="1710737" cy="1616018"/>
              </a:xfrm>
              <a:custGeom>
                <a:avLst/>
                <a:gdLst/>
                <a:ahLst/>
                <a:cxnLst/>
                <a:rect l="l" t="t" r="r" b="b"/>
                <a:pathLst>
                  <a:path w="30108" h="28441" extrusionOk="0">
                    <a:moveTo>
                      <a:pt x="15065" y="28441"/>
                    </a:moveTo>
                    <a:cubicBezTo>
                      <a:pt x="23351" y="28441"/>
                      <a:pt x="30107" y="22072"/>
                      <a:pt x="30107" y="14220"/>
                    </a:cubicBezTo>
                    <a:cubicBezTo>
                      <a:pt x="30107" y="6391"/>
                      <a:pt x="23351" y="0"/>
                      <a:pt x="15065" y="0"/>
                    </a:cubicBezTo>
                    <a:cubicBezTo>
                      <a:pt x="6757" y="0"/>
                      <a:pt x="1" y="6391"/>
                      <a:pt x="1" y="14220"/>
                    </a:cubicBezTo>
                    <a:cubicBezTo>
                      <a:pt x="1" y="22072"/>
                      <a:pt x="6757" y="28441"/>
                      <a:pt x="15065" y="284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0">
                <a:extLst>
                  <a:ext uri="{FF2B5EF4-FFF2-40B4-BE49-F238E27FC236}">
                    <a16:creationId xmlns:a16="http://schemas.microsoft.com/office/drawing/2014/main" id="{D5B94A50-48C5-F0BF-21D2-6531E460DF01}"/>
                  </a:ext>
                </a:extLst>
              </p:cNvPr>
              <p:cNvSpPr/>
              <p:nvPr/>
            </p:nvSpPr>
            <p:spPr>
              <a:xfrm>
                <a:off x="3766006" y="604719"/>
                <a:ext cx="2261891" cy="1265893"/>
              </a:xfrm>
              <a:custGeom>
                <a:avLst/>
                <a:gdLst/>
                <a:ahLst/>
                <a:cxnLst/>
                <a:rect l="l" t="t" r="r" b="b"/>
                <a:pathLst>
                  <a:path w="39808" h="22279" extrusionOk="0">
                    <a:moveTo>
                      <a:pt x="19835" y="1"/>
                    </a:moveTo>
                    <a:cubicBezTo>
                      <a:pt x="34740" y="1"/>
                      <a:pt x="39808" y="21890"/>
                      <a:pt x="19835" y="22096"/>
                    </a:cubicBezTo>
                    <a:cubicBezTo>
                      <a:pt x="0" y="22278"/>
                      <a:pt x="4748" y="1"/>
                      <a:pt x="19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0">
                <a:extLst>
                  <a:ext uri="{FF2B5EF4-FFF2-40B4-BE49-F238E27FC236}">
                    <a16:creationId xmlns:a16="http://schemas.microsoft.com/office/drawing/2014/main" id="{F5353A0E-328C-6BD1-A231-CAE150EE56A1}"/>
                  </a:ext>
                </a:extLst>
              </p:cNvPr>
              <p:cNvSpPr/>
              <p:nvPr/>
            </p:nvSpPr>
            <p:spPr>
              <a:xfrm>
                <a:off x="3961811" y="604719"/>
                <a:ext cx="1714600" cy="1120604"/>
              </a:xfrm>
              <a:custGeom>
                <a:avLst/>
                <a:gdLst/>
                <a:ahLst/>
                <a:cxnLst/>
                <a:rect l="l" t="t" r="r" b="b"/>
                <a:pathLst>
                  <a:path w="30176" h="19722" extrusionOk="0">
                    <a:moveTo>
                      <a:pt x="16389" y="1"/>
                    </a:moveTo>
                    <a:cubicBezTo>
                      <a:pt x="20795" y="1"/>
                      <a:pt x="24355" y="1941"/>
                      <a:pt x="26661" y="4634"/>
                    </a:cubicBezTo>
                    <a:cubicBezTo>
                      <a:pt x="30176" y="11071"/>
                      <a:pt x="27254" y="19562"/>
                      <a:pt x="13970" y="19699"/>
                    </a:cubicBezTo>
                    <a:cubicBezTo>
                      <a:pt x="10295" y="19722"/>
                      <a:pt x="7396" y="19083"/>
                      <a:pt x="5228" y="17987"/>
                    </a:cubicBezTo>
                    <a:cubicBezTo>
                      <a:pt x="1" y="11596"/>
                      <a:pt x="5502" y="1"/>
                      <a:pt x="16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0">
                <a:extLst>
                  <a:ext uri="{FF2B5EF4-FFF2-40B4-BE49-F238E27FC236}">
                    <a16:creationId xmlns:a16="http://schemas.microsoft.com/office/drawing/2014/main" id="{F964A7F9-22DB-2DD4-BA63-65BE34199E06}"/>
                  </a:ext>
                </a:extLst>
              </p:cNvPr>
              <p:cNvSpPr/>
              <p:nvPr/>
            </p:nvSpPr>
            <p:spPr>
              <a:xfrm>
                <a:off x="4588260" y="733134"/>
                <a:ext cx="608315" cy="22699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3995" extrusionOk="0">
                    <a:moveTo>
                      <a:pt x="5364" y="3995"/>
                    </a:moveTo>
                    <a:cubicBezTo>
                      <a:pt x="8309" y="3995"/>
                      <a:pt x="10706" y="3105"/>
                      <a:pt x="10706" y="2009"/>
                    </a:cubicBezTo>
                    <a:cubicBezTo>
                      <a:pt x="10706" y="891"/>
                      <a:pt x="8309" y="0"/>
                      <a:pt x="5364" y="0"/>
                    </a:cubicBezTo>
                    <a:cubicBezTo>
                      <a:pt x="2397" y="0"/>
                      <a:pt x="0" y="891"/>
                      <a:pt x="0" y="2009"/>
                    </a:cubicBezTo>
                    <a:cubicBezTo>
                      <a:pt x="0" y="3105"/>
                      <a:pt x="2397" y="3995"/>
                      <a:pt x="5364" y="3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0">
                <a:extLst>
                  <a:ext uri="{FF2B5EF4-FFF2-40B4-BE49-F238E27FC236}">
                    <a16:creationId xmlns:a16="http://schemas.microsoft.com/office/drawing/2014/main" id="{4A2DC42F-1973-5EEC-BB91-776E0CFF693A}"/>
                  </a:ext>
                </a:extLst>
              </p:cNvPr>
              <p:cNvSpPr/>
              <p:nvPr/>
            </p:nvSpPr>
            <p:spPr>
              <a:xfrm>
                <a:off x="6081057" y="634550"/>
                <a:ext cx="66195" cy="2962254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2134" extrusionOk="0">
                    <a:moveTo>
                      <a:pt x="594" y="1"/>
                    </a:moveTo>
                    <a:lnTo>
                      <a:pt x="594" y="1"/>
                    </a:lnTo>
                    <a:cubicBezTo>
                      <a:pt x="913" y="1"/>
                      <a:pt x="1164" y="275"/>
                      <a:pt x="1164" y="594"/>
                    </a:cubicBezTo>
                    <a:lnTo>
                      <a:pt x="1164" y="52134"/>
                    </a:lnTo>
                    <a:lnTo>
                      <a:pt x="0" y="52134"/>
                    </a:lnTo>
                    <a:lnTo>
                      <a:pt x="0" y="594"/>
                    </a:lnTo>
                    <a:cubicBezTo>
                      <a:pt x="0" y="275"/>
                      <a:pt x="251" y="1"/>
                      <a:pt x="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0">
                <a:extLst>
                  <a:ext uri="{FF2B5EF4-FFF2-40B4-BE49-F238E27FC236}">
                    <a16:creationId xmlns:a16="http://schemas.microsoft.com/office/drawing/2014/main" id="{51DFFCE3-6D4E-A2DC-2ACF-846C88B9E04D}"/>
                  </a:ext>
                </a:extLst>
              </p:cNvPr>
              <p:cNvSpPr/>
              <p:nvPr/>
            </p:nvSpPr>
            <p:spPr>
              <a:xfrm>
                <a:off x="6147197" y="616424"/>
                <a:ext cx="1234755" cy="1204868"/>
              </a:xfrm>
              <a:custGeom>
                <a:avLst/>
                <a:gdLst/>
                <a:ahLst/>
                <a:cxnLst/>
                <a:rect l="l" t="t" r="r" b="b"/>
                <a:pathLst>
                  <a:path w="21731" h="21205" extrusionOk="0">
                    <a:moveTo>
                      <a:pt x="0" y="4679"/>
                    </a:moveTo>
                    <a:cubicBezTo>
                      <a:pt x="8994" y="0"/>
                      <a:pt x="10569" y="8833"/>
                      <a:pt x="21730" y="8651"/>
                    </a:cubicBezTo>
                    <a:lnTo>
                      <a:pt x="21023" y="17712"/>
                    </a:lnTo>
                    <a:cubicBezTo>
                      <a:pt x="8560" y="21205"/>
                      <a:pt x="9108" y="10271"/>
                      <a:pt x="0" y="159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1" name="Google Shape;1811;p50">
            <a:extLst>
              <a:ext uri="{FF2B5EF4-FFF2-40B4-BE49-F238E27FC236}">
                <a16:creationId xmlns:a16="http://schemas.microsoft.com/office/drawing/2014/main" id="{DF01F120-F447-A862-AF33-171F87538B87}"/>
              </a:ext>
            </a:extLst>
          </p:cNvPr>
          <p:cNvGrpSpPr/>
          <p:nvPr/>
        </p:nvGrpSpPr>
        <p:grpSpPr>
          <a:xfrm>
            <a:off x="8137703" y="211299"/>
            <a:ext cx="890914" cy="656393"/>
            <a:chOff x="615049" y="-2153927"/>
            <a:chExt cx="1417751" cy="1044546"/>
          </a:xfrm>
        </p:grpSpPr>
        <p:sp>
          <p:nvSpPr>
            <p:cNvPr id="1812" name="Google Shape;1812;p50">
              <a:extLst>
                <a:ext uri="{FF2B5EF4-FFF2-40B4-BE49-F238E27FC236}">
                  <a16:creationId xmlns:a16="http://schemas.microsoft.com/office/drawing/2014/main" id="{93268BF7-AE52-E406-B77F-ACD7AD693913}"/>
                </a:ext>
              </a:extLst>
            </p:cNvPr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0">
              <a:extLst>
                <a:ext uri="{FF2B5EF4-FFF2-40B4-BE49-F238E27FC236}">
                  <a16:creationId xmlns:a16="http://schemas.microsoft.com/office/drawing/2014/main" id="{94B55620-7AE6-CFC9-6543-798EF96E0834}"/>
                </a:ext>
              </a:extLst>
            </p:cNvPr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50">
            <a:extLst>
              <a:ext uri="{FF2B5EF4-FFF2-40B4-BE49-F238E27FC236}">
                <a16:creationId xmlns:a16="http://schemas.microsoft.com/office/drawing/2014/main" id="{E9F370FF-A4FC-9E9A-7EDC-BE3E7E36FF11}"/>
              </a:ext>
            </a:extLst>
          </p:cNvPr>
          <p:cNvGrpSpPr/>
          <p:nvPr/>
        </p:nvGrpSpPr>
        <p:grpSpPr>
          <a:xfrm>
            <a:off x="8272751" y="3696952"/>
            <a:ext cx="620829" cy="656401"/>
            <a:chOff x="5199550" y="837750"/>
            <a:chExt cx="292775" cy="309550"/>
          </a:xfrm>
        </p:grpSpPr>
        <p:sp>
          <p:nvSpPr>
            <p:cNvPr id="1815" name="Google Shape;1815;p50">
              <a:extLst>
                <a:ext uri="{FF2B5EF4-FFF2-40B4-BE49-F238E27FC236}">
                  <a16:creationId xmlns:a16="http://schemas.microsoft.com/office/drawing/2014/main" id="{DD88BD2E-372A-4303-B0EA-0F673227439C}"/>
                </a:ext>
              </a:extLst>
            </p:cNvPr>
            <p:cNvSpPr/>
            <p:nvPr/>
          </p:nvSpPr>
          <p:spPr>
            <a:xfrm>
              <a:off x="5363900" y="837750"/>
              <a:ext cx="93050" cy="75225"/>
            </a:xfrm>
            <a:custGeom>
              <a:avLst/>
              <a:gdLst/>
              <a:ahLst/>
              <a:cxnLst/>
              <a:rect l="l" t="t" r="r" b="b"/>
              <a:pathLst>
                <a:path w="3722" h="3009" extrusionOk="0">
                  <a:moveTo>
                    <a:pt x="1737" y="0"/>
                  </a:moveTo>
                  <a:cubicBezTo>
                    <a:pt x="971" y="0"/>
                    <a:pt x="580" y="332"/>
                    <a:pt x="138" y="1336"/>
                  </a:cubicBezTo>
                  <a:cubicBezTo>
                    <a:pt x="69" y="1495"/>
                    <a:pt x="1" y="1678"/>
                    <a:pt x="92" y="1838"/>
                  </a:cubicBezTo>
                  <a:cubicBezTo>
                    <a:pt x="138" y="1952"/>
                    <a:pt x="229" y="2020"/>
                    <a:pt x="320" y="2066"/>
                  </a:cubicBezTo>
                  <a:cubicBezTo>
                    <a:pt x="731" y="2340"/>
                    <a:pt x="1119" y="2591"/>
                    <a:pt x="1530" y="2865"/>
                  </a:cubicBezTo>
                  <a:cubicBezTo>
                    <a:pt x="1621" y="2910"/>
                    <a:pt x="1712" y="2979"/>
                    <a:pt x="1804" y="3002"/>
                  </a:cubicBezTo>
                  <a:cubicBezTo>
                    <a:pt x="1830" y="3007"/>
                    <a:pt x="1857" y="3009"/>
                    <a:pt x="1883" y="3009"/>
                  </a:cubicBezTo>
                  <a:cubicBezTo>
                    <a:pt x="2103" y="3009"/>
                    <a:pt x="2303" y="2848"/>
                    <a:pt x="2466" y="2705"/>
                  </a:cubicBezTo>
                  <a:cubicBezTo>
                    <a:pt x="2808" y="2385"/>
                    <a:pt x="3150" y="2089"/>
                    <a:pt x="3470" y="1769"/>
                  </a:cubicBezTo>
                  <a:cubicBezTo>
                    <a:pt x="3539" y="1701"/>
                    <a:pt x="3630" y="1632"/>
                    <a:pt x="3653" y="1541"/>
                  </a:cubicBezTo>
                  <a:cubicBezTo>
                    <a:pt x="3721" y="1427"/>
                    <a:pt x="3675" y="1290"/>
                    <a:pt x="3653" y="1153"/>
                  </a:cubicBezTo>
                  <a:cubicBezTo>
                    <a:pt x="3561" y="811"/>
                    <a:pt x="3447" y="445"/>
                    <a:pt x="3150" y="263"/>
                  </a:cubicBezTo>
                  <a:cubicBezTo>
                    <a:pt x="3014" y="171"/>
                    <a:pt x="2831" y="126"/>
                    <a:pt x="2671" y="103"/>
                  </a:cubicBezTo>
                  <a:cubicBezTo>
                    <a:pt x="2305" y="39"/>
                    <a:pt x="1999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0">
              <a:extLst>
                <a:ext uri="{FF2B5EF4-FFF2-40B4-BE49-F238E27FC236}">
                  <a16:creationId xmlns:a16="http://schemas.microsoft.com/office/drawing/2014/main" id="{4F30ACE9-DAA7-75BA-FA25-197FFEF4C6C3}"/>
                </a:ext>
              </a:extLst>
            </p:cNvPr>
            <p:cNvSpPr/>
            <p:nvPr/>
          </p:nvSpPr>
          <p:spPr>
            <a:xfrm>
              <a:off x="5210400" y="954125"/>
              <a:ext cx="197475" cy="173250"/>
            </a:xfrm>
            <a:custGeom>
              <a:avLst/>
              <a:gdLst/>
              <a:ahLst/>
              <a:cxnLst/>
              <a:rect l="l" t="t" r="r" b="b"/>
              <a:pathLst>
                <a:path w="7899" h="6930" extrusionOk="0">
                  <a:moveTo>
                    <a:pt x="4293" y="1"/>
                  </a:moveTo>
                  <a:cubicBezTo>
                    <a:pt x="4088" y="1"/>
                    <a:pt x="3885" y="79"/>
                    <a:pt x="3698" y="173"/>
                  </a:cubicBezTo>
                  <a:cubicBezTo>
                    <a:pt x="2101" y="903"/>
                    <a:pt x="1" y="2455"/>
                    <a:pt x="1165" y="4418"/>
                  </a:cubicBezTo>
                  <a:cubicBezTo>
                    <a:pt x="1530" y="4989"/>
                    <a:pt x="2055" y="5445"/>
                    <a:pt x="2603" y="5879"/>
                  </a:cubicBezTo>
                  <a:cubicBezTo>
                    <a:pt x="2922" y="6153"/>
                    <a:pt x="3265" y="6404"/>
                    <a:pt x="3607" y="6678"/>
                  </a:cubicBezTo>
                  <a:cubicBezTo>
                    <a:pt x="3744" y="6792"/>
                    <a:pt x="3904" y="6929"/>
                    <a:pt x="4086" y="6929"/>
                  </a:cubicBezTo>
                  <a:cubicBezTo>
                    <a:pt x="4315" y="6929"/>
                    <a:pt x="4497" y="6769"/>
                    <a:pt x="4657" y="6632"/>
                  </a:cubicBezTo>
                  <a:lnTo>
                    <a:pt x="6894" y="4555"/>
                  </a:lnTo>
                  <a:cubicBezTo>
                    <a:pt x="7122" y="4350"/>
                    <a:pt x="7350" y="4144"/>
                    <a:pt x="7487" y="3893"/>
                  </a:cubicBezTo>
                  <a:cubicBezTo>
                    <a:pt x="7898" y="3231"/>
                    <a:pt x="7738" y="2296"/>
                    <a:pt x="7145" y="1816"/>
                  </a:cubicBezTo>
                  <a:cubicBezTo>
                    <a:pt x="6643" y="1428"/>
                    <a:pt x="5981" y="1337"/>
                    <a:pt x="5524" y="926"/>
                  </a:cubicBezTo>
                  <a:cubicBezTo>
                    <a:pt x="5159" y="629"/>
                    <a:pt x="4908" y="104"/>
                    <a:pt x="4429" y="13"/>
                  </a:cubicBezTo>
                  <a:cubicBezTo>
                    <a:pt x="4383" y="5"/>
                    <a:pt x="4338" y="1"/>
                    <a:pt x="4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0">
              <a:extLst>
                <a:ext uri="{FF2B5EF4-FFF2-40B4-BE49-F238E27FC236}">
                  <a16:creationId xmlns:a16="http://schemas.microsoft.com/office/drawing/2014/main" id="{3358F2FC-50A5-76DF-3C92-3BB074B8D2C6}"/>
                </a:ext>
              </a:extLst>
            </p:cNvPr>
            <p:cNvSpPr/>
            <p:nvPr/>
          </p:nvSpPr>
          <p:spPr>
            <a:xfrm>
              <a:off x="5199550" y="1032575"/>
              <a:ext cx="103325" cy="89650"/>
            </a:xfrm>
            <a:custGeom>
              <a:avLst/>
              <a:gdLst/>
              <a:ahLst/>
              <a:cxnLst/>
              <a:rect l="l" t="t" r="r" b="b"/>
              <a:pathLst>
                <a:path w="4133" h="3586" extrusionOk="0">
                  <a:moveTo>
                    <a:pt x="3140" y="0"/>
                  </a:moveTo>
                  <a:cubicBezTo>
                    <a:pt x="2921" y="0"/>
                    <a:pt x="2693" y="42"/>
                    <a:pt x="2489" y="93"/>
                  </a:cubicBezTo>
                  <a:cubicBezTo>
                    <a:pt x="2078" y="207"/>
                    <a:pt x="1667" y="367"/>
                    <a:pt x="1370" y="664"/>
                  </a:cubicBezTo>
                  <a:cubicBezTo>
                    <a:pt x="1142" y="847"/>
                    <a:pt x="982" y="1098"/>
                    <a:pt x="777" y="1303"/>
                  </a:cubicBezTo>
                  <a:cubicBezTo>
                    <a:pt x="593" y="1487"/>
                    <a:pt x="354" y="1653"/>
                    <a:pt x="94" y="1653"/>
                  </a:cubicBezTo>
                  <a:cubicBezTo>
                    <a:pt x="63" y="1653"/>
                    <a:pt x="32" y="1650"/>
                    <a:pt x="1" y="1645"/>
                  </a:cubicBezTo>
                  <a:lnTo>
                    <a:pt x="1" y="1645"/>
                  </a:lnTo>
                  <a:lnTo>
                    <a:pt x="366" y="3403"/>
                  </a:lnTo>
                  <a:cubicBezTo>
                    <a:pt x="676" y="3524"/>
                    <a:pt x="1012" y="3586"/>
                    <a:pt x="1347" y="3586"/>
                  </a:cubicBezTo>
                  <a:cubicBezTo>
                    <a:pt x="1900" y="3586"/>
                    <a:pt x="2450" y="3416"/>
                    <a:pt x="2877" y="3061"/>
                  </a:cubicBezTo>
                  <a:cubicBezTo>
                    <a:pt x="3219" y="2764"/>
                    <a:pt x="3470" y="2376"/>
                    <a:pt x="3699" y="1988"/>
                  </a:cubicBezTo>
                  <a:cubicBezTo>
                    <a:pt x="3858" y="1714"/>
                    <a:pt x="3995" y="1440"/>
                    <a:pt x="4064" y="1143"/>
                  </a:cubicBezTo>
                  <a:cubicBezTo>
                    <a:pt x="4132" y="824"/>
                    <a:pt x="4087" y="481"/>
                    <a:pt x="3858" y="253"/>
                  </a:cubicBezTo>
                  <a:cubicBezTo>
                    <a:pt x="3669" y="64"/>
                    <a:pt x="3411" y="0"/>
                    <a:pt x="3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0">
              <a:extLst>
                <a:ext uri="{FF2B5EF4-FFF2-40B4-BE49-F238E27FC236}">
                  <a16:creationId xmlns:a16="http://schemas.microsoft.com/office/drawing/2014/main" id="{7551D74D-4FA2-EC9B-1246-1E0E3C82EACE}"/>
                </a:ext>
              </a:extLst>
            </p:cNvPr>
            <p:cNvSpPr/>
            <p:nvPr/>
          </p:nvSpPr>
          <p:spPr>
            <a:xfrm>
              <a:off x="5286300" y="912775"/>
              <a:ext cx="78200" cy="98750"/>
            </a:xfrm>
            <a:custGeom>
              <a:avLst/>
              <a:gdLst/>
              <a:ahLst/>
              <a:cxnLst/>
              <a:rect l="l" t="t" r="r" b="b"/>
              <a:pathLst>
                <a:path w="3128" h="3950" extrusionOk="0">
                  <a:moveTo>
                    <a:pt x="1781" y="1"/>
                  </a:moveTo>
                  <a:lnTo>
                    <a:pt x="731" y="457"/>
                  </a:lnTo>
                  <a:cubicBezTo>
                    <a:pt x="571" y="822"/>
                    <a:pt x="411" y="1165"/>
                    <a:pt x="229" y="1530"/>
                  </a:cubicBezTo>
                  <a:cubicBezTo>
                    <a:pt x="114" y="1781"/>
                    <a:pt x="0" y="2032"/>
                    <a:pt x="0" y="2283"/>
                  </a:cubicBezTo>
                  <a:cubicBezTo>
                    <a:pt x="0" y="2671"/>
                    <a:pt x="229" y="3014"/>
                    <a:pt x="480" y="3288"/>
                  </a:cubicBezTo>
                  <a:cubicBezTo>
                    <a:pt x="754" y="3562"/>
                    <a:pt x="1073" y="3790"/>
                    <a:pt x="1416" y="3950"/>
                  </a:cubicBezTo>
                  <a:cubicBezTo>
                    <a:pt x="2055" y="3265"/>
                    <a:pt x="2602" y="2466"/>
                    <a:pt x="3013" y="1599"/>
                  </a:cubicBezTo>
                  <a:cubicBezTo>
                    <a:pt x="3059" y="1462"/>
                    <a:pt x="3127" y="1325"/>
                    <a:pt x="3082" y="1188"/>
                  </a:cubicBezTo>
                  <a:cubicBezTo>
                    <a:pt x="3059" y="1096"/>
                    <a:pt x="2990" y="1028"/>
                    <a:pt x="2922" y="937"/>
                  </a:cubicBezTo>
                  <a:cubicBezTo>
                    <a:pt x="2602" y="571"/>
                    <a:pt x="2192" y="252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0">
              <a:extLst>
                <a:ext uri="{FF2B5EF4-FFF2-40B4-BE49-F238E27FC236}">
                  <a16:creationId xmlns:a16="http://schemas.microsoft.com/office/drawing/2014/main" id="{05D053DD-0A69-B41A-7272-80649C9A6D42}"/>
                </a:ext>
              </a:extLst>
            </p:cNvPr>
            <p:cNvSpPr/>
            <p:nvPr/>
          </p:nvSpPr>
          <p:spPr>
            <a:xfrm>
              <a:off x="5314725" y="1071900"/>
              <a:ext cx="86300" cy="63400"/>
            </a:xfrm>
            <a:custGeom>
              <a:avLst/>
              <a:gdLst/>
              <a:ahLst/>
              <a:cxnLst/>
              <a:rect l="l" t="t" r="r" b="b"/>
              <a:pathLst>
                <a:path w="3452" h="2536" extrusionOk="0">
                  <a:moveTo>
                    <a:pt x="1507" y="1"/>
                  </a:moveTo>
                  <a:cubicBezTo>
                    <a:pt x="0" y="1"/>
                    <a:pt x="669" y="2536"/>
                    <a:pt x="2143" y="2536"/>
                  </a:cubicBezTo>
                  <a:cubicBezTo>
                    <a:pt x="2219" y="2536"/>
                    <a:pt x="2298" y="2529"/>
                    <a:pt x="2378" y="2515"/>
                  </a:cubicBezTo>
                  <a:cubicBezTo>
                    <a:pt x="2881" y="2423"/>
                    <a:pt x="3428" y="2013"/>
                    <a:pt x="3451" y="1465"/>
                  </a:cubicBezTo>
                  <a:cubicBezTo>
                    <a:pt x="3451" y="871"/>
                    <a:pt x="2173" y="50"/>
                    <a:pt x="1602" y="4"/>
                  </a:cubicBezTo>
                  <a:cubicBezTo>
                    <a:pt x="1570" y="2"/>
                    <a:pt x="1538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0">
              <a:extLst>
                <a:ext uri="{FF2B5EF4-FFF2-40B4-BE49-F238E27FC236}">
                  <a16:creationId xmlns:a16="http://schemas.microsoft.com/office/drawing/2014/main" id="{C43DA728-137E-8051-C594-4C965AC46CB6}"/>
                </a:ext>
              </a:extLst>
            </p:cNvPr>
            <p:cNvSpPr/>
            <p:nvPr/>
          </p:nvSpPr>
          <p:spPr>
            <a:xfrm>
              <a:off x="5435925" y="1093600"/>
              <a:ext cx="56400" cy="53700"/>
            </a:xfrm>
            <a:custGeom>
              <a:avLst/>
              <a:gdLst/>
              <a:ahLst/>
              <a:cxnLst/>
              <a:rect l="l" t="t" r="r" b="b"/>
              <a:pathLst>
                <a:path w="2256" h="2148" extrusionOk="0">
                  <a:moveTo>
                    <a:pt x="999" y="1"/>
                  </a:moveTo>
                  <a:cubicBezTo>
                    <a:pt x="487" y="1"/>
                    <a:pt x="0" y="341"/>
                    <a:pt x="178" y="1008"/>
                  </a:cubicBezTo>
                  <a:cubicBezTo>
                    <a:pt x="201" y="1099"/>
                    <a:pt x="269" y="1167"/>
                    <a:pt x="338" y="1236"/>
                  </a:cubicBezTo>
                  <a:cubicBezTo>
                    <a:pt x="703" y="1601"/>
                    <a:pt x="1137" y="1875"/>
                    <a:pt x="1616" y="2080"/>
                  </a:cubicBezTo>
                  <a:cubicBezTo>
                    <a:pt x="1707" y="2121"/>
                    <a:pt x="1819" y="2148"/>
                    <a:pt x="1925" y="2148"/>
                  </a:cubicBezTo>
                  <a:cubicBezTo>
                    <a:pt x="2059" y="2148"/>
                    <a:pt x="2181" y="2104"/>
                    <a:pt x="2232" y="1989"/>
                  </a:cubicBezTo>
                  <a:cubicBezTo>
                    <a:pt x="2255" y="1921"/>
                    <a:pt x="2255" y="1829"/>
                    <a:pt x="2232" y="1761"/>
                  </a:cubicBezTo>
                  <a:cubicBezTo>
                    <a:pt x="2187" y="1236"/>
                    <a:pt x="2118" y="688"/>
                    <a:pt x="1753" y="300"/>
                  </a:cubicBezTo>
                  <a:cubicBezTo>
                    <a:pt x="1561" y="100"/>
                    <a:pt x="1276" y="1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0">
              <a:extLst>
                <a:ext uri="{FF2B5EF4-FFF2-40B4-BE49-F238E27FC236}">
                  <a16:creationId xmlns:a16="http://schemas.microsoft.com/office/drawing/2014/main" id="{7A6BE23A-331D-ACB4-DC17-433FB5849295}"/>
                </a:ext>
              </a:extLst>
            </p:cNvPr>
            <p:cNvSpPr/>
            <p:nvPr/>
          </p:nvSpPr>
          <p:spPr>
            <a:xfrm>
              <a:off x="5275450" y="861375"/>
              <a:ext cx="39400" cy="32425"/>
            </a:xfrm>
            <a:custGeom>
              <a:avLst/>
              <a:gdLst/>
              <a:ahLst/>
              <a:cxnLst/>
              <a:rect l="l" t="t" r="r" b="b"/>
              <a:pathLst>
                <a:path w="1576" h="1297" extrusionOk="0">
                  <a:moveTo>
                    <a:pt x="817" y="1"/>
                  </a:moveTo>
                  <a:cubicBezTo>
                    <a:pt x="658" y="1"/>
                    <a:pt x="513" y="45"/>
                    <a:pt x="389" y="185"/>
                  </a:cubicBezTo>
                  <a:cubicBezTo>
                    <a:pt x="1" y="642"/>
                    <a:pt x="526" y="1189"/>
                    <a:pt x="982" y="1281"/>
                  </a:cubicBezTo>
                  <a:cubicBezTo>
                    <a:pt x="1035" y="1291"/>
                    <a:pt x="1088" y="1297"/>
                    <a:pt x="1141" y="1297"/>
                  </a:cubicBezTo>
                  <a:cubicBezTo>
                    <a:pt x="1316" y="1297"/>
                    <a:pt x="1477" y="1233"/>
                    <a:pt x="1530" y="1075"/>
                  </a:cubicBezTo>
                  <a:cubicBezTo>
                    <a:pt x="1576" y="961"/>
                    <a:pt x="1553" y="847"/>
                    <a:pt x="1530" y="733"/>
                  </a:cubicBezTo>
                  <a:cubicBezTo>
                    <a:pt x="1439" y="368"/>
                    <a:pt x="1461" y="117"/>
                    <a:pt x="1051" y="25"/>
                  </a:cubicBezTo>
                  <a:cubicBezTo>
                    <a:pt x="970" y="11"/>
                    <a:pt x="892" y="1"/>
                    <a:pt x="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50">
            <a:extLst>
              <a:ext uri="{FF2B5EF4-FFF2-40B4-BE49-F238E27FC236}">
                <a16:creationId xmlns:a16="http://schemas.microsoft.com/office/drawing/2014/main" id="{C6A5B7E8-E6FB-15CB-1D75-4A3C1015C564}"/>
              </a:ext>
            </a:extLst>
          </p:cNvPr>
          <p:cNvGrpSpPr/>
          <p:nvPr/>
        </p:nvGrpSpPr>
        <p:grpSpPr>
          <a:xfrm rot="10800000">
            <a:off x="-2948" y="2988"/>
            <a:ext cx="1889631" cy="1123661"/>
            <a:chOff x="-2420125" y="1850925"/>
            <a:chExt cx="1728532" cy="1027771"/>
          </a:xfrm>
        </p:grpSpPr>
        <p:sp>
          <p:nvSpPr>
            <p:cNvPr id="1823" name="Google Shape;1823;p50">
              <a:extLst>
                <a:ext uri="{FF2B5EF4-FFF2-40B4-BE49-F238E27FC236}">
                  <a16:creationId xmlns:a16="http://schemas.microsoft.com/office/drawing/2014/main" id="{39DB9072-0639-D1D3-996F-355EC4450616}"/>
                </a:ext>
              </a:extLst>
            </p:cNvPr>
            <p:cNvSpPr/>
            <p:nvPr/>
          </p:nvSpPr>
          <p:spPr>
            <a:xfrm>
              <a:off x="-2420125" y="1850925"/>
              <a:ext cx="1724968" cy="1027712"/>
            </a:xfrm>
            <a:custGeom>
              <a:avLst/>
              <a:gdLst/>
              <a:ahLst/>
              <a:cxnLst/>
              <a:rect l="l" t="t" r="r" b="b"/>
              <a:pathLst>
                <a:path w="123212" h="73408" extrusionOk="0">
                  <a:moveTo>
                    <a:pt x="122116" y="73407"/>
                  </a:moveTo>
                  <a:cubicBezTo>
                    <a:pt x="122824" y="69618"/>
                    <a:pt x="123212" y="65715"/>
                    <a:pt x="123212" y="61720"/>
                  </a:cubicBezTo>
                  <a:cubicBezTo>
                    <a:pt x="123212" y="59735"/>
                    <a:pt x="123120" y="57795"/>
                    <a:pt x="122938" y="55877"/>
                  </a:cubicBezTo>
                  <a:cubicBezTo>
                    <a:pt x="119970" y="24150"/>
                    <a:pt x="93379" y="1"/>
                    <a:pt x="61834" y="1"/>
                  </a:cubicBezTo>
                  <a:cubicBezTo>
                    <a:pt x="32869" y="1"/>
                    <a:pt x="7807" y="20384"/>
                    <a:pt x="1781" y="48801"/>
                  </a:cubicBezTo>
                  <a:cubicBezTo>
                    <a:pt x="1" y="57201"/>
                    <a:pt x="23" y="65532"/>
                    <a:pt x="1553" y="73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4" name="Google Shape;1824;p50">
              <a:extLst>
                <a:ext uri="{FF2B5EF4-FFF2-40B4-BE49-F238E27FC236}">
                  <a16:creationId xmlns:a16="http://schemas.microsoft.com/office/drawing/2014/main" id="{80C9A3B3-56D4-362E-8333-6B068C74419E}"/>
                </a:ext>
              </a:extLst>
            </p:cNvPr>
            <p:cNvGrpSpPr/>
            <p:nvPr/>
          </p:nvGrpSpPr>
          <p:grpSpPr>
            <a:xfrm>
              <a:off x="-2408616" y="1953834"/>
              <a:ext cx="1717023" cy="924862"/>
              <a:chOff x="-2408616" y="1953834"/>
              <a:chExt cx="1717023" cy="924862"/>
            </a:xfrm>
          </p:grpSpPr>
          <p:sp>
            <p:nvSpPr>
              <p:cNvPr id="1825" name="Google Shape;1825;p50">
                <a:extLst>
                  <a:ext uri="{FF2B5EF4-FFF2-40B4-BE49-F238E27FC236}">
                    <a16:creationId xmlns:a16="http://schemas.microsoft.com/office/drawing/2014/main" id="{E5C43476-B818-157A-EB1B-138665A7F0F6}"/>
                  </a:ext>
                </a:extLst>
              </p:cNvPr>
              <p:cNvSpPr/>
              <p:nvPr/>
            </p:nvSpPr>
            <p:spPr>
              <a:xfrm>
                <a:off x="-1816115" y="2013605"/>
                <a:ext cx="1124522" cy="865046"/>
              </a:xfrm>
              <a:custGeom>
                <a:avLst/>
                <a:gdLst/>
                <a:ahLst/>
                <a:cxnLst/>
                <a:rect l="l" t="t" r="r" b="b"/>
                <a:pathLst>
                  <a:path w="80323" h="61789" extrusionOk="0">
                    <a:moveTo>
                      <a:pt x="79204" y="50535"/>
                    </a:moveTo>
                    <a:cubicBezTo>
                      <a:pt x="80323" y="48002"/>
                      <a:pt x="77515" y="46198"/>
                      <a:pt x="79090" y="44190"/>
                    </a:cubicBezTo>
                    <a:lnTo>
                      <a:pt x="79798" y="44235"/>
                    </a:lnTo>
                    <a:cubicBezTo>
                      <a:pt x="78086" y="25884"/>
                      <a:pt x="68454" y="10066"/>
                      <a:pt x="54507" y="0"/>
                    </a:cubicBezTo>
                    <a:cubicBezTo>
                      <a:pt x="53389" y="91"/>
                      <a:pt x="52841" y="388"/>
                      <a:pt x="52019" y="1666"/>
                    </a:cubicBezTo>
                    <a:lnTo>
                      <a:pt x="48664" y="1666"/>
                    </a:lnTo>
                    <a:cubicBezTo>
                      <a:pt x="49372" y="2579"/>
                      <a:pt x="49600" y="1917"/>
                      <a:pt x="50262" y="3310"/>
                    </a:cubicBezTo>
                    <a:lnTo>
                      <a:pt x="48892" y="3287"/>
                    </a:lnTo>
                    <a:cubicBezTo>
                      <a:pt x="48207" y="3173"/>
                      <a:pt x="47454" y="2990"/>
                      <a:pt x="46769" y="2922"/>
                    </a:cubicBezTo>
                    <a:cubicBezTo>
                      <a:pt x="45651" y="2785"/>
                      <a:pt x="45925" y="3127"/>
                      <a:pt x="45149" y="3538"/>
                    </a:cubicBezTo>
                    <a:cubicBezTo>
                      <a:pt x="43665" y="2648"/>
                      <a:pt x="42729" y="3447"/>
                      <a:pt x="41383" y="4086"/>
                    </a:cubicBezTo>
                    <a:cubicBezTo>
                      <a:pt x="38758" y="5318"/>
                      <a:pt x="39191" y="4268"/>
                      <a:pt x="37525" y="4474"/>
                    </a:cubicBezTo>
                    <a:cubicBezTo>
                      <a:pt x="36589" y="4588"/>
                      <a:pt x="36361" y="5136"/>
                      <a:pt x="35882" y="5455"/>
                    </a:cubicBezTo>
                    <a:cubicBezTo>
                      <a:pt x="34786" y="6254"/>
                      <a:pt x="33462" y="6802"/>
                      <a:pt x="32275" y="5547"/>
                    </a:cubicBezTo>
                    <a:cubicBezTo>
                      <a:pt x="31796" y="5022"/>
                      <a:pt x="32161" y="4451"/>
                      <a:pt x="32412" y="3903"/>
                    </a:cubicBezTo>
                    <a:cubicBezTo>
                      <a:pt x="33576" y="4109"/>
                      <a:pt x="32823" y="4748"/>
                      <a:pt x="34604" y="4611"/>
                    </a:cubicBezTo>
                    <a:cubicBezTo>
                      <a:pt x="35014" y="2214"/>
                      <a:pt x="34878" y="2511"/>
                      <a:pt x="32709" y="1780"/>
                    </a:cubicBezTo>
                    <a:cubicBezTo>
                      <a:pt x="31340" y="1324"/>
                      <a:pt x="29947" y="1050"/>
                      <a:pt x="28418" y="936"/>
                    </a:cubicBezTo>
                    <a:cubicBezTo>
                      <a:pt x="26775" y="845"/>
                      <a:pt x="25337" y="1073"/>
                      <a:pt x="23944" y="1621"/>
                    </a:cubicBezTo>
                    <a:cubicBezTo>
                      <a:pt x="21684" y="2511"/>
                      <a:pt x="21913" y="2716"/>
                      <a:pt x="21502" y="3835"/>
                    </a:cubicBezTo>
                    <a:lnTo>
                      <a:pt x="21365" y="4177"/>
                    </a:lnTo>
                    <a:cubicBezTo>
                      <a:pt x="19950" y="4930"/>
                      <a:pt x="16663" y="5706"/>
                      <a:pt x="16800" y="7624"/>
                    </a:cubicBezTo>
                    <a:cubicBezTo>
                      <a:pt x="17964" y="8286"/>
                      <a:pt x="19356" y="7738"/>
                      <a:pt x="20292" y="8537"/>
                    </a:cubicBezTo>
                    <a:cubicBezTo>
                      <a:pt x="21821" y="9815"/>
                      <a:pt x="20794" y="10317"/>
                      <a:pt x="21570" y="11458"/>
                    </a:cubicBezTo>
                    <a:cubicBezTo>
                      <a:pt x="22346" y="12075"/>
                      <a:pt x="22986" y="11207"/>
                      <a:pt x="23556" y="10545"/>
                    </a:cubicBezTo>
                    <a:cubicBezTo>
                      <a:pt x="25291" y="8514"/>
                      <a:pt x="24469" y="9815"/>
                      <a:pt x="25542" y="8788"/>
                    </a:cubicBezTo>
                    <a:cubicBezTo>
                      <a:pt x="25154" y="7829"/>
                      <a:pt x="25017" y="8308"/>
                      <a:pt x="24515" y="7464"/>
                    </a:cubicBezTo>
                    <a:cubicBezTo>
                      <a:pt x="24789" y="6551"/>
                      <a:pt x="25519" y="6049"/>
                      <a:pt x="26386" y="5661"/>
                    </a:cubicBezTo>
                    <a:cubicBezTo>
                      <a:pt x="26683" y="6848"/>
                      <a:pt x="26044" y="7236"/>
                      <a:pt x="26775" y="7966"/>
                    </a:cubicBezTo>
                    <a:cubicBezTo>
                      <a:pt x="27436" y="8651"/>
                      <a:pt x="27733" y="8286"/>
                      <a:pt x="28304" y="9290"/>
                    </a:cubicBezTo>
                    <a:cubicBezTo>
                      <a:pt x="28030" y="10751"/>
                      <a:pt x="25747" y="11983"/>
                      <a:pt x="24127" y="12440"/>
                    </a:cubicBezTo>
                    <a:cubicBezTo>
                      <a:pt x="19836" y="13604"/>
                      <a:pt x="20292" y="10568"/>
                      <a:pt x="19790" y="10112"/>
                    </a:cubicBezTo>
                    <a:cubicBezTo>
                      <a:pt x="18603" y="9678"/>
                      <a:pt x="17918" y="9678"/>
                      <a:pt x="17462" y="10774"/>
                    </a:cubicBezTo>
                    <a:cubicBezTo>
                      <a:pt x="17827" y="11983"/>
                      <a:pt x="18557" y="11253"/>
                      <a:pt x="18489" y="13444"/>
                    </a:cubicBezTo>
                    <a:cubicBezTo>
                      <a:pt x="17485" y="13604"/>
                      <a:pt x="17485" y="13284"/>
                      <a:pt x="16709" y="13855"/>
                    </a:cubicBezTo>
                    <a:cubicBezTo>
                      <a:pt x="14403" y="15613"/>
                      <a:pt x="15362" y="14471"/>
                      <a:pt x="14061" y="15156"/>
                    </a:cubicBezTo>
                    <a:cubicBezTo>
                      <a:pt x="13308" y="15521"/>
                      <a:pt x="13627" y="15613"/>
                      <a:pt x="13125" y="16206"/>
                    </a:cubicBezTo>
                    <a:cubicBezTo>
                      <a:pt x="12166" y="16137"/>
                      <a:pt x="12326" y="15978"/>
                      <a:pt x="11847" y="16366"/>
                    </a:cubicBezTo>
                    <a:cubicBezTo>
                      <a:pt x="12737" y="16777"/>
                      <a:pt x="12965" y="17096"/>
                      <a:pt x="13513" y="18123"/>
                    </a:cubicBezTo>
                    <a:cubicBezTo>
                      <a:pt x="8857" y="19082"/>
                      <a:pt x="5867" y="18397"/>
                      <a:pt x="8491" y="24104"/>
                    </a:cubicBezTo>
                    <a:lnTo>
                      <a:pt x="12554" y="24240"/>
                    </a:lnTo>
                    <a:cubicBezTo>
                      <a:pt x="13650" y="21593"/>
                      <a:pt x="13947" y="19196"/>
                      <a:pt x="16435" y="18671"/>
                    </a:cubicBezTo>
                    <a:cubicBezTo>
                      <a:pt x="18375" y="18260"/>
                      <a:pt x="20018" y="18625"/>
                      <a:pt x="21479" y="19721"/>
                    </a:cubicBezTo>
                    <a:cubicBezTo>
                      <a:pt x="21776" y="19926"/>
                      <a:pt x="23214" y="20862"/>
                      <a:pt x="23328" y="20999"/>
                    </a:cubicBezTo>
                    <a:cubicBezTo>
                      <a:pt x="24013" y="22026"/>
                      <a:pt x="22666" y="22437"/>
                      <a:pt x="23830" y="23145"/>
                    </a:cubicBezTo>
                    <a:cubicBezTo>
                      <a:pt x="24857" y="23784"/>
                      <a:pt x="24446" y="22460"/>
                      <a:pt x="24629" y="21775"/>
                    </a:cubicBezTo>
                    <a:cubicBezTo>
                      <a:pt x="25337" y="21730"/>
                      <a:pt x="24834" y="21844"/>
                      <a:pt x="25108" y="21867"/>
                    </a:cubicBezTo>
                    <a:cubicBezTo>
                      <a:pt x="25177" y="21867"/>
                      <a:pt x="25337" y="21867"/>
                      <a:pt x="25382" y="21867"/>
                    </a:cubicBezTo>
                    <a:lnTo>
                      <a:pt x="25633" y="20611"/>
                    </a:lnTo>
                    <a:cubicBezTo>
                      <a:pt x="24172" y="20406"/>
                      <a:pt x="23465" y="19881"/>
                      <a:pt x="22529" y="18945"/>
                    </a:cubicBezTo>
                    <a:lnTo>
                      <a:pt x="23008" y="17827"/>
                    </a:lnTo>
                    <a:cubicBezTo>
                      <a:pt x="24241" y="17941"/>
                      <a:pt x="25428" y="18831"/>
                      <a:pt x="26341" y="19516"/>
                    </a:cubicBezTo>
                    <a:cubicBezTo>
                      <a:pt x="28030" y="20771"/>
                      <a:pt x="26386" y="21867"/>
                      <a:pt x="27733" y="22985"/>
                    </a:cubicBezTo>
                    <a:cubicBezTo>
                      <a:pt x="28829" y="23647"/>
                      <a:pt x="29765" y="21844"/>
                      <a:pt x="30427" y="21159"/>
                    </a:cubicBezTo>
                    <a:lnTo>
                      <a:pt x="32572" y="21889"/>
                    </a:lnTo>
                    <a:lnTo>
                      <a:pt x="32138" y="24971"/>
                    </a:lnTo>
                    <a:cubicBezTo>
                      <a:pt x="33143" y="25108"/>
                      <a:pt x="33987" y="25541"/>
                      <a:pt x="34946" y="25085"/>
                    </a:cubicBezTo>
                    <a:cubicBezTo>
                      <a:pt x="35836" y="24651"/>
                      <a:pt x="36247" y="24149"/>
                      <a:pt x="37525" y="24400"/>
                    </a:cubicBezTo>
                    <a:cubicBezTo>
                      <a:pt x="39260" y="29490"/>
                      <a:pt x="31591" y="28851"/>
                      <a:pt x="29924" y="28281"/>
                    </a:cubicBezTo>
                    <a:cubicBezTo>
                      <a:pt x="28806" y="27893"/>
                      <a:pt x="28372" y="27071"/>
                      <a:pt x="27003" y="26911"/>
                    </a:cubicBezTo>
                    <a:lnTo>
                      <a:pt x="26432" y="28235"/>
                    </a:lnTo>
                    <a:cubicBezTo>
                      <a:pt x="23739" y="27984"/>
                      <a:pt x="24424" y="27390"/>
                      <a:pt x="22666" y="26523"/>
                    </a:cubicBezTo>
                    <a:cubicBezTo>
                      <a:pt x="19881" y="25176"/>
                      <a:pt x="21525" y="25907"/>
                      <a:pt x="19927" y="23989"/>
                    </a:cubicBezTo>
                    <a:cubicBezTo>
                      <a:pt x="18306" y="23784"/>
                      <a:pt x="14654" y="24880"/>
                      <a:pt x="12783" y="25176"/>
                    </a:cubicBezTo>
                    <a:cubicBezTo>
                      <a:pt x="11116" y="25427"/>
                      <a:pt x="11094" y="24834"/>
                      <a:pt x="9519" y="25907"/>
                    </a:cubicBezTo>
                    <a:cubicBezTo>
                      <a:pt x="5159" y="28851"/>
                      <a:pt x="3219" y="33508"/>
                      <a:pt x="1096" y="38917"/>
                    </a:cubicBezTo>
                    <a:cubicBezTo>
                      <a:pt x="0" y="41747"/>
                      <a:pt x="0" y="42843"/>
                      <a:pt x="1119" y="45719"/>
                    </a:cubicBezTo>
                    <a:cubicBezTo>
                      <a:pt x="2945" y="50353"/>
                      <a:pt x="10820" y="48778"/>
                      <a:pt x="14312" y="48412"/>
                    </a:cubicBezTo>
                    <a:cubicBezTo>
                      <a:pt x="18306" y="48024"/>
                      <a:pt x="19128" y="50353"/>
                      <a:pt x="19950" y="51380"/>
                    </a:cubicBezTo>
                    <a:cubicBezTo>
                      <a:pt x="20726" y="52338"/>
                      <a:pt x="21159" y="52498"/>
                      <a:pt x="21342" y="54415"/>
                    </a:cubicBezTo>
                    <a:cubicBezTo>
                      <a:pt x="21479" y="55739"/>
                      <a:pt x="21456" y="56926"/>
                      <a:pt x="21684" y="58250"/>
                    </a:cubicBezTo>
                    <a:cubicBezTo>
                      <a:pt x="21890" y="59483"/>
                      <a:pt x="22187" y="60624"/>
                      <a:pt x="22438" y="61788"/>
                    </a:cubicBezTo>
                    <a:lnTo>
                      <a:pt x="41406" y="61788"/>
                    </a:lnTo>
                    <a:cubicBezTo>
                      <a:pt x="41109" y="60943"/>
                      <a:pt x="40949" y="59916"/>
                      <a:pt x="41565" y="58090"/>
                    </a:cubicBezTo>
                    <a:cubicBezTo>
                      <a:pt x="42113" y="56515"/>
                      <a:pt x="45720" y="50193"/>
                      <a:pt x="46747" y="48458"/>
                    </a:cubicBezTo>
                    <a:cubicBezTo>
                      <a:pt x="47956" y="46449"/>
                      <a:pt x="49257" y="46632"/>
                      <a:pt x="49189" y="43551"/>
                    </a:cubicBezTo>
                    <a:cubicBezTo>
                      <a:pt x="47317" y="43665"/>
                      <a:pt x="45012" y="44532"/>
                      <a:pt x="43323" y="44601"/>
                    </a:cubicBezTo>
                    <a:cubicBezTo>
                      <a:pt x="41976" y="44669"/>
                      <a:pt x="40949" y="42501"/>
                      <a:pt x="40424" y="40994"/>
                    </a:cubicBezTo>
                    <a:cubicBezTo>
                      <a:pt x="39191" y="37548"/>
                      <a:pt x="37183" y="33279"/>
                      <a:pt x="36544" y="31225"/>
                    </a:cubicBezTo>
                    <a:cubicBezTo>
                      <a:pt x="43642" y="36772"/>
                      <a:pt x="42684" y="40378"/>
                      <a:pt x="44807" y="41907"/>
                    </a:cubicBezTo>
                    <a:cubicBezTo>
                      <a:pt x="45879" y="42660"/>
                      <a:pt x="47637" y="42295"/>
                      <a:pt x="48824" y="41702"/>
                    </a:cubicBezTo>
                    <a:cubicBezTo>
                      <a:pt x="50285" y="40949"/>
                      <a:pt x="53001" y="37319"/>
                      <a:pt x="53069" y="36657"/>
                    </a:cubicBezTo>
                    <a:cubicBezTo>
                      <a:pt x="53115" y="35790"/>
                      <a:pt x="51768" y="34352"/>
                      <a:pt x="51106" y="33987"/>
                    </a:cubicBezTo>
                    <a:cubicBezTo>
                      <a:pt x="50034" y="33873"/>
                      <a:pt x="49303" y="34306"/>
                      <a:pt x="48573" y="34124"/>
                    </a:cubicBezTo>
                    <a:cubicBezTo>
                      <a:pt x="47728" y="33896"/>
                      <a:pt x="47751" y="33371"/>
                      <a:pt x="47272" y="32777"/>
                    </a:cubicBezTo>
                    <a:cubicBezTo>
                      <a:pt x="46153" y="31408"/>
                      <a:pt x="45172" y="32070"/>
                      <a:pt x="45560" y="29376"/>
                    </a:cubicBezTo>
                    <a:cubicBezTo>
                      <a:pt x="47477" y="29810"/>
                      <a:pt x="47979" y="30244"/>
                      <a:pt x="48847" y="31225"/>
                    </a:cubicBezTo>
                    <a:cubicBezTo>
                      <a:pt x="49486" y="31955"/>
                      <a:pt x="50695" y="32686"/>
                      <a:pt x="51905" y="33005"/>
                    </a:cubicBezTo>
                    <a:cubicBezTo>
                      <a:pt x="61355" y="35607"/>
                      <a:pt x="59826" y="33850"/>
                      <a:pt x="61378" y="38324"/>
                    </a:cubicBezTo>
                    <a:cubicBezTo>
                      <a:pt x="62496" y="41633"/>
                      <a:pt x="61127" y="43482"/>
                      <a:pt x="63797" y="45628"/>
                    </a:cubicBezTo>
                    <a:cubicBezTo>
                      <a:pt x="64185" y="45924"/>
                      <a:pt x="64847" y="46312"/>
                      <a:pt x="65235" y="46632"/>
                    </a:cubicBezTo>
                    <a:cubicBezTo>
                      <a:pt x="65988" y="47317"/>
                      <a:pt x="65441" y="47499"/>
                      <a:pt x="66308" y="48047"/>
                    </a:cubicBezTo>
                    <a:lnTo>
                      <a:pt x="66399" y="46541"/>
                    </a:lnTo>
                    <a:cubicBezTo>
                      <a:pt x="67016" y="43665"/>
                      <a:pt x="65943" y="45263"/>
                      <a:pt x="67723" y="40104"/>
                    </a:cubicBezTo>
                    <a:cubicBezTo>
                      <a:pt x="68385" y="38187"/>
                      <a:pt x="69001" y="37045"/>
                      <a:pt x="72037" y="36566"/>
                    </a:cubicBezTo>
                    <a:cubicBezTo>
                      <a:pt x="72745" y="37274"/>
                      <a:pt x="73201" y="38940"/>
                      <a:pt x="74000" y="39807"/>
                    </a:cubicBezTo>
                    <a:cubicBezTo>
                      <a:pt x="74959" y="40857"/>
                      <a:pt x="76579" y="40789"/>
                      <a:pt x="76374" y="42752"/>
                    </a:cubicBezTo>
                    <a:cubicBezTo>
                      <a:pt x="75780" y="48024"/>
                      <a:pt x="77036" y="47089"/>
                      <a:pt x="78679" y="49713"/>
                    </a:cubicBezTo>
                    <a:cubicBezTo>
                      <a:pt x="79022" y="50284"/>
                      <a:pt x="78725" y="50056"/>
                      <a:pt x="79204" y="505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0">
                <a:extLst>
                  <a:ext uri="{FF2B5EF4-FFF2-40B4-BE49-F238E27FC236}">
                    <a16:creationId xmlns:a16="http://schemas.microsoft.com/office/drawing/2014/main" id="{C3CCB18C-99BF-ED77-0BE9-30D19A6251B6}"/>
                  </a:ext>
                </a:extLst>
              </p:cNvPr>
              <p:cNvSpPr/>
              <p:nvPr/>
            </p:nvSpPr>
            <p:spPr>
              <a:xfrm>
                <a:off x="-2408616" y="2534198"/>
                <a:ext cx="473914" cy="344498"/>
              </a:xfrm>
              <a:custGeom>
                <a:avLst/>
                <a:gdLst/>
                <a:ahLst/>
                <a:cxnLst/>
                <a:rect l="l" t="t" r="r" b="b"/>
                <a:pathLst>
                  <a:path w="33851" h="24607" extrusionOk="0">
                    <a:moveTo>
                      <a:pt x="32435" y="23236"/>
                    </a:moveTo>
                    <a:cubicBezTo>
                      <a:pt x="33850" y="19493"/>
                      <a:pt x="30974" y="19813"/>
                      <a:pt x="29924" y="18580"/>
                    </a:cubicBezTo>
                    <a:cubicBezTo>
                      <a:pt x="29399" y="17964"/>
                      <a:pt x="29285" y="17644"/>
                      <a:pt x="28715" y="17028"/>
                    </a:cubicBezTo>
                    <a:cubicBezTo>
                      <a:pt x="27391" y="17325"/>
                      <a:pt x="27277" y="18078"/>
                      <a:pt x="25519" y="18192"/>
                    </a:cubicBezTo>
                    <a:cubicBezTo>
                      <a:pt x="25953" y="12897"/>
                      <a:pt x="23990" y="17736"/>
                      <a:pt x="22141" y="15567"/>
                    </a:cubicBezTo>
                    <a:cubicBezTo>
                      <a:pt x="21228" y="14472"/>
                      <a:pt x="22209" y="13604"/>
                      <a:pt x="19402" y="11230"/>
                    </a:cubicBezTo>
                    <a:cubicBezTo>
                      <a:pt x="18580" y="10523"/>
                      <a:pt x="18306" y="10568"/>
                      <a:pt x="17873" y="9450"/>
                    </a:cubicBezTo>
                    <a:cubicBezTo>
                      <a:pt x="16777" y="6665"/>
                      <a:pt x="15955" y="7898"/>
                      <a:pt x="13193" y="7031"/>
                    </a:cubicBezTo>
                    <a:cubicBezTo>
                      <a:pt x="12166" y="6688"/>
                      <a:pt x="11733" y="6300"/>
                      <a:pt x="10568" y="6232"/>
                    </a:cubicBezTo>
                    <a:cubicBezTo>
                      <a:pt x="9975" y="6779"/>
                      <a:pt x="10500" y="6597"/>
                      <a:pt x="9701" y="7031"/>
                    </a:cubicBezTo>
                    <a:cubicBezTo>
                      <a:pt x="7441" y="8263"/>
                      <a:pt x="8720" y="8286"/>
                      <a:pt x="7259" y="9929"/>
                    </a:cubicBezTo>
                    <a:cubicBezTo>
                      <a:pt x="6734" y="9427"/>
                      <a:pt x="6049" y="8126"/>
                      <a:pt x="5273" y="8103"/>
                    </a:cubicBezTo>
                    <a:cubicBezTo>
                      <a:pt x="5068" y="8103"/>
                      <a:pt x="2808" y="9952"/>
                      <a:pt x="2625" y="7487"/>
                    </a:cubicBezTo>
                    <a:cubicBezTo>
                      <a:pt x="2557" y="6460"/>
                      <a:pt x="2831" y="5524"/>
                      <a:pt x="2580" y="3972"/>
                    </a:cubicBezTo>
                    <a:cubicBezTo>
                      <a:pt x="1050" y="4109"/>
                      <a:pt x="114" y="5205"/>
                      <a:pt x="868" y="2397"/>
                    </a:cubicBezTo>
                    <a:cubicBezTo>
                      <a:pt x="1142" y="1416"/>
                      <a:pt x="1279" y="617"/>
                      <a:pt x="1027" y="0"/>
                    </a:cubicBezTo>
                    <a:cubicBezTo>
                      <a:pt x="571" y="2192"/>
                      <a:pt x="206" y="4451"/>
                      <a:pt x="0" y="6711"/>
                    </a:cubicBezTo>
                    <a:cubicBezTo>
                      <a:pt x="69" y="6757"/>
                      <a:pt x="183" y="6825"/>
                      <a:pt x="297" y="6916"/>
                    </a:cubicBezTo>
                    <a:cubicBezTo>
                      <a:pt x="776" y="7236"/>
                      <a:pt x="1598" y="9382"/>
                      <a:pt x="2876" y="10135"/>
                    </a:cubicBezTo>
                    <a:cubicBezTo>
                      <a:pt x="3127" y="10272"/>
                      <a:pt x="3698" y="10363"/>
                      <a:pt x="3744" y="10363"/>
                    </a:cubicBezTo>
                    <a:cubicBezTo>
                      <a:pt x="4109" y="10477"/>
                      <a:pt x="4109" y="10591"/>
                      <a:pt x="4680" y="10842"/>
                    </a:cubicBezTo>
                    <a:cubicBezTo>
                      <a:pt x="4976" y="10180"/>
                      <a:pt x="4931" y="10089"/>
                      <a:pt x="5729" y="9929"/>
                    </a:cubicBezTo>
                    <a:cubicBezTo>
                      <a:pt x="6095" y="10979"/>
                      <a:pt x="5319" y="15476"/>
                      <a:pt x="5136" y="16823"/>
                    </a:cubicBezTo>
                    <a:cubicBezTo>
                      <a:pt x="4725" y="19836"/>
                      <a:pt x="4063" y="21958"/>
                      <a:pt x="6049" y="24606"/>
                    </a:cubicBezTo>
                    <a:lnTo>
                      <a:pt x="31568" y="24606"/>
                    </a:lnTo>
                    <a:cubicBezTo>
                      <a:pt x="31864" y="24332"/>
                      <a:pt x="32161" y="23921"/>
                      <a:pt x="32435" y="23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0">
                <a:extLst>
                  <a:ext uri="{FF2B5EF4-FFF2-40B4-BE49-F238E27FC236}">
                    <a16:creationId xmlns:a16="http://schemas.microsoft.com/office/drawing/2014/main" id="{8991D2E0-DDBC-B5BA-E95B-D53EA01B60E7}"/>
                  </a:ext>
                </a:extLst>
              </p:cNvPr>
              <p:cNvSpPr/>
              <p:nvPr/>
            </p:nvSpPr>
            <p:spPr>
              <a:xfrm>
                <a:off x="-2160306" y="2029902"/>
                <a:ext cx="135184" cy="9492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780" extrusionOk="0">
                    <a:moveTo>
                      <a:pt x="3790" y="1507"/>
                    </a:moveTo>
                    <a:cubicBezTo>
                      <a:pt x="2762" y="2374"/>
                      <a:pt x="1781" y="3264"/>
                      <a:pt x="799" y="4200"/>
                    </a:cubicBezTo>
                    <a:cubicBezTo>
                      <a:pt x="526" y="4451"/>
                      <a:pt x="274" y="4702"/>
                      <a:pt x="1" y="4976"/>
                    </a:cubicBezTo>
                    <a:cubicBezTo>
                      <a:pt x="731" y="5090"/>
                      <a:pt x="1461" y="5250"/>
                      <a:pt x="2009" y="5455"/>
                    </a:cubicBezTo>
                    <a:cubicBezTo>
                      <a:pt x="3333" y="5980"/>
                      <a:pt x="3333" y="6642"/>
                      <a:pt x="5136" y="6779"/>
                    </a:cubicBezTo>
                    <a:cubicBezTo>
                      <a:pt x="5935" y="6026"/>
                      <a:pt x="6072" y="5296"/>
                      <a:pt x="7168" y="4976"/>
                    </a:cubicBezTo>
                    <a:cubicBezTo>
                      <a:pt x="8743" y="4520"/>
                      <a:pt x="9199" y="5090"/>
                      <a:pt x="9656" y="3355"/>
                    </a:cubicBezTo>
                    <a:cubicBezTo>
                      <a:pt x="7830" y="2557"/>
                      <a:pt x="6711" y="1484"/>
                      <a:pt x="5684" y="0"/>
                    </a:cubicBezTo>
                    <a:cubicBezTo>
                      <a:pt x="5045" y="502"/>
                      <a:pt x="4406" y="1004"/>
                      <a:pt x="3790" y="15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0">
                <a:extLst>
                  <a:ext uri="{FF2B5EF4-FFF2-40B4-BE49-F238E27FC236}">
                    <a16:creationId xmlns:a16="http://schemas.microsoft.com/office/drawing/2014/main" id="{F4320B65-53E2-16E5-F18F-98A0B05A7701}"/>
                  </a:ext>
                </a:extLst>
              </p:cNvPr>
              <p:cNvSpPr/>
              <p:nvPr/>
            </p:nvSpPr>
            <p:spPr>
              <a:xfrm>
                <a:off x="-2040148" y="1953834"/>
                <a:ext cx="362712" cy="200382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14313" extrusionOk="0">
                    <a:moveTo>
                      <a:pt x="1" y="3333"/>
                    </a:moveTo>
                    <a:cubicBezTo>
                      <a:pt x="1758" y="2123"/>
                      <a:pt x="3584" y="1005"/>
                      <a:pt x="5456" y="1"/>
                    </a:cubicBezTo>
                    <a:cubicBezTo>
                      <a:pt x="6552" y="206"/>
                      <a:pt x="7625" y="412"/>
                      <a:pt x="8903" y="343"/>
                    </a:cubicBezTo>
                    <a:cubicBezTo>
                      <a:pt x="11779" y="206"/>
                      <a:pt x="11756" y="320"/>
                      <a:pt x="14358" y="937"/>
                    </a:cubicBezTo>
                    <a:cubicBezTo>
                      <a:pt x="17576" y="1667"/>
                      <a:pt x="19562" y="1"/>
                      <a:pt x="25908" y="1256"/>
                    </a:cubicBezTo>
                    <a:cubicBezTo>
                      <a:pt x="25497" y="2283"/>
                      <a:pt x="24629" y="2763"/>
                      <a:pt x="23831" y="3493"/>
                    </a:cubicBezTo>
                    <a:cubicBezTo>
                      <a:pt x="22393" y="4771"/>
                      <a:pt x="22758" y="4771"/>
                      <a:pt x="22187" y="5798"/>
                    </a:cubicBezTo>
                    <a:cubicBezTo>
                      <a:pt x="20886" y="8218"/>
                      <a:pt x="18375" y="6300"/>
                      <a:pt x="11619" y="11368"/>
                    </a:cubicBezTo>
                    <a:cubicBezTo>
                      <a:pt x="10090" y="12486"/>
                      <a:pt x="8538" y="13878"/>
                      <a:pt x="6483" y="14312"/>
                    </a:cubicBezTo>
                    <a:cubicBezTo>
                      <a:pt x="6072" y="14015"/>
                      <a:pt x="3858" y="11893"/>
                      <a:pt x="3950" y="10934"/>
                    </a:cubicBezTo>
                    <a:cubicBezTo>
                      <a:pt x="4041" y="10158"/>
                      <a:pt x="7054" y="6118"/>
                      <a:pt x="4771" y="4338"/>
                    </a:cubicBezTo>
                    <a:cubicBezTo>
                      <a:pt x="1621" y="1895"/>
                      <a:pt x="2649" y="3721"/>
                      <a:pt x="1" y="3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0">
                <a:extLst>
                  <a:ext uri="{FF2B5EF4-FFF2-40B4-BE49-F238E27FC236}">
                    <a16:creationId xmlns:a16="http://schemas.microsoft.com/office/drawing/2014/main" id="{FC47AD4C-BFFD-EEC0-8E5D-67F6AE4093B0}"/>
                  </a:ext>
                </a:extLst>
              </p:cNvPr>
              <p:cNvSpPr/>
              <p:nvPr/>
            </p:nvSpPr>
            <p:spPr>
              <a:xfrm>
                <a:off x="-2377295" y="2095092"/>
                <a:ext cx="340018" cy="400092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28578" extrusionOk="0">
                    <a:moveTo>
                      <a:pt x="0" y="25770"/>
                    </a:moveTo>
                    <a:cubicBezTo>
                      <a:pt x="2214" y="18717"/>
                      <a:pt x="5638" y="12189"/>
                      <a:pt x="10066" y="6483"/>
                    </a:cubicBezTo>
                    <a:cubicBezTo>
                      <a:pt x="10135" y="6711"/>
                      <a:pt x="10226" y="7031"/>
                      <a:pt x="10568" y="7533"/>
                    </a:cubicBezTo>
                    <a:cubicBezTo>
                      <a:pt x="14403" y="7282"/>
                      <a:pt x="12874" y="0"/>
                      <a:pt x="18238" y="4497"/>
                    </a:cubicBezTo>
                    <a:cubicBezTo>
                      <a:pt x="19995" y="5981"/>
                      <a:pt x="19744" y="5296"/>
                      <a:pt x="21319" y="4748"/>
                    </a:cubicBezTo>
                    <a:cubicBezTo>
                      <a:pt x="22232" y="7373"/>
                      <a:pt x="24286" y="10569"/>
                      <a:pt x="24286" y="11755"/>
                    </a:cubicBezTo>
                    <a:cubicBezTo>
                      <a:pt x="21114" y="13353"/>
                      <a:pt x="21798" y="12235"/>
                      <a:pt x="20269" y="11710"/>
                    </a:cubicBezTo>
                    <a:cubicBezTo>
                      <a:pt x="19767" y="11527"/>
                      <a:pt x="19128" y="11322"/>
                      <a:pt x="18648" y="11162"/>
                    </a:cubicBezTo>
                    <a:cubicBezTo>
                      <a:pt x="17895" y="10911"/>
                      <a:pt x="15909" y="11002"/>
                      <a:pt x="15476" y="11824"/>
                    </a:cubicBezTo>
                    <a:cubicBezTo>
                      <a:pt x="15704" y="12280"/>
                      <a:pt x="14837" y="12372"/>
                      <a:pt x="16297" y="12144"/>
                    </a:cubicBezTo>
                    <a:cubicBezTo>
                      <a:pt x="16343" y="12144"/>
                      <a:pt x="17028" y="11870"/>
                      <a:pt x="17119" y="11847"/>
                    </a:cubicBezTo>
                    <a:cubicBezTo>
                      <a:pt x="17621" y="12577"/>
                      <a:pt x="17165" y="12646"/>
                      <a:pt x="18306" y="12805"/>
                    </a:cubicBezTo>
                    <a:cubicBezTo>
                      <a:pt x="19288" y="12965"/>
                      <a:pt x="19402" y="12600"/>
                      <a:pt x="20178" y="13125"/>
                    </a:cubicBezTo>
                    <a:cubicBezTo>
                      <a:pt x="20657" y="13559"/>
                      <a:pt x="21136" y="14746"/>
                      <a:pt x="19972" y="15796"/>
                    </a:cubicBezTo>
                    <a:cubicBezTo>
                      <a:pt x="18671" y="15567"/>
                      <a:pt x="18922" y="14358"/>
                      <a:pt x="17347" y="14198"/>
                    </a:cubicBezTo>
                    <a:cubicBezTo>
                      <a:pt x="16024" y="14084"/>
                      <a:pt x="14837" y="14426"/>
                      <a:pt x="14152" y="15042"/>
                    </a:cubicBezTo>
                    <a:lnTo>
                      <a:pt x="9518" y="18352"/>
                    </a:lnTo>
                    <a:cubicBezTo>
                      <a:pt x="3310" y="22871"/>
                      <a:pt x="6711" y="24104"/>
                      <a:pt x="3675" y="28578"/>
                    </a:cubicBezTo>
                    <a:cubicBezTo>
                      <a:pt x="2922" y="28007"/>
                      <a:pt x="2945" y="27163"/>
                      <a:pt x="1895" y="26455"/>
                    </a:cubicBezTo>
                    <a:cubicBezTo>
                      <a:pt x="1415" y="26135"/>
                      <a:pt x="708" y="25930"/>
                      <a:pt x="0" y="25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7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1" name="Google Shape;1571;p41"/>
          <p:cNvGrpSpPr/>
          <p:nvPr/>
        </p:nvGrpSpPr>
        <p:grpSpPr>
          <a:xfrm>
            <a:off x="8286459" y="2654963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 rot="14342265">
            <a:off x="433702" y="565282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03ECC3-0C44-4D12-B907-0F46D208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36" y="875977"/>
            <a:ext cx="728666" cy="728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ED942-9949-4BDB-BFE6-3FF5DA971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840" y="2013503"/>
            <a:ext cx="4450498" cy="72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35A55-8B7E-47F0-B998-03306400E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413" y="3601201"/>
            <a:ext cx="732654" cy="83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34698-673F-4733-A2C3-8BC69432B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2777" y="3567687"/>
            <a:ext cx="695455" cy="83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44FF3B-8FAA-4A36-9E10-1173F8A54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048" y="3505425"/>
            <a:ext cx="1338013" cy="879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FDD3B6-997C-4631-8EE0-EF560E4A4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381" y="3508268"/>
            <a:ext cx="862721" cy="1023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D3F8B-B709-417E-A789-14223A3ADE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4684" y="3203855"/>
            <a:ext cx="1081464" cy="15242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DAE67A-C141-4899-AA89-3D78BE462EBB}"/>
              </a:ext>
            </a:extLst>
          </p:cNvPr>
          <p:cNvCxnSpPr>
            <a:cxnSpLocks/>
          </p:cNvCxnSpPr>
          <p:nvPr/>
        </p:nvCxnSpPr>
        <p:spPr>
          <a:xfrm flipH="1">
            <a:off x="1760085" y="2695747"/>
            <a:ext cx="746349" cy="57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48FFAC-6198-4063-A944-6DBF2FFBE339}"/>
              </a:ext>
            </a:extLst>
          </p:cNvPr>
          <p:cNvCxnSpPr>
            <a:cxnSpLocks/>
          </p:cNvCxnSpPr>
          <p:nvPr/>
        </p:nvCxnSpPr>
        <p:spPr>
          <a:xfrm flipH="1">
            <a:off x="2626714" y="2720147"/>
            <a:ext cx="602568" cy="69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BC527B-52E3-4E24-BC04-F8D9ABA712CF}"/>
              </a:ext>
            </a:extLst>
          </p:cNvPr>
          <p:cNvCxnSpPr>
            <a:cxnSpLocks/>
          </p:cNvCxnSpPr>
          <p:nvPr/>
        </p:nvCxnSpPr>
        <p:spPr>
          <a:xfrm flipH="1">
            <a:off x="3915053" y="2654963"/>
            <a:ext cx="6001" cy="8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7A917B-82DB-436E-A547-79D26F6A7607}"/>
              </a:ext>
            </a:extLst>
          </p:cNvPr>
          <p:cNvCxnSpPr>
            <a:cxnSpLocks/>
          </p:cNvCxnSpPr>
          <p:nvPr/>
        </p:nvCxnSpPr>
        <p:spPr>
          <a:xfrm>
            <a:off x="4622188" y="2654963"/>
            <a:ext cx="625590" cy="76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AD967A-64E0-4D42-8DFC-D256449DBBA2}"/>
              </a:ext>
            </a:extLst>
          </p:cNvPr>
          <p:cNvCxnSpPr>
            <a:cxnSpLocks/>
          </p:cNvCxnSpPr>
          <p:nvPr/>
        </p:nvCxnSpPr>
        <p:spPr>
          <a:xfrm>
            <a:off x="5121379" y="2679679"/>
            <a:ext cx="1474973" cy="46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A0DB4C-A421-4EE2-8686-E4D133266BD6}"/>
              </a:ext>
            </a:extLst>
          </p:cNvPr>
          <p:cNvSpPr/>
          <p:nvPr/>
        </p:nvSpPr>
        <p:spPr>
          <a:xfrm>
            <a:off x="1155413" y="3526179"/>
            <a:ext cx="662946" cy="83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5671BC-BEE5-43C4-A0E1-5FFA9EEC658D}"/>
              </a:ext>
            </a:extLst>
          </p:cNvPr>
          <p:cNvSpPr/>
          <p:nvPr/>
        </p:nvSpPr>
        <p:spPr>
          <a:xfrm>
            <a:off x="2208762" y="3543373"/>
            <a:ext cx="662946" cy="83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AE587C-0086-4DD7-BD03-F47D476EA25D}"/>
              </a:ext>
            </a:extLst>
          </p:cNvPr>
          <p:cNvSpPr/>
          <p:nvPr/>
        </p:nvSpPr>
        <p:spPr>
          <a:xfrm>
            <a:off x="3252289" y="3526179"/>
            <a:ext cx="1338013" cy="83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D42FE-E554-44D1-9966-3EE564F0F11D}"/>
              </a:ext>
            </a:extLst>
          </p:cNvPr>
          <p:cNvSpPr/>
          <p:nvPr/>
        </p:nvSpPr>
        <p:spPr>
          <a:xfrm>
            <a:off x="4854173" y="3490297"/>
            <a:ext cx="869731" cy="1023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37202D-F53E-4FB2-9B34-92F725D2ADBE}"/>
              </a:ext>
            </a:extLst>
          </p:cNvPr>
          <p:cNvSpPr/>
          <p:nvPr/>
        </p:nvSpPr>
        <p:spPr>
          <a:xfrm>
            <a:off x="6077961" y="3141941"/>
            <a:ext cx="1180285" cy="15861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FAC544-4D8D-4F9C-8322-8DE6FDB31A19}"/>
              </a:ext>
            </a:extLst>
          </p:cNvPr>
          <p:cNvSpPr/>
          <p:nvPr/>
        </p:nvSpPr>
        <p:spPr>
          <a:xfrm>
            <a:off x="2286096" y="2013503"/>
            <a:ext cx="4450496" cy="7371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2C4C45-F93C-49AB-835E-F7F25F0BFB83}"/>
              </a:ext>
            </a:extLst>
          </p:cNvPr>
          <p:cNvSpPr/>
          <p:nvPr/>
        </p:nvSpPr>
        <p:spPr>
          <a:xfrm>
            <a:off x="3999292" y="863148"/>
            <a:ext cx="757712" cy="7371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364BDC-5AE6-49E4-9CBA-50711071D905}"/>
              </a:ext>
            </a:extLst>
          </p:cNvPr>
          <p:cNvCxnSpPr>
            <a:cxnSpLocks/>
          </p:cNvCxnSpPr>
          <p:nvPr/>
        </p:nvCxnSpPr>
        <p:spPr>
          <a:xfrm flipH="1">
            <a:off x="4378148" y="1654881"/>
            <a:ext cx="1278" cy="29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1459;p37">
            <a:extLst>
              <a:ext uri="{FF2B5EF4-FFF2-40B4-BE49-F238E27FC236}">
                <a16:creationId xmlns:a16="http://schemas.microsoft.com/office/drawing/2014/main" id="{EF76B6AB-94E4-48A9-9172-5AC05E17668F}"/>
              </a:ext>
            </a:extLst>
          </p:cNvPr>
          <p:cNvSpPr txBox="1">
            <a:spLocks noGrp="1"/>
          </p:cNvSpPr>
          <p:nvPr/>
        </p:nvSpPr>
        <p:spPr>
          <a:xfrm>
            <a:off x="1164019" y="135228"/>
            <a:ext cx="6789455" cy="5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800" b="0" i="0" u="none" strike="noStrike" cap="none">
                <a:solidFill>
                  <a:schemeClr val="lt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oper Black" panose="0208090404030B020404" pitchFamily="18" charset="0"/>
              </a:rPr>
              <a:t>Project Structure</a:t>
            </a:r>
            <a:endParaRPr sz="2800" dirty="0">
              <a:solidFill>
                <a:schemeClr val="lt1"/>
              </a:solidFill>
              <a:latin typeface="Cooper Black" panose="0208090404030B0204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638EAD9-C3F1-489D-8A54-F17D93FE9EF0}"/>
              </a:ext>
            </a:extLst>
          </p:cNvPr>
          <p:cNvSpPr/>
          <p:nvPr/>
        </p:nvSpPr>
        <p:spPr>
          <a:xfrm rot="14510069">
            <a:off x="4386445" y="4401003"/>
            <a:ext cx="227343" cy="524725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8FA7CB48-510E-44BA-8589-85299A36F872}"/>
              </a:ext>
            </a:extLst>
          </p:cNvPr>
          <p:cNvSpPr/>
          <p:nvPr/>
        </p:nvSpPr>
        <p:spPr>
          <a:xfrm rot="7294836">
            <a:off x="7468433" y="3841533"/>
            <a:ext cx="227343" cy="524725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D290E-ECF8-44F0-9090-11661DBD1F75}"/>
              </a:ext>
            </a:extLst>
          </p:cNvPr>
          <p:cNvSpPr txBox="1"/>
          <p:nvPr/>
        </p:nvSpPr>
        <p:spPr>
          <a:xfrm>
            <a:off x="1705856" y="4700495"/>
            <a:ext cx="274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Today we will work with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551967-515E-4D5A-A30D-B68DF346C62A}"/>
              </a:ext>
            </a:extLst>
          </p:cNvPr>
          <p:cNvSpPr txBox="1"/>
          <p:nvPr/>
        </p:nvSpPr>
        <p:spPr>
          <a:xfrm>
            <a:off x="7421054" y="4266771"/>
            <a:ext cx="164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highlight>
                  <a:srgbClr val="8000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Today we will work with</a:t>
            </a:r>
          </a:p>
        </p:txBody>
      </p:sp>
    </p:spTree>
    <p:extLst>
      <p:ext uri="{BB962C8B-B14F-4D97-AF65-F5344CB8AC3E}">
        <p14:creationId xmlns:p14="http://schemas.microsoft.com/office/powerpoint/2010/main" val="36660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623536" y="1726980"/>
            <a:ext cx="5449581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1. Exploratory Data Analysis (EDA):</a:t>
            </a:r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8198126" y="2735049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6258240" y="3861424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6197153" y="1028035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3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0326" y="62901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3674" y="580730"/>
            <a:ext cx="51342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Import our Libraries</a:t>
            </a:r>
          </a:p>
          <a:p>
            <a:endParaRPr lang="en-US" sz="10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 pandas as pd</a:t>
            </a: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numpy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as np</a:t>
            </a: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matplotlib.pyplot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as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plt</a:t>
            </a:r>
            <a:endParaRPr lang="en-US" sz="9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import seaborn as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sns</a:t>
            </a:r>
            <a:endParaRPr lang="en-US" sz="9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sklearn.preprocessing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import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StandardScaler</a:t>
            </a:r>
            <a:endParaRPr lang="en-US" sz="9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sklearn.model_selection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import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train_test_split</a:t>
            </a:r>
            <a:endParaRPr lang="en-US" sz="9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sklearn.linear_model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import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LogisticRegression</a:t>
            </a:r>
            <a:endParaRPr lang="en-US" sz="9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sklearn.metrics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import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confusion_matrix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classification_report</a:t>
            </a:r>
            <a:endParaRPr lang="en-US" sz="9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sz="1000" dirty="0">
              <a:solidFill>
                <a:srgbClr val="00B050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81054" y="2287673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66960" y="4141195"/>
            <a:ext cx="4734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Just a check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info()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326" y="3531512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86596" y="2834224"/>
            <a:ext cx="4734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Drop Null Values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df.dropna</a:t>
            </a:r>
            <a:r>
              <a:rPr lang="en-US" sz="16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inplace</a:t>
            </a:r>
            <a:r>
              <a:rPr lang="en-US" sz="16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=True)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F924F-E40D-4E53-B9A8-217F7857D71B}"/>
              </a:ext>
            </a:extLst>
          </p:cNvPr>
          <p:cNvCxnSpPr>
            <a:cxnSpLocks/>
          </p:cNvCxnSpPr>
          <p:nvPr/>
        </p:nvCxnSpPr>
        <p:spPr>
          <a:xfrm>
            <a:off x="521547" y="2241332"/>
            <a:ext cx="8195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6C5E3A-2093-4072-8CF5-777DCFABD8DE}"/>
              </a:ext>
            </a:extLst>
          </p:cNvPr>
          <p:cNvCxnSpPr>
            <a:cxnSpLocks/>
          </p:cNvCxnSpPr>
          <p:nvPr/>
        </p:nvCxnSpPr>
        <p:spPr>
          <a:xfrm>
            <a:off x="521547" y="3531512"/>
            <a:ext cx="8019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5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9083" y="127479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0807" y="696405"/>
            <a:ext cx="5134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Make ‘title’ column in lower case and remove special </a:t>
            </a:r>
            <a:r>
              <a:rPr lang="en-US" sz="1200" b="1" dirty="0" err="1">
                <a:solidFill>
                  <a:schemeClr val="bg1"/>
                </a:solidFill>
              </a:rPr>
              <a:t>charcters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0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df['title'] = df['title'].apply(lambda x: </a:t>
            </a:r>
            <a:r>
              <a:rPr lang="en-US" sz="10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x.lower</a:t>
            </a:r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())</a:t>
            </a:r>
          </a:p>
          <a:p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df['title'] = df['title'].</a:t>
            </a:r>
            <a:r>
              <a:rPr lang="en-US" sz="10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str.replace</a:t>
            </a:r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('[^a-z0-9\s]', '')</a:t>
            </a:r>
            <a:endParaRPr lang="en-US" sz="1000" dirty="0">
              <a:solidFill>
                <a:srgbClr val="00B050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7337" y="1513003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0914" y="2036704"/>
            <a:ext cx="8364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Drop Unneeded columns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columns_to_drop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= [</a:t>
            </a: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    'id', 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avg_rating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', 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url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', 'created', 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num_published_lectures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', </a:t>
            </a: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    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discount_price__currency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', 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discount_price__amount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', 'published_time’,'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is_paid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',  'discount_price__price_string','price_detail__currency','price_detail__price_string' , '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avg_rating_recent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'</a:t>
            </a:r>
          </a:p>
          <a:p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]</a:t>
            </a:r>
          </a:p>
          <a:p>
            <a:b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df.drop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(columns=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columns_to_drop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axis=1, </a:t>
            </a:r>
            <a:r>
              <a:rPr lang="en-US" sz="9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inplace</a:t>
            </a:r>
            <a:r>
              <a:rPr lang="en-US" sz="9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=True)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19A066-8018-4253-B5E3-D21293B5E70B}"/>
              </a:ext>
            </a:extLst>
          </p:cNvPr>
          <p:cNvSpPr txBox="1"/>
          <p:nvPr/>
        </p:nvSpPr>
        <p:spPr>
          <a:xfrm>
            <a:off x="369083" y="3567432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B2936-C717-477D-851F-2A2ACC94CEE1}"/>
              </a:ext>
            </a:extLst>
          </p:cNvPr>
          <p:cNvSpPr txBox="1"/>
          <p:nvPr/>
        </p:nvSpPr>
        <p:spPr>
          <a:xfrm>
            <a:off x="1086346" y="4090430"/>
            <a:ext cx="5134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Make ‘rating’ column last column</a:t>
            </a:r>
          </a:p>
          <a:p>
            <a:endParaRPr lang="en-US" sz="10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rating = df['rating']</a:t>
            </a:r>
          </a:p>
          <a:p>
            <a:r>
              <a:rPr lang="en-US" sz="10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df.drop</a:t>
            </a:r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(columns=['rating'], axis=1, </a:t>
            </a:r>
            <a:r>
              <a:rPr lang="en-US" sz="1000" b="1" dirty="0" err="1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inplace</a:t>
            </a:r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=True)</a:t>
            </a:r>
          </a:p>
          <a:p>
            <a:r>
              <a:rPr lang="en-US" sz="1000" b="1" dirty="0">
                <a:solidFill>
                  <a:srgbClr val="00B05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df['rating'] = rating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A0A0EE-919E-4753-8F04-FA68992AFAC8}"/>
              </a:ext>
            </a:extLst>
          </p:cNvPr>
          <p:cNvCxnSpPr>
            <a:cxnSpLocks/>
          </p:cNvCxnSpPr>
          <p:nvPr/>
        </p:nvCxnSpPr>
        <p:spPr>
          <a:xfrm>
            <a:off x="437337" y="1513003"/>
            <a:ext cx="82279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85E7D-2A0C-4AA7-808A-D4B227781319}"/>
              </a:ext>
            </a:extLst>
          </p:cNvPr>
          <p:cNvCxnSpPr>
            <a:cxnSpLocks/>
          </p:cNvCxnSpPr>
          <p:nvPr/>
        </p:nvCxnSpPr>
        <p:spPr>
          <a:xfrm>
            <a:off x="437337" y="3595316"/>
            <a:ext cx="8199651" cy="35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9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60" y="1188720"/>
            <a:ext cx="3810000" cy="147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058" y="772796"/>
            <a:ext cx="524043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Let’s show our analysis view: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histogram for ratings 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].hist(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'Distribution of Ratings'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histogram for course prices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].hist(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price_detail__amount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'Distribution of Courses Price'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 of Courses'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35AC-FA15-4558-9899-851BFF2BFD9A}"/>
              </a:ext>
            </a:extLst>
          </p:cNvPr>
          <p:cNvSpPr txBox="1"/>
          <p:nvPr/>
        </p:nvSpPr>
        <p:spPr>
          <a:xfrm>
            <a:off x="124044" y="188021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7: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2E802-615C-4DF2-8213-3A888099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21" y="3090491"/>
            <a:ext cx="4573466" cy="1652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623536" y="1726980"/>
            <a:ext cx="5752734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2. Feature Engineering:</a:t>
            </a:r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8198126" y="2735049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6258240" y="3861424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6197153" y="1028035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73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0326" y="62901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3674" y="580730"/>
            <a:ext cx="5134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Encoding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US" sz="10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le_title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le_wishlist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le_title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is_wishlisted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le_wishlist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is_wishlisted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000" dirty="0">
              <a:solidFill>
                <a:srgbClr val="00B050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6696" y="2723772"/>
            <a:ext cx="770628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Outlier Detection using IQ Method: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].quantile(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].quantile(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IQR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Q1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outlier_indices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IQR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IQR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))].index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outlier_indices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outlier_indices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num_subscribers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conveert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outlier_indices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outlier_indices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outlier_indices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490" y="2166825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F924F-E40D-4E53-B9A8-217F7857D71B}"/>
              </a:ext>
            </a:extLst>
          </p:cNvPr>
          <p:cNvCxnSpPr>
            <a:cxnSpLocks/>
          </p:cNvCxnSpPr>
          <p:nvPr/>
        </p:nvCxnSpPr>
        <p:spPr>
          <a:xfrm>
            <a:off x="474133" y="2166825"/>
            <a:ext cx="8195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1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4567" y="1422181"/>
            <a:ext cx="38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644" y="2182770"/>
            <a:ext cx="7068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Scaling the data:</a:t>
            </a:r>
            <a:endParaRPr lang="en-US" sz="1000" b="1" dirty="0">
              <a:solidFill>
                <a:srgbClr val="00B05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[1:100] --&gt; [-1:1]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numerical_cols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num_subscribers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num_reviews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price_detail__amount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numerical_cols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numerical_cols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8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arth and Space Sciences - Science - 6th Grade by Slidesgo">
  <a:themeElements>
    <a:clrScheme name="Simple Light">
      <a:dk1>
        <a:srgbClr val="24162A"/>
      </a:dk1>
      <a:lt1>
        <a:srgbClr val="FFFFFF"/>
      </a:lt1>
      <a:dk2>
        <a:srgbClr val="93B8EA"/>
      </a:dk2>
      <a:lt2>
        <a:srgbClr val="3969EA"/>
      </a:lt2>
      <a:accent1>
        <a:srgbClr val="7DBE5B"/>
      </a:accent1>
      <a:accent2>
        <a:srgbClr val="FF5D57"/>
      </a:accent2>
      <a:accent3>
        <a:srgbClr val="F2AC4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1212</Words>
  <Application>Microsoft Office PowerPoint</Application>
  <PresentationFormat>On-screen Show (16:9)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Cascadia Code SemiBold</vt:lpstr>
      <vt:lpstr>Cooper Black</vt:lpstr>
      <vt:lpstr>Aharoni</vt:lpstr>
      <vt:lpstr>DM Sans</vt:lpstr>
      <vt:lpstr>Cascadia Code SemiLight</vt:lpstr>
      <vt:lpstr>Nunito Light</vt:lpstr>
      <vt:lpstr>DM Sans Black</vt:lpstr>
      <vt:lpstr>Consolas</vt:lpstr>
      <vt:lpstr>Earth and Space Sciences - Science - 6th Grade by Slidesgo</vt:lpstr>
      <vt:lpstr>PowerPoint Presentation</vt:lpstr>
      <vt:lpstr>PowerPoint Presentation</vt:lpstr>
      <vt:lpstr>1. Exploratory Data Analysis (EDA):</vt:lpstr>
      <vt:lpstr>PowerPoint Presentation</vt:lpstr>
      <vt:lpstr>PowerPoint Presentation</vt:lpstr>
      <vt:lpstr>PowerPoint Presentation</vt:lpstr>
      <vt:lpstr>2. Feature Engineering:</vt:lpstr>
      <vt:lpstr>PowerPoint Presentation</vt:lpstr>
      <vt:lpstr>PowerPoint Presentation</vt:lpstr>
      <vt:lpstr>3. ML Model Fitting:</vt:lpstr>
      <vt:lpstr>PowerPoint Presentation</vt:lpstr>
      <vt:lpstr>PowerPoint Presentation</vt:lpstr>
      <vt:lpstr>Saving model, scaler and encoder using joblib</vt:lpstr>
      <vt:lpstr>. Model Deployment: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</dc:title>
  <dc:creator>Said Elhadidi</dc:creator>
  <cp:lastModifiedBy>Saher Muhamed</cp:lastModifiedBy>
  <cp:revision>35</cp:revision>
  <dcterms:modified xsi:type="dcterms:W3CDTF">2025-01-26T23:21:15Z</dcterms:modified>
</cp:coreProperties>
</file>