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4" r:id="rId4"/>
    <p:sldMasterId id="214748369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Raleway"/>
      <p:regular r:id="rId20"/>
      <p:bold r:id="rId21"/>
      <p:italic r:id="rId22"/>
      <p:boldItalic r:id="rId23"/>
    </p:embeddedFont>
    <p:embeddedFont>
      <p:font typeface="Poppins"/>
      <p:regular r:id="rId24"/>
      <p:bold r:id="rId25"/>
      <p:italic r:id="rId26"/>
      <p:boldItalic r:id="rId27"/>
    </p:embeddedFont>
    <p:embeddedFont>
      <p:font typeface="Bebas Neue"/>
      <p:regular r:id="rId28"/>
    </p:embeddedFont>
    <p:embeddedFont>
      <p:font typeface="Poppins ExtraBold"/>
      <p:bold r:id="rId29"/>
      <p:boldItalic r:id="rId30"/>
    </p:embeddedFont>
    <p:embeddedFont>
      <p:font typeface="DM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Poppins-regular.fntdata"/><Relationship Id="rId23"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Poppins-italic.fntdata"/><Relationship Id="rId25" Type="http://schemas.openxmlformats.org/officeDocument/2006/relationships/font" Target="fonts/Poppins-bold.fntdata"/><Relationship Id="rId28" Type="http://schemas.openxmlformats.org/officeDocument/2006/relationships/font" Target="fonts/BebasNeue-regular.fntdata"/><Relationship Id="rId27" Type="http://schemas.openxmlformats.org/officeDocument/2006/relationships/font" Target="fonts/Poppins-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PoppinsExtraBold-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DMSans-regular.fntdata"/><Relationship Id="rId30" Type="http://schemas.openxmlformats.org/officeDocument/2006/relationships/font" Target="fonts/PoppinsExtraBold-boldItalic.fntdata"/><Relationship Id="rId11" Type="http://schemas.openxmlformats.org/officeDocument/2006/relationships/slide" Target="slides/slide5.xml"/><Relationship Id="rId33" Type="http://schemas.openxmlformats.org/officeDocument/2006/relationships/font" Target="fonts/DMSans-italic.fntdata"/><Relationship Id="rId10" Type="http://schemas.openxmlformats.org/officeDocument/2006/relationships/slide" Target="slides/slide4.xml"/><Relationship Id="rId32" Type="http://schemas.openxmlformats.org/officeDocument/2006/relationships/font" Target="fonts/DMSans-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DMSans-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3268574788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3268574788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g32685747884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1" name="Google Shape;701;g32685747884_0_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g32685747884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6" name="Google Shape;706;g32685747884_0_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g32685747884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2" name="Google Shape;712;g32685747884_0_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g2b48f20ae81_1_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8" name="Google Shape;718;g2b48f20ae81_1_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3268574788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3268574788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3268574788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3268574788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32685747884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3268574788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g32685747884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1" name="Google Shape;671;g3268574788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32685747884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32685747884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32685747884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32685747884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32685747884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32685747884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32685747884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32685747884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2"/>
        </a:solidFill>
      </p:bgPr>
    </p:bg>
    <p:spTree>
      <p:nvGrpSpPr>
        <p:cNvPr id="53" name="Shape 53"/>
        <p:cNvGrpSpPr/>
        <p:nvPr/>
      </p:nvGrpSpPr>
      <p:grpSpPr>
        <a:xfrm>
          <a:off x="0" y="0"/>
          <a:ext cx="0" cy="0"/>
          <a:chOff x="0" y="0"/>
          <a:chExt cx="0" cy="0"/>
        </a:xfrm>
      </p:grpSpPr>
      <p:sp>
        <p:nvSpPr>
          <p:cNvPr id="54" name="Google Shape;54;p14"/>
          <p:cNvSpPr txBox="1"/>
          <p:nvPr>
            <p:ph type="ctrTitle"/>
          </p:nvPr>
        </p:nvSpPr>
        <p:spPr>
          <a:xfrm>
            <a:off x="1454413" y="1446750"/>
            <a:ext cx="6001200" cy="1840500"/>
          </a:xfrm>
          <a:prstGeom prst="rect">
            <a:avLst/>
          </a:prstGeom>
          <a:effectLst>
            <a:outerShdw blurRad="57150" rotWithShape="0" algn="bl" dir="5400000" dist="19050">
              <a:srgbClr val="000000">
                <a:alpha val="58000"/>
              </a:srgbClr>
            </a:outerShdw>
          </a:effectLst>
        </p:spPr>
        <p:txBody>
          <a:bodyPr anchorCtr="0" anchor="ctr" bIns="91425" lIns="91425" spcFirstLastPara="1" rIns="91425" wrap="square" tIns="91425">
            <a:noAutofit/>
          </a:bodyPr>
          <a:lstStyle>
            <a:lvl1pPr lvl="0" algn="ctr">
              <a:spcBef>
                <a:spcPts val="0"/>
              </a:spcBef>
              <a:spcAft>
                <a:spcPts val="0"/>
              </a:spcAft>
              <a:buSzPts val="5200"/>
              <a:buNone/>
              <a:defRPr sz="8500"/>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p:txBody>
      </p:sp>
      <p:sp>
        <p:nvSpPr>
          <p:cNvPr id="55" name="Google Shape;55;p14"/>
          <p:cNvSpPr txBox="1"/>
          <p:nvPr>
            <p:ph idx="1" type="subTitle"/>
          </p:nvPr>
        </p:nvSpPr>
        <p:spPr>
          <a:xfrm>
            <a:off x="2275513" y="3287250"/>
            <a:ext cx="4359000" cy="4095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56" name="Google Shape;56;p14"/>
          <p:cNvSpPr/>
          <p:nvPr/>
        </p:nvSpPr>
        <p:spPr>
          <a:xfrm flipH="1">
            <a:off x="7455475" y="0"/>
            <a:ext cx="1051800" cy="639000"/>
          </a:xfrm>
          <a:prstGeom prst="rect">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7" name="Google Shape;57;p14"/>
          <p:cNvSpPr/>
          <p:nvPr/>
        </p:nvSpPr>
        <p:spPr>
          <a:xfrm flipH="1" rot="10800000">
            <a:off x="7862662" y="2381250"/>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8" name="Google Shape;58;p14"/>
          <p:cNvSpPr/>
          <p:nvPr/>
        </p:nvSpPr>
        <p:spPr>
          <a:xfrm flipH="1" rot="10800000">
            <a:off x="7867788" y="1104394"/>
            <a:ext cx="1278600" cy="1278600"/>
          </a:xfrm>
          <a:prstGeom prst="pie">
            <a:avLst>
              <a:gd fmla="val 5404594" name="adj1"/>
              <a:gd fmla="val 16200000" name="adj2"/>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9" name="Google Shape;59;p14"/>
          <p:cNvSpPr/>
          <p:nvPr/>
        </p:nvSpPr>
        <p:spPr>
          <a:xfrm flipH="1">
            <a:off x="8507086" y="814000"/>
            <a:ext cx="639300" cy="801600"/>
          </a:xfrm>
          <a:prstGeom prst="rect">
            <a:avLst/>
          </a:prstGeom>
          <a:solidFill>
            <a:schemeClr val="accent1"/>
          </a:solidFill>
          <a:ln>
            <a:noFill/>
          </a:ln>
          <a:effectLst>
            <a:outerShdw blurRad="157163" rotWithShape="0" algn="bl" dir="606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0" name="Google Shape;60;p14"/>
          <p:cNvSpPr/>
          <p:nvPr/>
        </p:nvSpPr>
        <p:spPr>
          <a:xfrm flipH="1" rot="-5400000">
            <a:off x="8277783" y="229500"/>
            <a:ext cx="1098000" cy="639000"/>
          </a:xfrm>
          <a:prstGeom prst="rect">
            <a:avLst/>
          </a:prstGeom>
          <a:solidFill>
            <a:srgbClr val="0082F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1" name="Google Shape;61;p14"/>
          <p:cNvSpPr/>
          <p:nvPr/>
        </p:nvSpPr>
        <p:spPr>
          <a:xfrm rot="10800000">
            <a:off x="7867788" y="2394319"/>
            <a:ext cx="1278600" cy="1278600"/>
          </a:xfrm>
          <a:prstGeom prst="pie">
            <a:avLst>
              <a:gd fmla="val 5404594" name="adj1"/>
              <a:gd fmla="val 16200000" name="adj2"/>
            </a:avLst>
          </a:prstGeom>
          <a:solidFill>
            <a:schemeClr val="lt2"/>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2" name="Google Shape;62;p14"/>
          <p:cNvSpPr/>
          <p:nvPr/>
        </p:nvSpPr>
        <p:spPr>
          <a:xfrm flipH="1">
            <a:off x="7977986" y="2456850"/>
            <a:ext cx="453300" cy="453300"/>
          </a:xfrm>
          <a:prstGeom prst="ellipse">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3" name="Google Shape;63;p14"/>
          <p:cNvSpPr/>
          <p:nvPr/>
        </p:nvSpPr>
        <p:spPr>
          <a:xfrm flipH="1" rot="-5400000">
            <a:off x="7604886" y="3611750"/>
            <a:ext cx="590100" cy="2492700"/>
          </a:xfrm>
          <a:prstGeom prst="rect">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4" name="Google Shape;64;p14"/>
          <p:cNvSpPr/>
          <p:nvPr/>
        </p:nvSpPr>
        <p:spPr>
          <a:xfrm flipH="1">
            <a:off x="7409052" y="3670650"/>
            <a:ext cx="1098000" cy="895500"/>
          </a:xfrm>
          <a:prstGeom prst="rect">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5" name="Google Shape;65;p14"/>
          <p:cNvSpPr/>
          <p:nvPr/>
        </p:nvSpPr>
        <p:spPr>
          <a:xfrm flipH="1">
            <a:off x="8624686" y="3916025"/>
            <a:ext cx="453300" cy="453300"/>
          </a:xfrm>
          <a:prstGeom prst="ellipse">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6" name="Google Shape;66;p14"/>
          <p:cNvSpPr/>
          <p:nvPr/>
        </p:nvSpPr>
        <p:spPr>
          <a:xfrm flipH="1" rot="10800000">
            <a:off x="7862412" y="-645736"/>
            <a:ext cx="1289400" cy="1289400"/>
          </a:xfrm>
          <a:prstGeom prst="pie">
            <a:avLst>
              <a:gd fmla="val 10793291" name="adj1"/>
              <a:gd fmla="val 16200000" name="adj2"/>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7" name="Google Shape;67;p14"/>
          <p:cNvSpPr/>
          <p:nvPr/>
        </p:nvSpPr>
        <p:spPr>
          <a:xfrm>
            <a:off x="635200" y="-3025"/>
            <a:ext cx="1098000" cy="639000"/>
          </a:xfrm>
          <a:prstGeom prst="rect">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8" name="Google Shape;68;p14"/>
          <p:cNvSpPr/>
          <p:nvPr/>
        </p:nvSpPr>
        <p:spPr>
          <a:xfrm rot="10800000">
            <a:off x="-2182" y="2378230"/>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9" name="Google Shape;69;p14"/>
          <p:cNvSpPr/>
          <p:nvPr/>
        </p:nvSpPr>
        <p:spPr>
          <a:xfrm rot="10800000">
            <a:off x="3492" y="1101374"/>
            <a:ext cx="1278600" cy="1278600"/>
          </a:xfrm>
          <a:prstGeom prst="pie">
            <a:avLst>
              <a:gd fmla="val 5404594" name="adj1"/>
              <a:gd fmla="val 16200000" name="adj2"/>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0" name="Google Shape;70;p14"/>
          <p:cNvSpPr/>
          <p:nvPr/>
        </p:nvSpPr>
        <p:spPr>
          <a:xfrm>
            <a:off x="-16725" y="810975"/>
            <a:ext cx="659400" cy="801600"/>
          </a:xfrm>
          <a:prstGeom prst="rect">
            <a:avLst/>
          </a:prstGeom>
          <a:solidFill>
            <a:schemeClr val="accent2"/>
          </a:solidFill>
          <a:ln>
            <a:noFill/>
          </a:ln>
          <a:effectLst>
            <a:outerShdw blurRad="157163" rotWithShape="0" algn="bl" dir="606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1" name="Google Shape;71;p14"/>
          <p:cNvSpPr/>
          <p:nvPr/>
        </p:nvSpPr>
        <p:spPr>
          <a:xfrm rot="5400000">
            <a:off x="-229950" y="223025"/>
            <a:ext cx="1098000" cy="645900"/>
          </a:xfrm>
          <a:prstGeom prst="rect">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2" name="Google Shape;72;p14"/>
          <p:cNvSpPr/>
          <p:nvPr/>
        </p:nvSpPr>
        <p:spPr>
          <a:xfrm flipH="1" rot="10800000">
            <a:off x="3492" y="2391299"/>
            <a:ext cx="1278600" cy="1278600"/>
          </a:xfrm>
          <a:prstGeom prst="pie">
            <a:avLst>
              <a:gd fmla="val 5404594" name="adj1"/>
              <a:gd fmla="val 16200000" name="adj2"/>
            </a:avLst>
          </a:prstGeom>
          <a:solidFill>
            <a:schemeClr val="accent4"/>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3" name="Google Shape;73;p14"/>
          <p:cNvSpPr/>
          <p:nvPr/>
        </p:nvSpPr>
        <p:spPr>
          <a:xfrm>
            <a:off x="71894" y="1776605"/>
            <a:ext cx="453300" cy="453300"/>
          </a:xfrm>
          <a:prstGeom prst="ellipse">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4" name="Google Shape;74;p14"/>
          <p:cNvSpPr/>
          <p:nvPr/>
        </p:nvSpPr>
        <p:spPr>
          <a:xfrm rot="5400000">
            <a:off x="945150" y="3599000"/>
            <a:ext cx="591300" cy="2511000"/>
          </a:xfrm>
          <a:prstGeom prst="rect">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5" name="Google Shape;75;p14"/>
          <p:cNvSpPr/>
          <p:nvPr/>
        </p:nvSpPr>
        <p:spPr>
          <a:xfrm>
            <a:off x="642824" y="3667625"/>
            <a:ext cx="1098000" cy="895500"/>
          </a:xfrm>
          <a:prstGeom prst="rect">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6" name="Google Shape;76;p14"/>
          <p:cNvSpPr/>
          <p:nvPr/>
        </p:nvSpPr>
        <p:spPr>
          <a:xfrm>
            <a:off x="71894" y="3913005"/>
            <a:ext cx="453300" cy="453300"/>
          </a:xfrm>
          <a:prstGeom prst="ellipse">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7" name="Google Shape;77;p14"/>
          <p:cNvSpPr/>
          <p:nvPr/>
        </p:nvSpPr>
        <p:spPr>
          <a:xfrm rot="10800000">
            <a:off x="11175" y="-648750"/>
            <a:ext cx="1261500" cy="1289400"/>
          </a:xfrm>
          <a:prstGeom prst="pie">
            <a:avLst>
              <a:gd fmla="val 10793291" name="adj1"/>
              <a:gd fmla="val 16200000" name="adj2"/>
            </a:avLst>
          </a:prstGeom>
          <a:solidFill>
            <a:schemeClr val="accent1"/>
          </a:solidFill>
          <a:ln>
            <a:noFill/>
          </a:ln>
          <a:effectLst>
            <a:outerShdw blurRad="271463" rotWithShape="0" algn="bl" dir="10320000" dist="28575">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2"/>
        </a:solidFill>
      </p:bgPr>
    </p:bg>
    <p:spTree>
      <p:nvGrpSpPr>
        <p:cNvPr id="78" name="Shape 78"/>
        <p:cNvGrpSpPr/>
        <p:nvPr/>
      </p:nvGrpSpPr>
      <p:grpSpPr>
        <a:xfrm>
          <a:off x="0" y="0"/>
          <a:ext cx="0" cy="0"/>
          <a:chOff x="0" y="0"/>
          <a:chExt cx="0" cy="0"/>
        </a:xfrm>
      </p:grpSpPr>
      <p:sp>
        <p:nvSpPr>
          <p:cNvPr id="79" name="Google Shape;79;p15"/>
          <p:cNvSpPr txBox="1"/>
          <p:nvPr>
            <p:ph type="title"/>
          </p:nvPr>
        </p:nvSpPr>
        <p:spPr>
          <a:xfrm>
            <a:off x="2233400" y="2269650"/>
            <a:ext cx="4677300" cy="15567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53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80" name="Google Shape;80;p15"/>
          <p:cNvSpPr txBox="1"/>
          <p:nvPr>
            <p:ph hasCustomPrompt="1" idx="2" type="title"/>
          </p:nvPr>
        </p:nvSpPr>
        <p:spPr>
          <a:xfrm>
            <a:off x="3931825" y="1050650"/>
            <a:ext cx="12804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81" name="Google Shape;81;p15"/>
          <p:cNvSpPr txBox="1"/>
          <p:nvPr>
            <p:ph idx="1" type="subTitle"/>
          </p:nvPr>
        </p:nvSpPr>
        <p:spPr>
          <a:xfrm>
            <a:off x="2233450" y="3994902"/>
            <a:ext cx="4677300" cy="374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2" name="Google Shape;82;p15"/>
          <p:cNvSpPr/>
          <p:nvPr/>
        </p:nvSpPr>
        <p:spPr>
          <a:xfrm flipH="1">
            <a:off x="-16725" y="1482500"/>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3" name="Google Shape;83;p15"/>
          <p:cNvSpPr/>
          <p:nvPr/>
        </p:nvSpPr>
        <p:spPr>
          <a:xfrm>
            <a:off x="-11051" y="1480231"/>
            <a:ext cx="1278600" cy="1278600"/>
          </a:xfrm>
          <a:prstGeom prst="pie">
            <a:avLst>
              <a:gd fmla="val 5404594" name="adj1"/>
              <a:gd fmla="val 16200000" name="adj2"/>
            </a:avLst>
          </a:prstGeom>
          <a:solidFill>
            <a:schemeClr val="lt2"/>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4" name="Google Shape;84;p15"/>
          <p:cNvSpPr/>
          <p:nvPr/>
        </p:nvSpPr>
        <p:spPr>
          <a:xfrm flipH="1" rot="10800000">
            <a:off x="704051" y="2243000"/>
            <a:ext cx="453300" cy="453300"/>
          </a:xfrm>
          <a:prstGeom prst="ellipse">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5" name="Google Shape;85;p15"/>
          <p:cNvSpPr/>
          <p:nvPr/>
        </p:nvSpPr>
        <p:spPr>
          <a:xfrm flipH="1" rot="5400000">
            <a:off x="940351" y="-951300"/>
            <a:ext cx="590100" cy="2492700"/>
          </a:xfrm>
          <a:prstGeom prst="rect">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6" name="Google Shape;86;p15"/>
          <p:cNvSpPr/>
          <p:nvPr/>
        </p:nvSpPr>
        <p:spPr>
          <a:xfrm flipH="1" rot="10800000">
            <a:off x="628286" y="587000"/>
            <a:ext cx="1098000" cy="895500"/>
          </a:xfrm>
          <a:prstGeom prst="rect">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7" name="Google Shape;87;p15"/>
          <p:cNvSpPr/>
          <p:nvPr/>
        </p:nvSpPr>
        <p:spPr>
          <a:xfrm flipH="1" rot="10800000">
            <a:off x="57351" y="783825"/>
            <a:ext cx="453300" cy="453300"/>
          </a:xfrm>
          <a:prstGeom prst="ellipse">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8" name="Google Shape;88;p15"/>
          <p:cNvSpPr/>
          <p:nvPr/>
        </p:nvSpPr>
        <p:spPr>
          <a:xfrm rot="10800000">
            <a:off x="7402137" y="4517175"/>
            <a:ext cx="1098000" cy="639000"/>
          </a:xfrm>
          <a:prstGeom prst="rect">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9" name="Google Shape;89;p15"/>
          <p:cNvSpPr/>
          <p:nvPr/>
        </p:nvSpPr>
        <p:spPr>
          <a:xfrm>
            <a:off x="7853245" y="2773176"/>
            <a:ext cx="1278600" cy="1278600"/>
          </a:xfrm>
          <a:prstGeom prst="pie">
            <a:avLst>
              <a:gd fmla="val 5404594" name="adj1"/>
              <a:gd fmla="val 16200000" name="adj2"/>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0" name="Google Shape;90;p15"/>
          <p:cNvSpPr/>
          <p:nvPr/>
        </p:nvSpPr>
        <p:spPr>
          <a:xfrm rot="10800000">
            <a:off x="8492662" y="3540575"/>
            <a:ext cx="659400" cy="801600"/>
          </a:xfrm>
          <a:prstGeom prst="rect">
            <a:avLst/>
          </a:prstGeom>
          <a:solidFill>
            <a:schemeClr val="accent2"/>
          </a:solidFill>
          <a:ln>
            <a:noFill/>
          </a:ln>
          <a:effectLst>
            <a:outerShdw blurRad="157163" rotWithShape="0" algn="bl" dir="606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1" name="Google Shape;91;p15"/>
          <p:cNvSpPr/>
          <p:nvPr/>
        </p:nvSpPr>
        <p:spPr>
          <a:xfrm rot="-5400000">
            <a:off x="8267287" y="4284225"/>
            <a:ext cx="1098000" cy="645900"/>
          </a:xfrm>
          <a:prstGeom prst="rect">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2" name="Google Shape;92;p15"/>
          <p:cNvSpPr/>
          <p:nvPr/>
        </p:nvSpPr>
        <p:spPr>
          <a:xfrm rot="10800000">
            <a:off x="8610143" y="2923245"/>
            <a:ext cx="453300" cy="453300"/>
          </a:xfrm>
          <a:prstGeom prst="ellipse">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3" name="Google Shape;93;p15"/>
          <p:cNvSpPr/>
          <p:nvPr/>
        </p:nvSpPr>
        <p:spPr>
          <a:xfrm>
            <a:off x="7862662" y="4512500"/>
            <a:ext cx="1261500" cy="1289400"/>
          </a:xfrm>
          <a:prstGeom prst="pie">
            <a:avLst>
              <a:gd fmla="val 10793291" name="adj1"/>
              <a:gd fmla="val 16200000" name="adj2"/>
            </a:avLst>
          </a:prstGeom>
          <a:solidFill>
            <a:schemeClr val="accent1"/>
          </a:solidFill>
          <a:ln>
            <a:noFill/>
          </a:ln>
          <a:effectLst>
            <a:outerShdw blurRad="271463" rotWithShape="0" algn="bl" dir="10320000" dist="28575">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4" name="Shape 94"/>
        <p:cNvGrpSpPr/>
        <p:nvPr/>
      </p:nvGrpSpPr>
      <p:grpSpPr>
        <a:xfrm>
          <a:off x="0" y="0"/>
          <a:ext cx="0" cy="0"/>
          <a:chOff x="0" y="0"/>
          <a:chExt cx="0" cy="0"/>
        </a:xfrm>
      </p:grpSpPr>
      <p:sp>
        <p:nvSpPr>
          <p:cNvPr id="95" name="Google Shape;95;p1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6" name="Google Shape;96;p16"/>
          <p:cNvSpPr txBox="1"/>
          <p:nvPr>
            <p:ph idx="1" type="body"/>
          </p:nvPr>
        </p:nvSpPr>
        <p:spPr>
          <a:xfrm>
            <a:off x="923425" y="942800"/>
            <a:ext cx="7297200" cy="36633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rgbClr val="434343"/>
              </a:buClr>
              <a:buSzPts val="1400"/>
              <a:buAutoNum type="arabicPeriod"/>
              <a:defRPr sz="1300">
                <a:solidFill>
                  <a:srgbClr val="434343"/>
                </a:solidFill>
              </a:defRPr>
            </a:lvl1pPr>
            <a:lvl2pPr indent="-317500" lvl="1" marL="914400" rtl="0">
              <a:lnSpc>
                <a:spcPct val="115000"/>
              </a:lnSpc>
              <a:spcBef>
                <a:spcPts val="0"/>
              </a:spcBef>
              <a:spcAft>
                <a:spcPts val="0"/>
              </a:spcAft>
              <a:buClr>
                <a:srgbClr val="434343"/>
              </a:buClr>
              <a:buSzPts val="1400"/>
              <a:buAutoNum type="alphaLcPeriod"/>
              <a:defRPr>
                <a:solidFill>
                  <a:srgbClr val="434343"/>
                </a:solidFill>
              </a:defRPr>
            </a:lvl2pPr>
            <a:lvl3pPr indent="-317500" lvl="2" marL="1371600" rtl="0">
              <a:lnSpc>
                <a:spcPct val="115000"/>
              </a:lnSpc>
              <a:spcBef>
                <a:spcPts val="0"/>
              </a:spcBef>
              <a:spcAft>
                <a:spcPts val="0"/>
              </a:spcAft>
              <a:buClr>
                <a:srgbClr val="434343"/>
              </a:buClr>
              <a:buSzPts val="1400"/>
              <a:buAutoNum type="romanLcPeriod"/>
              <a:defRPr>
                <a:solidFill>
                  <a:srgbClr val="434343"/>
                </a:solidFill>
              </a:defRPr>
            </a:lvl3pPr>
            <a:lvl4pPr indent="-317500" lvl="3" marL="1828800" rtl="0">
              <a:lnSpc>
                <a:spcPct val="115000"/>
              </a:lnSpc>
              <a:spcBef>
                <a:spcPts val="0"/>
              </a:spcBef>
              <a:spcAft>
                <a:spcPts val="0"/>
              </a:spcAft>
              <a:buClr>
                <a:srgbClr val="434343"/>
              </a:buClr>
              <a:buSzPts val="1400"/>
              <a:buAutoNum type="arabicPeriod"/>
              <a:defRPr>
                <a:solidFill>
                  <a:srgbClr val="434343"/>
                </a:solidFill>
              </a:defRPr>
            </a:lvl4pPr>
            <a:lvl5pPr indent="-317500" lvl="4" marL="2286000" rtl="0">
              <a:lnSpc>
                <a:spcPct val="115000"/>
              </a:lnSpc>
              <a:spcBef>
                <a:spcPts val="0"/>
              </a:spcBef>
              <a:spcAft>
                <a:spcPts val="0"/>
              </a:spcAft>
              <a:buClr>
                <a:srgbClr val="434343"/>
              </a:buClr>
              <a:buSzPts val="1400"/>
              <a:buAutoNum type="alphaLcPeriod"/>
              <a:defRPr>
                <a:solidFill>
                  <a:srgbClr val="434343"/>
                </a:solidFill>
              </a:defRPr>
            </a:lvl5pPr>
            <a:lvl6pPr indent="-317500" lvl="5" marL="2743200" rtl="0">
              <a:lnSpc>
                <a:spcPct val="115000"/>
              </a:lnSpc>
              <a:spcBef>
                <a:spcPts val="0"/>
              </a:spcBef>
              <a:spcAft>
                <a:spcPts val="0"/>
              </a:spcAft>
              <a:buClr>
                <a:srgbClr val="434343"/>
              </a:buClr>
              <a:buSzPts val="1400"/>
              <a:buAutoNum type="romanLcPeriod"/>
              <a:defRPr>
                <a:solidFill>
                  <a:srgbClr val="434343"/>
                </a:solidFill>
              </a:defRPr>
            </a:lvl6pPr>
            <a:lvl7pPr indent="-317500" lvl="6" marL="3200400" rtl="0">
              <a:lnSpc>
                <a:spcPct val="115000"/>
              </a:lnSpc>
              <a:spcBef>
                <a:spcPts val="0"/>
              </a:spcBef>
              <a:spcAft>
                <a:spcPts val="0"/>
              </a:spcAft>
              <a:buClr>
                <a:srgbClr val="434343"/>
              </a:buClr>
              <a:buSzPts val="1400"/>
              <a:buAutoNum type="arabicPeriod"/>
              <a:defRPr>
                <a:solidFill>
                  <a:srgbClr val="434343"/>
                </a:solidFill>
              </a:defRPr>
            </a:lvl7pPr>
            <a:lvl8pPr indent="-317500" lvl="7" marL="3657600" rtl="0">
              <a:lnSpc>
                <a:spcPct val="115000"/>
              </a:lnSpc>
              <a:spcBef>
                <a:spcPts val="0"/>
              </a:spcBef>
              <a:spcAft>
                <a:spcPts val="0"/>
              </a:spcAft>
              <a:buClr>
                <a:srgbClr val="434343"/>
              </a:buClr>
              <a:buSzPts val="1400"/>
              <a:buAutoNum type="alphaLcPeriod"/>
              <a:defRPr>
                <a:solidFill>
                  <a:srgbClr val="434343"/>
                </a:solidFill>
              </a:defRPr>
            </a:lvl8pPr>
            <a:lvl9pPr indent="-317500" lvl="8" marL="4114800" rtl="0">
              <a:lnSpc>
                <a:spcPct val="115000"/>
              </a:lnSpc>
              <a:spcBef>
                <a:spcPts val="0"/>
              </a:spcBef>
              <a:spcAft>
                <a:spcPts val="0"/>
              </a:spcAft>
              <a:buClr>
                <a:srgbClr val="434343"/>
              </a:buClr>
              <a:buSzPts val="1400"/>
              <a:buAutoNum type="romanLcPeriod"/>
              <a:defRPr>
                <a:solidFill>
                  <a:srgbClr val="434343"/>
                </a:solidFill>
              </a:defRPr>
            </a:lvl9pPr>
          </a:lstStyle>
          <a:p/>
        </p:txBody>
      </p:sp>
      <p:sp>
        <p:nvSpPr>
          <p:cNvPr id="97" name="Google Shape;97;p16"/>
          <p:cNvSpPr/>
          <p:nvPr/>
        </p:nvSpPr>
        <p:spPr>
          <a:xfrm flipH="1" rot="5400000">
            <a:off x="-191825" y="4636020"/>
            <a:ext cx="478500" cy="536100"/>
          </a:xfrm>
          <a:prstGeom prst="rect">
            <a:avLst/>
          </a:prstGeom>
          <a:solidFill>
            <a:schemeClr val="accent4"/>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8" name="Google Shape;98;p16"/>
          <p:cNvSpPr/>
          <p:nvPr/>
        </p:nvSpPr>
        <p:spPr>
          <a:xfrm flipH="1">
            <a:off x="125450" y="3425304"/>
            <a:ext cx="543900" cy="1718100"/>
          </a:xfrm>
          <a:prstGeom prst="rect">
            <a:avLst/>
          </a:prstGeom>
          <a:solidFill>
            <a:schemeClr val="accent2"/>
          </a:solidFill>
          <a:ln>
            <a:noFill/>
          </a:ln>
          <a:effectLst>
            <a:outerShdw blurRad="157163" rotWithShape="0" algn="bl" dir="198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9" name="Google Shape;99;p16"/>
          <p:cNvSpPr/>
          <p:nvPr/>
        </p:nvSpPr>
        <p:spPr>
          <a:xfrm flipH="1">
            <a:off x="178986" y="2868539"/>
            <a:ext cx="436800" cy="436800"/>
          </a:xfrm>
          <a:prstGeom prst="ellipse">
            <a:avLst/>
          </a:prstGeom>
          <a:solidFill>
            <a:schemeClr val="lt2"/>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0" name="Google Shape;100;p16"/>
          <p:cNvSpPr/>
          <p:nvPr/>
        </p:nvSpPr>
        <p:spPr>
          <a:xfrm flipH="1">
            <a:off x="-16725" y="2259"/>
            <a:ext cx="1289400" cy="1289400"/>
          </a:xfrm>
          <a:prstGeom prst="pie">
            <a:avLst>
              <a:gd fmla="val 10793291" name="adj1"/>
              <a:gd fmla="val 16200000" name="adj2"/>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1" name="Google Shape;101;p16"/>
          <p:cNvSpPr/>
          <p:nvPr/>
        </p:nvSpPr>
        <p:spPr>
          <a:xfrm>
            <a:off x="-11051" y="-11"/>
            <a:ext cx="1278600" cy="1278600"/>
          </a:xfrm>
          <a:prstGeom prst="pie">
            <a:avLst>
              <a:gd fmla="val 5404594" name="adj1"/>
              <a:gd fmla="val 16200000" name="adj2"/>
            </a:avLst>
          </a:prstGeom>
          <a:solidFill>
            <a:schemeClr val="lt2"/>
          </a:solidFill>
          <a:ln>
            <a:noFill/>
          </a:ln>
          <a:effectLst>
            <a:outerShdw blurRad="157163" rotWithShape="0" algn="bl" dir="408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2" name="Google Shape;102;p16"/>
          <p:cNvSpPr/>
          <p:nvPr/>
        </p:nvSpPr>
        <p:spPr>
          <a:xfrm flipH="1">
            <a:off x="8484612" y="801326"/>
            <a:ext cx="659400" cy="1599000"/>
          </a:xfrm>
          <a:prstGeom prst="rect">
            <a:avLst/>
          </a:prstGeom>
          <a:solidFill>
            <a:schemeClr val="accent2"/>
          </a:solidFill>
          <a:ln>
            <a:noFill/>
          </a:ln>
          <a:effectLst>
            <a:outerShdw blurRad="157163" rotWithShape="0" algn="bl" dir="606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3" name="Google Shape;103;p16"/>
          <p:cNvSpPr/>
          <p:nvPr/>
        </p:nvSpPr>
        <p:spPr>
          <a:xfrm flipH="1" rot="-5400000">
            <a:off x="8259237" y="213376"/>
            <a:ext cx="1098000" cy="645900"/>
          </a:xfrm>
          <a:prstGeom prst="rect">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4" name="Google Shape;104;p16"/>
          <p:cNvSpPr/>
          <p:nvPr/>
        </p:nvSpPr>
        <p:spPr>
          <a:xfrm flipH="1">
            <a:off x="8535418" y="4568881"/>
            <a:ext cx="453300" cy="453300"/>
          </a:xfrm>
          <a:prstGeom prst="ellipse">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5" name="Google Shape;105;p16"/>
          <p:cNvSpPr/>
          <p:nvPr/>
        </p:nvSpPr>
        <p:spPr>
          <a:xfrm flipH="1" rot="10800000">
            <a:off x="7854612" y="-658399"/>
            <a:ext cx="1261500" cy="1289400"/>
          </a:xfrm>
          <a:prstGeom prst="pie">
            <a:avLst>
              <a:gd fmla="val 10793291" name="adj1"/>
              <a:gd fmla="val 16200000" name="adj2"/>
            </a:avLst>
          </a:prstGeom>
          <a:solidFill>
            <a:schemeClr val="accent4"/>
          </a:solidFill>
          <a:ln>
            <a:noFill/>
          </a:ln>
          <a:effectLst>
            <a:outerShdw blurRad="271463" rotWithShape="0" algn="bl" dir="10320000" dist="28575">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6" name="Shape 106"/>
        <p:cNvGrpSpPr/>
        <p:nvPr/>
      </p:nvGrpSpPr>
      <p:grpSpPr>
        <a:xfrm>
          <a:off x="0" y="0"/>
          <a:ext cx="0" cy="0"/>
          <a:chOff x="0" y="0"/>
          <a:chExt cx="0" cy="0"/>
        </a:xfrm>
      </p:grpSpPr>
      <p:sp>
        <p:nvSpPr>
          <p:cNvPr id="107" name="Google Shape;107;p17"/>
          <p:cNvSpPr txBox="1"/>
          <p:nvPr>
            <p:ph idx="1" type="subTitle"/>
          </p:nvPr>
        </p:nvSpPr>
        <p:spPr>
          <a:xfrm>
            <a:off x="1524613" y="1910278"/>
            <a:ext cx="2700300" cy="434700"/>
          </a:xfrm>
          <a:prstGeom prst="rect">
            <a:avLst/>
          </a:prstGeom>
          <a:effectLst>
            <a:outerShdw blurRad="57150" rotWithShape="0" algn="bl" dir="3780000" dist="19050">
              <a:srgbClr val="000000">
                <a:alpha val="60000"/>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500"/>
              <a:buFont typeface="Bebas Neue"/>
              <a:buNone/>
              <a:defRPr b="1" sz="2000">
                <a:solidFill>
                  <a:schemeClr val="dk2"/>
                </a:solidFill>
                <a:highlight>
                  <a:schemeClr val="accent1"/>
                </a:highlight>
                <a:latin typeface="Poppins"/>
                <a:ea typeface="Poppins"/>
                <a:cs typeface="Poppins"/>
                <a:sym typeface="Poppins"/>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108" name="Google Shape;108;p17"/>
          <p:cNvSpPr txBox="1"/>
          <p:nvPr>
            <p:ph idx="2" type="subTitle"/>
          </p:nvPr>
        </p:nvSpPr>
        <p:spPr>
          <a:xfrm>
            <a:off x="4919091" y="1910278"/>
            <a:ext cx="2700300" cy="434700"/>
          </a:xfrm>
          <a:prstGeom prst="rect">
            <a:avLst/>
          </a:prstGeom>
          <a:effectLst>
            <a:outerShdw blurRad="57150" rotWithShape="0" algn="bl" dir="3780000" dist="19050">
              <a:srgbClr val="000000">
                <a:alpha val="60000"/>
              </a:srgbClr>
            </a:outerShdw>
          </a:effectLst>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Bebas Neue"/>
              <a:buNone/>
              <a:defRPr b="1" sz="2000">
                <a:solidFill>
                  <a:schemeClr val="dk2"/>
                </a:solidFill>
                <a:highlight>
                  <a:schemeClr val="accent1"/>
                </a:highlight>
                <a:latin typeface="Poppins"/>
                <a:ea typeface="Poppins"/>
                <a:cs typeface="Poppins"/>
                <a:sym typeface="Poppins"/>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109" name="Google Shape;109;p17"/>
          <p:cNvSpPr txBox="1"/>
          <p:nvPr>
            <p:ph idx="3" type="subTitle"/>
          </p:nvPr>
        </p:nvSpPr>
        <p:spPr>
          <a:xfrm>
            <a:off x="1524612" y="2433133"/>
            <a:ext cx="2700300" cy="97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0" name="Google Shape;110;p17"/>
          <p:cNvSpPr txBox="1"/>
          <p:nvPr>
            <p:ph idx="4" type="subTitle"/>
          </p:nvPr>
        </p:nvSpPr>
        <p:spPr>
          <a:xfrm>
            <a:off x="4919095" y="2433133"/>
            <a:ext cx="2700300" cy="97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1" name="Google Shape;111;p17"/>
          <p:cNvSpPr txBox="1"/>
          <p:nvPr>
            <p:ph type="title"/>
          </p:nvPr>
        </p:nvSpPr>
        <p:spPr>
          <a:xfrm>
            <a:off x="720000" y="397781"/>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2" name="Google Shape;112;p17"/>
          <p:cNvSpPr/>
          <p:nvPr/>
        </p:nvSpPr>
        <p:spPr>
          <a:xfrm rot="10800000">
            <a:off x="8048402" y="0"/>
            <a:ext cx="1098000" cy="895500"/>
          </a:xfrm>
          <a:prstGeom prst="rect">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13" name="Google Shape;113;p17"/>
          <p:cNvSpPr/>
          <p:nvPr/>
        </p:nvSpPr>
        <p:spPr>
          <a:xfrm rot="-5400000">
            <a:off x="-1047" y="-10"/>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14" name="Google Shape;114;p17"/>
          <p:cNvSpPr/>
          <p:nvPr/>
        </p:nvSpPr>
        <p:spPr>
          <a:xfrm flipH="1" rot="-5400000">
            <a:off x="-3317" y="5664"/>
            <a:ext cx="1278600" cy="1278600"/>
          </a:xfrm>
          <a:prstGeom prst="pie">
            <a:avLst>
              <a:gd fmla="val 5404594" name="adj1"/>
              <a:gd fmla="val 16200000" name="adj2"/>
            </a:avLst>
          </a:prstGeom>
          <a:solidFill>
            <a:schemeClr val="lt2"/>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15" name="Google Shape;115;p17"/>
          <p:cNvSpPr/>
          <p:nvPr/>
        </p:nvSpPr>
        <p:spPr>
          <a:xfrm rot="5400000">
            <a:off x="945150" y="3599000"/>
            <a:ext cx="591300" cy="2511000"/>
          </a:xfrm>
          <a:prstGeom prst="rect">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16" name="Google Shape;116;p17"/>
          <p:cNvSpPr/>
          <p:nvPr/>
        </p:nvSpPr>
        <p:spPr>
          <a:xfrm>
            <a:off x="-13255" y="4247988"/>
            <a:ext cx="1098000" cy="895500"/>
          </a:xfrm>
          <a:prstGeom prst="rect">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17" name="Google Shape;117;p17"/>
          <p:cNvSpPr/>
          <p:nvPr/>
        </p:nvSpPr>
        <p:spPr>
          <a:xfrm>
            <a:off x="2691269" y="4627855"/>
            <a:ext cx="453300" cy="453300"/>
          </a:xfrm>
          <a:prstGeom prst="ellipse">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18" name="Google Shape;118;p17"/>
          <p:cNvSpPr/>
          <p:nvPr/>
        </p:nvSpPr>
        <p:spPr>
          <a:xfrm>
            <a:off x="7862662" y="895500"/>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19" name="Google Shape;119;p17"/>
          <p:cNvSpPr/>
          <p:nvPr/>
        </p:nvSpPr>
        <p:spPr>
          <a:xfrm flipH="1">
            <a:off x="7867788" y="893231"/>
            <a:ext cx="1278600" cy="1278600"/>
          </a:xfrm>
          <a:prstGeom prst="pie">
            <a:avLst>
              <a:gd fmla="val 5404594" name="adj1"/>
              <a:gd fmla="val 16200000" name="adj2"/>
            </a:avLst>
          </a:prstGeom>
          <a:solidFill>
            <a:schemeClr val="lt2"/>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20" name="Google Shape;120;p17"/>
          <p:cNvSpPr/>
          <p:nvPr/>
        </p:nvSpPr>
        <p:spPr>
          <a:xfrm rot="10800000">
            <a:off x="7977986" y="1656000"/>
            <a:ext cx="453300" cy="453300"/>
          </a:xfrm>
          <a:prstGeom prst="ellipse">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21" name="Google Shape;121;p17"/>
          <p:cNvSpPr/>
          <p:nvPr/>
        </p:nvSpPr>
        <p:spPr>
          <a:xfrm rot="10800000">
            <a:off x="8529436" y="4627850"/>
            <a:ext cx="453300" cy="453300"/>
          </a:xfrm>
          <a:prstGeom prst="ellipse">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2" name="Shape 122"/>
        <p:cNvGrpSpPr/>
        <p:nvPr/>
      </p:nvGrpSpPr>
      <p:grpSpPr>
        <a:xfrm>
          <a:off x="0" y="0"/>
          <a:ext cx="0" cy="0"/>
          <a:chOff x="0" y="0"/>
          <a:chExt cx="0" cy="0"/>
        </a:xfrm>
      </p:grpSpPr>
      <p:sp>
        <p:nvSpPr>
          <p:cNvPr id="123" name="Google Shape;123;p18"/>
          <p:cNvSpPr txBox="1"/>
          <p:nvPr>
            <p:ph type="title"/>
          </p:nvPr>
        </p:nvSpPr>
        <p:spPr>
          <a:xfrm>
            <a:off x="720000" y="407159"/>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4" name="Google Shape;124;p18"/>
          <p:cNvSpPr/>
          <p:nvPr/>
        </p:nvSpPr>
        <p:spPr>
          <a:xfrm flipH="1" rot="10800000">
            <a:off x="8128438" y="837565"/>
            <a:ext cx="436800" cy="436800"/>
          </a:xfrm>
          <a:prstGeom prst="ellipse">
            <a:avLst/>
          </a:prstGeom>
          <a:solidFill>
            <a:schemeClr val="accent4"/>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25" name="Google Shape;125;p18"/>
          <p:cNvSpPr/>
          <p:nvPr/>
        </p:nvSpPr>
        <p:spPr>
          <a:xfrm flipH="1" rot="10800000">
            <a:off x="8377601" y="96828"/>
            <a:ext cx="688200" cy="688200"/>
          </a:xfrm>
          <a:prstGeom prst="ellipse">
            <a:avLst/>
          </a:prstGeom>
          <a:solidFill>
            <a:schemeClr val="lt2"/>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26" name="Google Shape;126;p18"/>
          <p:cNvSpPr/>
          <p:nvPr/>
        </p:nvSpPr>
        <p:spPr>
          <a:xfrm flipH="1" rot="10800000">
            <a:off x="8508297" y="1274375"/>
            <a:ext cx="288000" cy="288000"/>
          </a:xfrm>
          <a:prstGeom prst="ellipse">
            <a:avLst/>
          </a:prstGeom>
          <a:solidFill>
            <a:schemeClr val="accent1"/>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27" name="Google Shape;127;p18"/>
          <p:cNvSpPr/>
          <p:nvPr/>
        </p:nvSpPr>
        <p:spPr>
          <a:xfrm flipH="1" rot="5400000">
            <a:off x="8290887" y="4636116"/>
            <a:ext cx="478500" cy="536100"/>
          </a:xfrm>
          <a:prstGeom prst="rect">
            <a:avLst/>
          </a:prstGeom>
          <a:solidFill>
            <a:schemeClr val="accent1"/>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28" name="Google Shape;128;p18"/>
          <p:cNvSpPr/>
          <p:nvPr/>
        </p:nvSpPr>
        <p:spPr>
          <a:xfrm flipH="1">
            <a:off x="8608162" y="3425400"/>
            <a:ext cx="543900" cy="1718100"/>
          </a:xfrm>
          <a:prstGeom prst="rect">
            <a:avLst/>
          </a:prstGeom>
          <a:solidFill>
            <a:schemeClr val="lt2"/>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29" name="Google Shape;129;p18"/>
          <p:cNvSpPr/>
          <p:nvPr/>
        </p:nvSpPr>
        <p:spPr>
          <a:xfrm rot="10800000">
            <a:off x="-2" y="3851825"/>
            <a:ext cx="1289400" cy="1289400"/>
          </a:xfrm>
          <a:prstGeom prst="pie">
            <a:avLst>
              <a:gd fmla="val 10793291" name="adj1"/>
              <a:gd fmla="val 16200000" name="adj2"/>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30" name="Google Shape;130;p18"/>
          <p:cNvSpPr/>
          <p:nvPr/>
        </p:nvSpPr>
        <p:spPr>
          <a:xfrm flipH="1" rot="10800000">
            <a:off x="5672" y="3864894"/>
            <a:ext cx="1278600" cy="1278600"/>
          </a:xfrm>
          <a:prstGeom prst="pie">
            <a:avLst>
              <a:gd fmla="val 5404594" name="adj1"/>
              <a:gd fmla="val 16200000" name="adj2"/>
            </a:avLst>
          </a:prstGeom>
          <a:solidFill>
            <a:schemeClr val="accent3"/>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31" name="Google Shape;131;p18"/>
          <p:cNvSpPr/>
          <p:nvPr/>
        </p:nvSpPr>
        <p:spPr>
          <a:xfrm flipH="1" rot="-5400000">
            <a:off x="390749" y="-28716"/>
            <a:ext cx="478500" cy="536100"/>
          </a:xfrm>
          <a:prstGeom prst="rect">
            <a:avLst/>
          </a:prstGeom>
          <a:solidFill>
            <a:schemeClr val="accent4"/>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32" name="Google Shape;132;p18"/>
          <p:cNvSpPr/>
          <p:nvPr/>
        </p:nvSpPr>
        <p:spPr>
          <a:xfrm flipH="1" rot="10800000">
            <a:off x="8074" y="0"/>
            <a:ext cx="543900" cy="1718100"/>
          </a:xfrm>
          <a:prstGeom prst="rect">
            <a:avLst/>
          </a:prstGeom>
          <a:solidFill>
            <a:schemeClr val="accent2"/>
          </a:solidFill>
          <a:ln>
            <a:noFill/>
          </a:ln>
          <a:effectLst>
            <a:outerShdw blurRad="157163" rotWithShape="0" algn="bl" dir="894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33" name="Google Shape;133;p18"/>
          <p:cNvSpPr/>
          <p:nvPr/>
        </p:nvSpPr>
        <p:spPr>
          <a:xfrm flipH="1" rot="10800000">
            <a:off x="61638" y="1838065"/>
            <a:ext cx="436800" cy="436800"/>
          </a:xfrm>
          <a:prstGeom prst="ellipse">
            <a:avLst/>
          </a:prstGeom>
          <a:solidFill>
            <a:schemeClr val="accent1"/>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34" name="Shape 134"/>
        <p:cNvGrpSpPr/>
        <p:nvPr/>
      </p:nvGrpSpPr>
      <p:grpSpPr>
        <a:xfrm>
          <a:off x="0" y="0"/>
          <a:ext cx="0" cy="0"/>
          <a:chOff x="0" y="0"/>
          <a:chExt cx="0" cy="0"/>
        </a:xfrm>
      </p:grpSpPr>
      <p:sp>
        <p:nvSpPr>
          <p:cNvPr id="135" name="Google Shape;135;p19"/>
          <p:cNvSpPr txBox="1"/>
          <p:nvPr>
            <p:ph type="title"/>
          </p:nvPr>
        </p:nvSpPr>
        <p:spPr>
          <a:xfrm>
            <a:off x="4301425" y="993814"/>
            <a:ext cx="4127400" cy="1826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6" name="Google Shape;136;p19"/>
          <p:cNvSpPr txBox="1"/>
          <p:nvPr>
            <p:ph idx="1" type="body"/>
          </p:nvPr>
        </p:nvSpPr>
        <p:spPr>
          <a:xfrm>
            <a:off x="4301425" y="2714875"/>
            <a:ext cx="2761800" cy="13998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Clr>
                <a:srgbClr val="434343"/>
              </a:buClr>
              <a:buSzPts val="1400"/>
              <a:buChar char="●"/>
              <a:defRPr sz="1400"/>
            </a:lvl1pPr>
            <a:lvl2pPr indent="-317500" lvl="1" marL="914400" rtl="0">
              <a:lnSpc>
                <a:spcPct val="115000"/>
              </a:lnSpc>
              <a:spcBef>
                <a:spcPts val="0"/>
              </a:spcBef>
              <a:spcAft>
                <a:spcPts val="0"/>
              </a:spcAft>
              <a:buClr>
                <a:srgbClr val="434343"/>
              </a:buClr>
              <a:buSzPts val="1400"/>
              <a:buChar char="○"/>
              <a:defRPr>
                <a:solidFill>
                  <a:srgbClr val="434343"/>
                </a:solidFill>
              </a:defRPr>
            </a:lvl2pPr>
            <a:lvl3pPr indent="-317500" lvl="2" marL="1371600" rtl="0">
              <a:lnSpc>
                <a:spcPct val="115000"/>
              </a:lnSpc>
              <a:spcBef>
                <a:spcPts val="0"/>
              </a:spcBef>
              <a:spcAft>
                <a:spcPts val="0"/>
              </a:spcAft>
              <a:buClr>
                <a:srgbClr val="434343"/>
              </a:buClr>
              <a:buSzPts val="1400"/>
              <a:buChar char="■"/>
              <a:defRPr>
                <a:solidFill>
                  <a:srgbClr val="434343"/>
                </a:solidFill>
              </a:defRPr>
            </a:lvl3pPr>
            <a:lvl4pPr indent="-317500" lvl="3" marL="1828800" rtl="0">
              <a:lnSpc>
                <a:spcPct val="115000"/>
              </a:lnSpc>
              <a:spcBef>
                <a:spcPts val="0"/>
              </a:spcBef>
              <a:spcAft>
                <a:spcPts val="0"/>
              </a:spcAft>
              <a:buClr>
                <a:srgbClr val="434343"/>
              </a:buClr>
              <a:buSzPts val="1400"/>
              <a:buChar char="●"/>
              <a:defRPr>
                <a:solidFill>
                  <a:srgbClr val="434343"/>
                </a:solidFill>
              </a:defRPr>
            </a:lvl4pPr>
            <a:lvl5pPr indent="-317500" lvl="4" marL="2286000" rtl="0">
              <a:lnSpc>
                <a:spcPct val="115000"/>
              </a:lnSpc>
              <a:spcBef>
                <a:spcPts val="0"/>
              </a:spcBef>
              <a:spcAft>
                <a:spcPts val="0"/>
              </a:spcAft>
              <a:buClr>
                <a:srgbClr val="434343"/>
              </a:buClr>
              <a:buSzPts val="1400"/>
              <a:buChar char="○"/>
              <a:defRPr>
                <a:solidFill>
                  <a:srgbClr val="434343"/>
                </a:solidFill>
              </a:defRPr>
            </a:lvl5pPr>
            <a:lvl6pPr indent="-317500" lvl="5" marL="2743200" rtl="0">
              <a:lnSpc>
                <a:spcPct val="115000"/>
              </a:lnSpc>
              <a:spcBef>
                <a:spcPts val="0"/>
              </a:spcBef>
              <a:spcAft>
                <a:spcPts val="0"/>
              </a:spcAft>
              <a:buClr>
                <a:srgbClr val="434343"/>
              </a:buClr>
              <a:buSzPts val="1400"/>
              <a:buChar char="■"/>
              <a:defRPr>
                <a:solidFill>
                  <a:srgbClr val="434343"/>
                </a:solidFill>
              </a:defRPr>
            </a:lvl6pPr>
            <a:lvl7pPr indent="-317500" lvl="6" marL="3200400" rtl="0">
              <a:lnSpc>
                <a:spcPct val="115000"/>
              </a:lnSpc>
              <a:spcBef>
                <a:spcPts val="0"/>
              </a:spcBef>
              <a:spcAft>
                <a:spcPts val="0"/>
              </a:spcAft>
              <a:buClr>
                <a:srgbClr val="434343"/>
              </a:buClr>
              <a:buSzPts val="1400"/>
              <a:buChar char="●"/>
              <a:defRPr>
                <a:solidFill>
                  <a:srgbClr val="434343"/>
                </a:solidFill>
              </a:defRPr>
            </a:lvl7pPr>
            <a:lvl8pPr indent="-317500" lvl="7" marL="3657600" rtl="0">
              <a:lnSpc>
                <a:spcPct val="115000"/>
              </a:lnSpc>
              <a:spcBef>
                <a:spcPts val="0"/>
              </a:spcBef>
              <a:spcAft>
                <a:spcPts val="0"/>
              </a:spcAft>
              <a:buClr>
                <a:srgbClr val="434343"/>
              </a:buClr>
              <a:buSzPts val="1400"/>
              <a:buChar char="○"/>
              <a:defRPr>
                <a:solidFill>
                  <a:srgbClr val="434343"/>
                </a:solidFill>
              </a:defRPr>
            </a:lvl8pPr>
            <a:lvl9pPr indent="-317500" lvl="8" marL="4114800" rtl="0">
              <a:lnSpc>
                <a:spcPct val="115000"/>
              </a:lnSpc>
              <a:spcBef>
                <a:spcPts val="0"/>
              </a:spcBef>
              <a:spcAft>
                <a:spcPts val="0"/>
              </a:spcAft>
              <a:buClr>
                <a:srgbClr val="434343"/>
              </a:buClr>
              <a:buSzPts val="1400"/>
              <a:buChar char="■"/>
              <a:defRPr>
                <a:solidFill>
                  <a:srgbClr val="434343"/>
                </a:solidFill>
              </a:defRPr>
            </a:lvl9pPr>
          </a:lstStyle>
          <a:p/>
        </p:txBody>
      </p:sp>
      <p:sp>
        <p:nvSpPr>
          <p:cNvPr id="137" name="Google Shape;137;p19"/>
          <p:cNvSpPr/>
          <p:nvPr/>
        </p:nvSpPr>
        <p:spPr>
          <a:xfrm flipH="1" rot="10800000">
            <a:off x="7862662" y="3851825"/>
            <a:ext cx="1289400" cy="1289400"/>
          </a:xfrm>
          <a:prstGeom prst="pie">
            <a:avLst>
              <a:gd fmla="val 10793291" name="adj1"/>
              <a:gd fmla="val 16200000" name="adj2"/>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38" name="Google Shape;138;p19"/>
          <p:cNvSpPr/>
          <p:nvPr/>
        </p:nvSpPr>
        <p:spPr>
          <a:xfrm flipH="1" rot="-5400000">
            <a:off x="8277783" y="229500"/>
            <a:ext cx="1098000" cy="639000"/>
          </a:xfrm>
          <a:prstGeom prst="rect">
            <a:avLst/>
          </a:prstGeom>
          <a:solidFill>
            <a:srgbClr val="0082F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39" name="Google Shape;139;p19"/>
          <p:cNvSpPr/>
          <p:nvPr/>
        </p:nvSpPr>
        <p:spPr>
          <a:xfrm rot="10800000">
            <a:off x="7867788" y="3864894"/>
            <a:ext cx="1278600" cy="1278600"/>
          </a:xfrm>
          <a:prstGeom prst="pie">
            <a:avLst>
              <a:gd fmla="val 5404594" name="adj1"/>
              <a:gd fmla="val 16200000" name="adj2"/>
            </a:avLst>
          </a:prstGeom>
          <a:solidFill>
            <a:schemeClr val="accent3"/>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40" name="Google Shape;140;p19"/>
          <p:cNvSpPr/>
          <p:nvPr/>
        </p:nvSpPr>
        <p:spPr>
          <a:xfrm flipH="1">
            <a:off x="7977986" y="3927425"/>
            <a:ext cx="453300" cy="453300"/>
          </a:xfrm>
          <a:prstGeom prst="ellipse">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41" name="Google Shape;141;p19"/>
          <p:cNvSpPr/>
          <p:nvPr/>
        </p:nvSpPr>
        <p:spPr>
          <a:xfrm flipH="1" rot="10800000">
            <a:off x="7862412" y="-645736"/>
            <a:ext cx="1289400" cy="1289400"/>
          </a:xfrm>
          <a:prstGeom prst="pie">
            <a:avLst>
              <a:gd fmla="val 10793291" name="adj1"/>
              <a:gd fmla="val 16200000" name="adj2"/>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42" name="Shape 142"/>
        <p:cNvGrpSpPr/>
        <p:nvPr/>
      </p:nvGrpSpPr>
      <p:grpSpPr>
        <a:xfrm>
          <a:off x="0" y="0"/>
          <a:ext cx="0" cy="0"/>
          <a:chOff x="0" y="0"/>
          <a:chExt cx="0" cy="0"/>
        </a:xfrm>
      </p:grpSpPr>
      <p:sp>
        <p:nvSpPr>
          <p:cNvPr id="143" name="Google Shape;143;p20"/>
          <p:cNvSpPr txBox="1"/>
          <p:nvPr>
            <p:ph type="title"/>
          </p:nvPr>
        </p:nvSpPr>
        <p:spPr>
          <a:xfrm>
            <a:off x="946650" y="1035000"/>
            <a:ext cx="7250700" cy="30735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8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
        <p:nvSpPr>
          <p:cNvPr id="144" name="Google Shape;144;p20"/>
          <p:cNvSpPr/>
          <p:nvPr/>
        </p:nvSpPr>
        <p:spPr>
          <a:xfrm rot="10800000">
            <a:off x="-16725" y="2381250"/>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45" name="Google Shape;145;p20"/>
          <p:cNvSpPr/>
          <p:nvPr/>
        </p:nvSpPr>
        <p:spPr>
          <a:xfrm rot="10800000">
            <a:off x="-11051" y="1104394"/>
            <a:ext cx="1278600" cy="1278600"/>
          </a:xfrm>
          <a:prstGeom prst="pie">
            <a:avLst>
              <a:gd fmla="val 5404594" name="adj1"/>
              <a:gd fmla="val 16200000" name="adj2"/>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46" name="Google Shape;146;p20"/>
          <p:cNvSpPr/>
          <p:nvPr/>
        </p:nvSpPr>
        <p:spPr>
          <a:xfrm flipH="1" rot="10800000">
            <a:off x="-11051" y="2394319"/>
            <a:ext cx="1278600" cy="1278600"/>
          </a:xfrm>
          <a:prstGeom prst="pie">
            <a:avLst>
              <a:gd fmla="val 5404594" name="adj1"/>
              <a:gd fmla="val 16200000" name="adj2"/>
            </a:avLst>
          </a:prstGeom>
          <a:solidFill>
            <a:schemeClr val="lt2"/>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47" name="Google Shape;147;p20"/>
          <p:cNvSpPr/>
          <p:nvPr/>
        </p:nvSpPr>
        <p:spPr>
          <a:xfrm>
            <a:off x="704051" y="2456850"/>
            <a:ext cx="453300" cy="453300"/>
          </a:xfrm>
          <a:prstGeom prst="ellipse">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48" name="Google Shape;148;p20"/>
          <p:cNvSpPr/>
          <p:nvPr/>
        </p:nvSpPr>
        <p:spPr>
          <a:xfrm rot="5400000">
            <a:off x="940351" y="3611750"/>
            <a:ext cx="590100" cy="2492700"/>
          </a:xfrm>
          <a:prstGeom prst="rect">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49" name="Google Shape;149;p20"/>
          <p:cNvSpPr/>
          <p:nvPr/>
        </p:nvSpPr>
        <p:spPr>
          <a:xfrm>
            <a:off x="628286" y="3670650"/>
            <a:ext cx="1098000" cy="895500"/>
          </a:xfrm>
          <a:prstGeom prst="rect">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50" name="Google Shape;150;p20"/>
          <p:cNvSpPr/>
          <p:nvPr/>
        </p:nvSpPr>
        <p:spPr>
          <a:xfrm>
            <a:off x="57351" y="3916025"/>
            <a:ext cx="453300" cy="453300"/>
          </a:xfrm>
          <a:prstGeom prst="ellipse">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51" name="Google Shape;151;p20"/>
          <p:cNvSpPr/>
          <p:nvPr/>
        </p:nvSpPr>
        <p:spPr>
          <a:xfrm flipH="1">
            <a:off x="7402137" y="-3025"/>
            <a:ext cx="1098000" cy="639000"/>
          </a:xfrm>
          <a:prstGeom prst="rect">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52" name="Google Shape;152;p20"/>
          <p:cNvSpPr/>
          <p:nvPr/>
        </p:nvSpPr>
        <p:spPr>
          <a:xfrm flipH="1" rot="10800000">
            <a:off x="7848119" y="2378230"/>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53" name="Google Shape;153;p20"/>
          <p:cNvSpPr/>
          <p:nvPr/>
        </p:nvSpPr>
        <p:spPr>
          <a:xfrm flipH="1" rot="10800000">
            <a:off x="7853245" y="1101374"/>
            <a:ext cx="1278600" cy="1278600"/>
          </a:xfrm>
          <a:prstGeom prst="pie">
            <a:avLst>
              <a:gd fmla="val 5404594" name="adj1"/>
              <a:gd fmla="val 16200000" name="adj2"/>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54" name="Google Shape;154;p20"/>
          <p:cNvSpPr/>
          <p:nvPr/>
        </p:nvSpPr>
        <p:spPr>
          <a:xfrm flipH="1">
            <a:off x="8492662" y="810975"/>
            <a:ext cx="659400" cy="801600"/>
          </a:xfrm>
          <a:prstGeom prst="rect">
            <a:avLst/>
          </a:prstGeom>
          <a:solidFill>
            <a:schemeClr val="accent2"/>
          </a:solidFill>
          <a:ln>
            <a:noFill/>
          </a:ln>
          <a:effectLst>
            <a:outerShdw blurRad="157163" rotWithShape="0" algn="bl" dir="606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55" name="Google Shape;155;p20"/>
          <p:cNvSpPr/>
          <p:nvPr/>
        </p:nvSpPr>
        <p:spPr>
          <a:xfrm flipH="1" rot="-5400000">
            <a:off x="8267287" y="223025"/>
            <a:ext cx="1098000" cy="645900"/>
          </a:xfrm>
          <a:prstGeom prst="rect">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56" name="Google Shape;156;p20"/>
          <p:cNvSpPr/>
          <p:nvPr/>
        </p:nvSpPr>
        <p:spPr>
          <a:xfrm rot="10800000">
            <a:off x="7853245" y="2391299"/>
            <a:ext cx="1278600" cy="1278600"/>
          </a:xfrm>
          <a:prstGeom prst="pie">
            <a:avLst>
              <a:gd fmla="val 5404594" name="adj1"/>
              <a:gd fmla="val 16200000" name="adj2"/>
            </a:avLst>
          </a:prstGeom>
          <a:solidFill>
            <a:schemeClr val="accent4"/>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57" name="Google Shape;157;p20"/>
          <p:cNvSpPr/>
          <p:nvPr/>
        </p:nvSpPr>
        <p:spPr>
          <a:xfrm flipH="1">
            <a:off x="8610143" y="1776605"/>
            <a:ext cx="453300" cy="453300"/>
          </a:xfrm>
          <a:prstGeom prst="ellipse">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58" name="Google Shape;158;p20"/>
          <p:cNvSpPr/>
          <p:nvPr/>
        </p:nvSpPr>
        <p:spPr>
          <a:xfrm flipH="1" rot="10800000">
            <a:off x="7862662" y="-648750"/>
            <a:ext cx="1261500" cy="1289400"/>
          </a:xfrm>
          <a:prstGeom prst="pie">
            <a:avLst>
              <a:gd fmla="val 10793291" name="adj1"/>
              <a:gd fmla="val 16200000" name="adj2"/>
            </a:avLst>
          </a:prstGeom>
          <a:solidFill>
            <a:schemeClr val="accent1"/>
          </a:solidFill>
          <a:ln>
            <a:noFill/>
          </a:ln>
          <a:effectLst>
            <a:outerShdw blurRad="271463" rotWithShape="0" algn="bl" dir="10320000" dist="28575">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9" name="Shape 159"/>
        <p:cNvGrpSpPr/>
        <p:nvPr/>
      </p:nvGrpSpPr>
      <p:grpSpPr>
        <a:xfrm>
          <a:off x="0" y="0"/>
          <a:ext cx="0" cy="0"/>
          <a:chOff x="0" y="0"/>
          <a:chExt cx="0" cy="0"/>
        </a:xfrm>
      </p:grpSpPr>
      <p:sp>
        <p:nvSpPr>
          <p:cNvPr id="160" name="Google Shape;160;p21"/>
          <p:cNvSpPr txBox="1"/>
          <p:nvPr>
            <p:ph type="title"/>
          </p:nvPr>
        </p:nvSpPr>
        <p:spPr>
          <a:xfrm>
            <a:off x="1304400" y="1414976"/>
            <a:ext cx="65352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4600">
                <a:solidFill>
                  <a:srgbClr val="3B3B3B"/>
                </a:solidFill>
                <a:highlight>
                  <a:schemeClr val="accent1"/>
                </a:highlight>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1" name="Google Shape;161;p21"/>
          <p:cNvSpPr txBox="1"/>
          <p:nvPr>
            <p:ph idx="1" type="subTitle"/>
          </p:nvPr>
        </p:nvSpPr>
        <p:spPr>
          <a:xfrm>
            <a:off x="2356350" y="2229751"/>
            <a:ext cx="4431300" cy="1771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7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2" name="Google Shape;162;p21"/>
          <p:cNvSpPr/>
          <p:nvPr/>
        </p:nvSpPr>
        <p:spPr>
          <a:xfrm rot="-5400000">
            <a:off x="382687" y="4636031"/>
            <a:ext cx="478500" cy="536100"/>
          </a:xfrm>
          <a:prstGeom prst="rect">
            <a:avLst/>
          </a:prstGeom>
          <a:solidFill>
            <a:schemeClr val="accent4"/>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63" name="Google Shape;163;p21"/>
          <p:cNvSpPr/>
          <p:nvPr/>
        </p:nvSpPr>
        <p:spPr>
          <a:xfrm>
            <a:off x="12" y="3425315"/>
            <a:ext cx="543900" cy="1718100"/>
          </a:xfrm>
          <a:prstGeom prst="rect">
            <a:avLst/>
          </a:prstGeom>
          <a:solidFill>
            <a:schemeClr val="accent3"/>
          </a:solidFill>
          <a:ln>
            <a:noFill/>
          </a:ln>
          <a:effectLst>
            <a:outerShdw blurRad="157163" rotWithShape="0" algn="bl" dir="198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64" name="Google Shape;164;p21"/>
          <p:cNvSpPr/>
          <p:nvPr/>
        </p:nvSpPr>
        <p:spPr>
          <a:xfrm>
            <a:off x="53576" y="2868550"/>
            <a:ext cx="436800" cy="436800"/>
          </a:xfrm>
          <a:prstGeom prst="ellipse">
            <a:avLst/>
          </a:prstGeom>
          <a:solidFill>
            <a:schemeClr val="accent1"/>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65" name="Google Shape;165;p21"/>
          <p:cNvSpPr/>
          <p:nvPr/>
        </p:nvSpPr>
        <p:spPr>
          <a:xfrm flipH="1" rot="10800000">
            <a:off x="8101285" y="867040"/>
            <a:ext cx="436800" cy="436800"/>
          </a:xfrm>
          <a:prstGeom prst="ellipse">
            <a:avLst/>
          </a:prstGeom>
          <a:solidFill>
            <a:schemeClr val="accent4"/>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66" name="Google Shape;166;p21"/>
          <p:cNvSpPr/>
          <p:nvPr/>
        </p:nvSpPr>
        <p:spPr>
          <a:xfrm flipH="1" rot="10800000">
            <a:off x="8350447" y="126303"/>
            <a:ext cx="688200" cy="688200"/>
          </a:xfrm>
          <a:prstGeom prst="ellipse">
            <a:avLst/>
          </a:prstGeom>
          <a:solidFill>
            <a:schemeClr val="accent2"/>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67" name="Google Shape;167;p21"/>
          <p:cNvSpPr/>
          <p:nvPr/>
        </p:nvSpPr>
        <p:spPr>
          <a:xfrm flipH="1" rot="10800000">
            <a:off x="8481143" y="1303850"/>
            <a:ext cx="288000" cy="288000"/>
          </a:xfrm>
          <a:prstGeom prst="ellipse">
            <a:avLst/>
          </a:prstGeom>
          <a:solidFill>
            <a:schemeClr val="lt2"/>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68" name="Google Shape;168;p21"/>
          <p:cNvSpPr/>
          <p:nvPr/>
        </p:nvSpPr>
        <p:spPr>
          <a:xfrm flipH="1">
            <a:off x="12" y="2269"/>
            <a:ext cx="1289400" cy="1289400"/>
          </a:xfrm>
          <a:prstGeom prst="pie">
            <a:avLst>
              <a:gd fmla="val 10793291" name="adj1"/>
              <a:gd fmla="val 16200000" name="adj2"/>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69" name="Google Shape;169;p21"/>
          <p:cNvSpPr/>
          <p:nvPr/>
        </p:nvSpPr>
        <p:spPr>
          <a:xfrm flipH="1" rot="5400000">
            <a:off x="8308218" y="3808325"/>
            <a:ext cx="1051800" cy="639000"/>
          </a:xfrm>
          <a:prstGeom prst="rect">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70" name="Google Shape;170;p21"/>
          <p:cNvSpPr/>
          <p:nvPr/>
        </p:nvSpPr>
        <p:spPr>
          <a:xfrm flipH="1" rot="-5400000">
            <a:off x="8509954" y="4008861"/>
            <a:ext cx="1289400" cy="1289400"/>
          </a:xfrm>
          <a:prstGeom prst="pie">
            <a:avLst>
              <a:gd fmla="val 10793291" name="adj1"/>
              <a:gd fmla="val 16200000" name="adj2"/>
            </a:avLst>
          </a:prstGeom>
          <a:solidFill>
            <a:schemeClr val="accent1"/>
          </a:solidFill>
          <a:ln>
            <a:noFill/>
          </a:ln>
          <a:effectLst>
            <a:outerShdw blurRad="157163" rotWithShape="0" algn="bl" dir="804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71" name="Google Shape;171;p21"/>
          <p:cNvSpPr/>
          <p:nvPr/>
        </p:nvSpPr>
        <p:spPr>
          <a:xfrm>
            <a:off x="5686" y="0"/>
            <a:ext cx="1278600" cy="1278600"/>
          </a:xfrm>
          <a:prstGeom prst="pie">
            <a:avLst>
              <a:gd fmla="val 5404594" name="adj1"/>
              <a:gd fmla="val 16200000" name="adj2"/>
            </a:avLst>
          </a:prstGeom>
          <a:solidFill>
            <a:schemeClr val="lt2"/>
          </a:solidFill>
          <a:ln>
            <a:noFill/>
          </a:ln>
          <a:effectLst>
            <a:outerShdw blurRad="157163" rotWithShape="0" algn="bl" dir="408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72" name="Google Shape;172;p21"/>
          <p:cNvSpPr/>
          <p:nvPr/>
        </p:nvSpPr>
        <p:spPr>
          <a:xfrm flipH="1">
            <a:off x="7396525" y="4655975"/>
            <a:ext cx="1757100" cy="478500"/>
          </a:xfrm>
          <a:prstGeom prst="rect">
            <a:avLst/>
          </a:prstGeom>
          <a:solidFill>
            <a:schemeClr val="accent4"/>
          </a:solidFill>
          <a:ln>
            <a:noFill/>
          </a:ln>
          <a:effectLst>
            <a:outerShdw blurRad="157163" rotWithShape="0" algn="bl"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3" name="Shape 173"/>
        <p:cNvGrpSpPr/>
        <p:nvPr/>
      </p:nvGrpSpPr>
      <p:grpSpPr>
        <a:xfrm>
          <a:off x="0" y="0"/>
          <a:ext cx="0" cy="0"/>
          <a:chOff x="0" y="0"/>
          <a:chExt cx="0" cy="0"/>
        </a:xfrm>
      </p:grpSpPr>
      <p:sp>
        <p:nvSpPr>
          <p:cNvPr id="174" name="Google Shape;174;p22"/>
          <p:cNvSpPr txBox="1"/>
          <p:nvPr>
            <p:ph type="title"/>
          </p:nvPr>
        </p:nvSpPr>
        <p:spPr>
          <a:xfrm>
            <a:off x="715100" y="172904"/>
            <a:ext cx="3427500" cy="26379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75" name="Shape 175"/>
        <p:cNvGrpSpPr/>
        <p:nvPr/>
      </p:nvGrpSpPr>
      <p:grpSpPr>
        <a:xfrm>
          <a:off x="0" y="0"/>
          <a:ext cx="0" cy="0"/>
          <a:chOff x="0" y="0"/>
          <a:chExt cx="0" cy="0"/>
        </a:xfrm>
      </p:grpSpPr>
      <p:sp>
        <p:nvSpPr>
          <p:cNvPr id="176" name="Google Shape;176;p23"/>
          <p:cNvSpPr txBox="1"/>
          <p:nvPr>
            <p:ph hasCustomPrompt="1" type="title"/>
          </p:nvPr>
        </p:nvSpPr>
        <p:spPr>
          <a:xfrm>
            <a:off x="1924175" y="1458900"/>
            <a:ext cx="5295600" cy="17547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9600">
                <a:solidFill>
                  <a:schemeClr val="dk2"/>
                </a:solidFill>
                <a:highlight>
                  <a:schemeClr val="accent1"/>
                </a:highlight>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77" name="Google Shape;177;p23"/>
          <p:cNvSpPr txBox="1"/>
          <p:nvPr>
            <p:ph idx="1" type="subTitle"/>
          </p:nvPr>
        </p:nvSpPr>
        <p:spPr>
          <a:xfrm>
            <a:off x="1924175" y="3168025"/>
            <a:ext cx="5295600" cy="471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7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78" name="Google Shape;178;p23"/>
          <p:cNvSpPr/>
          <p:nvPr/>
        </p:nvSpPr>
        <p:spPr>
          <a:xfrm flipH="1" rot="10800000">
            <a:off x="7862662" y="2381250"/>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79" name="Google Shape;179;p23"/>
          <p:cNvSpPr/>
          <p:nvPr/>
        </p:nvSpPr>
        <p:spPr>
          <a:xfrm rot="10800000">
            <a:off x="7867788" y="2394319"/>
            <a:ext cx="1278600" cy="1278600"/>
          </a:xfrm>
          <a:prstGeom prst="pie">
            <a:avLst>
              <a:gd fmla="val 5404594" name="adj1"/>
              <a:gd fmla="val 16200000" name="adj2"/>
            </a:avLst>
          </a:prstGeom>
          <a:solidFill>
            <a:schemeClr val="accent1"/>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80" name="Google Shape;180;p23"/>
          <p:cNvSpPr/>
          <p:nvPr/>
        </p:nvSpPr>
        <p:spPr>
          <a:xfrm flipH="1">
            <a:off x="7977986" y="2456850"/>
            <a:ext cx="453300" cy="453300"/>
          </a:xfrm>
          <a:prstGeom prst="ellipse">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81" name="Google Shape;181;p23"/>
          <p:cNvSpPr/>
          <p:nvPr/>
        </p:nvSpPr>
        <p:spPr>
          <a:xfrm flipH="1" rot="-5400000">
            <a:off x="7604886" y="3611750"/>
            <a:ext cx="590100" cy="2492700"/>
          </a:xfrm>
          <a:prstGeom prst="rect">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82" name="Google Shape;182;p23"/>
          <p:cNvSpPr/>
          <p:nvPr/>
        </p:nvSpPr>
        <p:spPr>
          <a:xfrm flipH="1">
            <a:off x="7409052" y="3670650"/>
            <a:ext cx="1098000" cy="895500"/>
          </a:xfrm>
          <a:prstGeom prst="rect">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83" name="Google Shape;183;p23"/>
          <p:cNvSpPr/>
          <p:nvPr/>
        </p:nvSpPr>
        <p:spPr>
          <a:xfrm flipH="1">
            <a:off x="8624686" y="3916025"/>
            <a:ext cx="453300" cy="453300"/>
          </a:xfrm>
          <a:prstGeom prst="ellipse">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84" name="Google Shape;184;p23"/>
          <p:cNvSpPr/>
          <p:nvPr/>
        </p:nvSpPr>
        <p:spPr>
          <a:xfrm flipH="1">
            <a:off x="-2182" y="1482525"/>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85" name="Google Shape;185;p23"/>
          <p:cNvSpPr/>
          <p:nvPr/>
        </p:nvSpPr>
        <p:spPr>
          <a:xfrm>
            <a:off x="3492" y="1480256"/>
            <a:ext cx="1278600" cy="1278600"/>
          </a:xfrm>
          <a:prstGeom prst="pie">
            <a:avLst>
              <a:gd fmla="val 5404594" name="adj1"/>
              <a:gd fmla="val 16200000" name="adj2"/>
            </a:avLst>
          </a:prstGeom>
          <a:solidFill>
            <a:schemeClr val="accent4"/>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86" name="Google Shape;186;p23"/>
          <p:cNvSpPr/>
          <p:nvPr/>
        </p:nvSpPr>
        <p:spPr>
          <a:xfrm flipH="1" rot="5400000">
            <a:off x="945150" y="-959845"/>
            <a:ext cx="591300" cy="2511000"/>
          </a:xfrm>
          <a:prstGeom prst="rect">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87" name="Google Shape;187;p23"/>
          <p:cNvSpPr/>
          <p:nvPr/>
        </p:nvSpPr>
        <p:spPr>
          <a:xfrm flipH="1" rot="10800000">
            <a:off x="642824" y="587030"/>
            <a:ext cx="1098000" cy="895500"/>
          </a:xfrm>
          <a:prstGeom prst="rect">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88" name="Google Shape;188;p23"/>
          <p:cNvSpPr/>
          <p:nvPr/>
        </p:nvSpPr>
        <p:spPr>
          <a:xfrm flipH="1" rot="10800000">
            <a:off x="71894" y="783850"/>
            <a:ext cx="453300" cy="453300"/>
          </a:xfrm>
          <a:prstGeom prst="ellipse">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189" name="Shape 189"/>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190" name="Shape 190"/>
        <p:cNvGrpSpPr/>
        <p:nvPr/>
      </p:nvGrpSpPr>
      <p:grpSpPr>
        <a:xfrm>
          <a:off x="0" y="0"/>
          <a:ext cx="0" cy="0"/>
          <a:chOff x="0" y="0"/>
          <a:chExt cx="0" cy="0"/>
        </a:xfrm>
      </p:grpSpPr>
      <p:sp>
        <p:nvSpPr>
          <p:cNvPr id="191" name="Google Shape;191;p25"/>
          <p:cNvSpPr txBox="1"/>
          <p:nvPr>
            <p:ph type="title"/>
          </p:nvPr>
        </p:nvSpPr>
        <p:spPr>
          <a:xfrm>
            <a:off x="2127300" y="1612625"/>
            <a:ext cx="2241300" cy="730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b="1" sz="2000">
                <a:solidFill>
                  <a:schemeClr val="dk2"/>
                </a:solidFill>
                <a:highlight>
                  <a:schemeClr val="accent1"/>
                </a:highlight>
                <a:latin typeface="Poppins"/>
                <a:ea typeface="Poppins"/>
                <a:cs typeface="Poppins"/>
                <a:sym typeface="Poppi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92" name="Google Shape;192;p25"/>
          <p:cNvSpPr txBox="1"/>
          <p:nvPr>
            <p:ph hasCustomPrompt="1" idx="2" type="title"/>
          </p:nvPr>
        </p:nvSpPr>
        <p:spPr>
          <a:xfrm>
            <a:off x="1397375" y="1755274"/>
            <a:ext cx="729900" cy="41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1" sz="2600">
                <a:solidFill>
                  <a:schemeClr val="dk2"/>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3" name="Google Shape;193;p25"/>
          <p:cNvSpPr txBox="1"/>
          <p:nvPr>
            <p:ph idx="1" type="subTitle"/>
          </p:nvPr>
        </p:nvSpPr>
        <p:spPr>
          <a:xfrm>
            <a:off x="2127300" y="2274871"/>
            <a:ext cx="2241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94" name="Google Shape;194;p25"/>
          <p:cNvSpPr txBox="1"/>
          <p:nvPr>
            <p:ph idx="3" type="title"/>
          </p:nvPr>
        </p:nvSpPr>
        <p:spPr>
          <a:xfrm>
            <a:off x="5505325" y="1612625"/>
            <a:ext cx="2241300" cy="730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b="1" sz="2000">
                <a:solidFill>
                  <a:schemeClr val="dk2"/>
                </a:solidFill>
                <a:highlight>
                  <a:schemeClr val="accent1"/>
                </a:highlight>
                <a:latin typeface="Poppins"/>
                <a:ea typeface="Poppins"/>
                <a:cs typeface="Poppins"/>
                <a:sym typeface="Poppi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95" name="Google Shape;195;p25"/>
          <p:cNvSpPr txBox="1"/>
          <p:nvPr>
            <p:ph hasCustomPrompt="1" idx="4" type="title"/>
          </p:nvPr>
        </p:nvSpPr>
        <p:spPr>
          <a:xfrm>
            <a:off x="4796900" y="1755274"/>
            <a:ext cx="729900" cy="41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1" sz="2600">
                <a:solidFill>
                  <a:schemeClr val="dk2"/>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6" name="Google Shape;196;p25"/>
          <p:cNvSpPr txBox="1"/>
          <p:nvPr>
            <p:ph idx="5" type="subTitle"/>
          </p:nvPr>
        </p:nvSpPr>
        <p:spPr>
          <a:xfrm>
            <a:off x="5505325" y="2274871"/>
            <a:ext cx="2241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97" name="Google Shape;197;p25"/>
          <p:cNvSpPr txBox="1"/>
          <p:nvPr>
            <p:ph idx="6" type="title"/>
          </p:nvPr>
        </p:nvSpPr>
        <p:spPr>
          <a:xfrm>
            <a:off x="2127300" y="3021103"/>
            <a:ext cx="2241300" cy="730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b="1" sz="2000">
                <a:solidFill>
                  <a:schemeClr val="dk2"/>
                </a:solidFill>
                <a:highlight>
                  <a:schemeClr val="accent1"/>
                </a:highlight>
                <a:latin typeface="Poppins"/>
                <a:ea typeface="Poppins"/>
                <a:cs typeface="Poppins"/>
                <a:sym typeface="Poppi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98" name="Google Shape;198;p25"/>
          <p:cNvSpPr txBox="1"/>
          <p:nvPr>
            <p:ph hasCustomPrompt="1" idx="7" type="title"/>
          </p:nvPr>
        </p:nvSpPr>
        <p:spPr>
          <a:xfrm>
            <a:off x="1397375" y="3171089"/>
            <a:ext cx="729900" cy="41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1" sz="2600">
                <a:solidFill>
                  <a:schemeClr val="dk2"/>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9" name="Google Shape;199;p25"/>
          <p:cNvSpPr txBox="1"/>
          <p:nvPr>
            <p:ph idx="8" type="subTitle"/>
          </p:nvPr>
        </p:nvSpPr>
        <p:spPr>
          <a:xfrm>
            <a:off x="2127300" y="3683274"/>
            <a:ext cx="2241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0" name="Google Shape;200;p25"/>
          <p:cNvSpPr txBox="1"/>
          <p:nvPr>
            <p:ph idx="9" type="title"/>
          </p:nvPr>
        </p:nvSpPr>
        <p:spPr>
          <a:xfrm>
            <a:off x="5505325" y="3021103"/>
            <a:ext cx="2241300" cy="730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b="1" sz="2000">
                <a:solidFill>
                  <a:schemeClr val="dk2"/>
                </a:solidFill>
                <a:highlight>
                  <a:schemeClr val="accent1"/>
                </a:highlight>
                <a:latin typeface="Poppins"/>
                <a:ea typeface="Poppins"/>
                <a:cs typeface="Poppins"/>
                <a:sym typeface="Poppi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01" name="Google Shape;201;p25"/>
          <p:cNvSpPr txBox="1"/>
          <p:nvPr>
            <p:ph hasCustomPrompt="1" idx="13" type="title"/>
          </p:nvPr>
        </p:nvSpPr>
        <p:spPr>
          <a:xfrm>
            <a:off x="4796900" y="3171089"/>
            <a:ext cx="729900" cy="41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1" sz="2600">
                <a:solidFill>
                  <a:schemeClr val="dk2"/>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2" name="Google Shape;202;p25"/>
          <p:cNvSpPr txBox="1"/>
          <p:nvPr>
            <p:ph idx="14" type="subTitle"/>
          </p:nvPr>
        </p:nvSpPr>
        <p:spPr>
          <a:xfrm>
            <a:off x="5505325" y="3683274"/>
            <a:ext cx="2241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3" name="Google Shape;203;p25"/>
          <p:cNvSpPr txBox="1"/>
          <p:nvPr>
            <p:ph idx="15" type="title"/>
          </p:nvPr>
        </p:nvSpPr>
        <p:spPr>
          <a:xfrm>
            <a:off x="720000" y="407159"/>
            <a:ext cx="7704000" cy="572700"/>
          </a:xfrm>
          <a:prstGeom prst="rect">
            <a:avLst/>
          </a:prstGeom>
          <a:effectLst>
            <a:outerShdw blurRad="57150" rotWithShape="0" algn="bl" dir="3600000" dist="19050">
              <a:srgbClr val="000000">
                <a:alpha val="58999"/>
              </a:srgbClr>
            </a:outerShdw>
          </a:effectLst>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4" name="Google Shape;204;p25"/>
          <p:cNvSpPr/>
          <p:nvPr/>
        </p:nvSpPr>
        <p:spPr>
          <a:xfrm rot="10800000">
            <a:off x="586822" y="837565"/>
            <a:ext cx="436800" cy="436800"/>
          </a:xfrm>
          <a:prstGeom prst="ellipse">
            <a:avLst/>
          </a:prstGeom>
          <a:solidFill>
            <a:schemeClr val="accent4"/>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05" name="Google Shape;205;p25"/>
          <p:cNvSpPr/>
          <p:nvPr/>
        </p:nvSpPr>
        <p:spPr>
          <a:xfrm rot="10800000">
            <a:off x="86260" y="96828"/>
            <a:ext cx="688200" cy="688200"/>
          </a:xfrm>
          <a:prstGeom prst="ellipse">
            <a:avLst/>
          </a:prstGeom>
          <a:solidFill>
            <a:schemeClr val="lt2"/>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06" name="Google Shape;206;p25"/>
          <p:cNvSpPr/>
          <p:nvPr/>
        </p:nvSpPr>
        <p:spPr>
          <a:xfrm rot="10800000">
            <a:off x="355763" y="1274375"/>
            <a:ext cx="288000" cy="288000"/>
          </a:xfrm>
          <a:prstGeom prst="ellipse">
            <a:avLst/>
          </a:prstGeom>
          <a:solidFill>
            <a:schemeClr val="accent1"/>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07" name="Google Shape;207;p25"/>
          <p:cNvSpPr/>
          <p:nvPr/>
        </p:nvSpPr>
        <p:spPr>
          <a:xfrm rot="-5400000">
            <a:off x="382673" y="4636116"/>
            <a:ext cx="478500" cy="536100"/>
          </a:xfrm>
          <a:prstGeom prst="rect">
            <a:avLst/>
          </a:prstGeom>
          <a:solidFill>
            <a:schemeClr val="accent3"/>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08" name="Google Shape;208;p25"/>
          <p:cNvSpPr/>
          <p:nvPr/>
        </p:nvSpPr>
        <p:spPr>
          <a:xfrm>
            <a:off x="-2" y="3425400"/>
            <a:ext cx="543900" cy="1718100"/>
          </a:xfrm>
          <a:prstGeom prst="rect">
            <a:avLst/>
          </a:prstGeom>
          <a:solidFill>
            <a:schemeClr val="accent2"/>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09" name="Google Shape;209;p25"/>
          <p:cNvSpPr/>
          <p:nvPr/>
        </p:nvSpPr>
        <p:spPr>
          <a:xfrm flipH="1" rot="10800000">
            <a:off x="7862662" y="3851825"/>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10" name="Google Shape;210;p25"/>
          <p:cNvSpPr/>
          <p:nvPr/>
        </p:nvSpPr>
        <p:spPr>
          <a:xfrm rot="10800000">
            <a:off x="7867788" y="3864894"/>
            <a:ext cx="1278600" cy="1278600"/>
          </a:xfrm>
          <a:prstGeom prst="pie">
            <a:avLst>
              <a:gd fmla="val 5404594" name="adj1"/>
              <a:gd fmla="val 16200000" name="adj2"/>
            </a:avLst>
          </a:prstGeom>
          <a:solidFill>
            <a:schemeClr val="accent4"/>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11" name="Google Shape;211;p25"/>
          <p:cNvSpPr/>
          <p:nvPr/>
        </p:nvSpPr>
        <p:spPr>
          <a:xfrm rot="5400000">
            <a:off x="8282812" y="-28716"/>
            <a:ext cx="478500" cy="536100"/>
          </a:xfrm>
          <a:prstGeom prst="rect">
            <a:avLst/>
          </a:prstGeom>
          <a:solidFill>
            <a:schemeClr val="accent1"/>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12" name="Google Shape;212;p25"/>
          <p:cNvSpPr/>
          <p:nvPr/>
        </p:nvSpPr>
        <p:spPr>
          <a:xfrm rot="10800000">
            <a:off x="8600087" y="0"/>
            <a:ext cx="543900" cy="1718100"/>
          </a:xfrm>
          <a:prstGeom prst="rect">
            <a:avLst/>
          </a:prstGeom>
          <a:solidFill>
            <a:schemeClr val="accent2"/>
          </a:solidFill>
          <a:ln>
            <a:noFill/>
          </a:ln>
          <a:effectLst>
            <a:outerShdw blurRad="157163" rotWithShape="0" algn="bl" dir="894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13" name="Google Shape;213;p25"/>
          <p:cNvSpPr/>
          <p:nvPr/>
        </p:nvSpPr>
        <p:spPr>
          <a:xfrm rot="10800000">
            <a:off x="8653622" y="1838065"/>
            <a:ext cx="436800" cy="436800"/>
          </a:xfrm>
          <a:prstGeom prst="ellipse">
            <a:avLst/>
          </a:prstGeom>
          <a:solidFill>
            <a:schemeClr val="lt2"/>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214" name="Shape 214"/>
        <p:cNvGrpSpPr/>
        <p:nvPr/>
      </p:nvGrpSpPr>
      <p:grpSpPr>
        <a:xfrm>
          <a:off x="0" y="0"/>
          <a:ext cx="0" cy="0"/>
          <a:chOff x="0" y="0"/>
          <a:chExt cx="0" cy="0"/>
        </a:xfrm>
      </p:grpSpPr>
      <p:sp>
        <p:nvSpPr>
          <p:cNvPr id="215" name="Google Shape;215;p26"/>
          <p:cNvSpPr txBox="1"/>
          <p:nvPr>
            <p:ph type="title"/>
          </p:nvPr>
        </p:nvSpPr>
        <p:spPr>
          <a:xfrm>
            <a:off x="2290025" y="3342763"/>
            <a:ext cx="45639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4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216" name="Google Shape;216;p26"/>
          <p:cNvSpPr txBox="1"/>
          <p:nvPr>
            <p:ph idx="1" type="subTitle"/>
          </p:nvPr>
        </p:nvSpPr>
        <p:spPr>
          <a:xfrm>
            <a:off x="1998050" y="1345050"/>
            <a:ext cx="5148000" cy="174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sz="28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217" name="Google Shape;217;p26"/>
          <p:cNvSpPr/>
          <p:nvPr/>
        </p:nvSpPr>
        <p:spPr>
          <a:xfrm flipH="1">
            <a:off x="-16725" y="1173850"/>
            <a:ext cx="1289400" cy="1289400"/>
          </a:xfrm>
          <a:prstGeom prst="pie">
            <a:avLst>
              <a:gd fmla="val 10793291" name="adj1"/>
              <a:gd fmla="val 16200000" name="adj2"/>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18" name="Google Shape;218;p26"/>
          <p:cNvSpPr/>
          <p:nvPr/>
        </p:nvSpPr>
        <p:spPr>
          <a:xfrm flipH="1">
            <a:off x="-11051" y="2461506"/>
            <a:ext cx="1278600" cy="1278600"/>
          </a:xfrm>
          <a:prstGeom prst="pie">
            <a:avLst>
              <a:gd fmla="val 5404594" name="adj1"/>
              <a:gd fmla="val 16200000" name="adj2"/>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19" name="Google Shape;219;p26"/>
          <p:cNvSpPr/>
          <p:nvPr/>
        </p:nvSpPr>
        <p:spPr>
          <a:xfrm>
            <a:off x="-11051" y="1171581"/>
            <a:ext cx="1278600" cy="1278600"/>
          </a:xfrm>
          <a:prstGeom prst="pie">
            <a:avLst>
              <a:gd fmla="val 5404594" name="adj1"/>
              <a:gd fmla="val 16200000" name="adj2"/>
            </a:avLst>
          </a:prstGeom>
          <a:solidFill>
            <a:schemeClr val="lt2"/>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20" name="Google Shape;220;p26"/>
          <p:cNvSpPr/>
          <p:nvPr/>
        </p:nvSpPr>
        <p:spPr>
          <a:xfrm flipH="1" rot="10800000">
            <a:off x="704051" y="1934350"/>
            <a:ext cx="453300" cy="453300"/>
          </a:xfrm>
          <a:prstGeom prst="ellipse">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21" name="Google Shape;221;p26"/>
          <p:cNvSpPr/>
          <p:nvPr/>
        </p:nvSpPr>
        <p:spPr>
          <a:xfrm flipH="1" rot="5400000">
            <a:off x="940351" y="-951300"/>
            <a:ext cx="590100" cy="2492700"/>
          </a:xfrm>
          <a:prstGeom prst="rect">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22" name="Google Shape;222;p26"/>
          <p:cNvSpPr/>
          <p:nvPr/>
        </p:nvSpPr>
        <p:spPr>
          <a:xfrm flipH="1" rot="10800000">
            <a:off x="628275" y="586875"/>
            <a:ext cx="1098000" cy="584700"/>
          </a:xfrm>
          <a:prstGeom prst="rect">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23" name="Google Shape;223;p26"/>
          <p:cNvSpPr/>
          <p:nvPr/>
        </p:nvSpPr>
        <p:spPr>
          <a:xfrm rot="10800000">
            <a:off x="7402137" y="4517175"/>
            <a:ext cx="1098000" cy="639000"/>
          </a:xfrm>
          <a:prstGeom prst="rect">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24" name="Google Shape;224;p26"/>
          <p:cNvSpPr/>
          <p:nvPr/>
        </p:nvSpPr>
        <p:spPr>
          <a:xfrm>
            <a:off x="7848119" y="1485520"/>
            <a:ext cx="1289400" cy="1289400"/>
          </a:xfrm>
          <a:prstGeom prst="pie">
            <a:avLst>
              <a:gd fmla="val 10793291" name="adj1"/>
              <a:gd fmla="val 16200000" name="adj2"/>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25" name="Google Shape;225;p26"/>
          <p:cNvSpPr/>
          <p:nvPr/>
        </p:nvSpPr>
        <p:spPr>
          <a:xfrm>
            <a:off x="7853245" y="2773176"/>
            <a:ext cx="1278600" cy="1278600"/>
          </a:xfrm>
          <a:prstGeom prst="pie">
            <a:avLst>
              <a:gd fmla="val 5404594" name="adj1"/>
              <a:gd fmla="val 16200000" name="adj2"/>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26" name="Google Shape;226;p26"/>
          <p:cNvSpPr/>
          <p:nvPr/>
        </p:nvSpPr>
        <p:spPr>
          <a:xfrm rot="10800000">
            <a:off x="8492662" y="3540575"/>
            <a:ext cx="659400" cy="801600"/>
          </a:xfrm>
          <a:prstGeom prst="rect">
            <a:avLst/>
          </a:prstGeom>
          <a:solidFill>
            <a:schemeClr val="accent2"/>
          </a:solidFill>
          <a:ln>
            <a:noFill/>
          </a:ln>
          <a:effectLst>
            <a:outerShdw blurRad="157163" rotWithShape="0" algn="bl" dir="606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27" name="Google Shape;227;p26"/>
          <p:cNvSpPr/>
          <p:nvPr/>
        </p:nvSpPr>
        <p:spPr>
          <a:xfrm rot="-5400000">
            <a:off x="8267287" y="4284225"/>
            <a:ext cx="1098000" cy="645900"/>
          </a:xfrm>
          <a:prstGeom prst="rect">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28" name="Google Shape;228;p26"/>
          <p:cNvSpPr/>
          <p:nvPr/>
        </p:nvSpPr>
        <p:spPr>
          <a:xfrm flipH="1">
            <a:off x="7853245" y="1483251"/>
            <a:ext cx="1278600" cy="1278600"/>
          </a:xfrm>
          <a:prstGeom prst="pie">
            <a:avLst>
              <a:gd fmla="val 5404594" name="adj1"/>
              <a:gd fmla="val 16200000" name="adj2"/>
            </a:avLst>
          </a:prstGeom>
          <a:solidFill>
            <a:schemeClr val="accent4"/>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29" name="Google Shape;229;p26"/>
          <p:cNvSpPr/>
          <p:nvPr/>
        </p:nvSpPr>
        <p:spPr>
          <a:xfrm rot="10800000">
            <a:off x="8610143" y="2923245"/>
            <a:ext cx="453300" cy="453300"/>
          </a:xfrm>
          <a:prstGeom prst="ellipse">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30" name="Google Shape;230;p26"/>
          <p:cNvSpPr/>
          <p:nvPr/>
        </p:nvSpPr>
        <p:spPr>
          <a:xfrm>
            <a:off x="7862662" y="4512500"/>
            <a:ext cx="1261500" cy="1289400"/>
          </a:xfrm>
          <a:prstGeom prst="pie">
            <a:avLst>
              <a:gd fmla="val 10793291" name="adj1"/>
              <a:gd fmla="val 16200000" name="adj2"/>
            </a:avLst>
          </a:prstGeom>
          <a:solidFill>
            <a:schemeClr val="accent1"/>
          </a:solidFill>
          <a:ln>
            <a:noFill/>
          </a:ln>
          <a:effectLst>
            <a:outerShdw blurRad="271463" rotWithShape="0" algn="bl" dir="10320000" dist="28575">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231" name="Shape 231"/>
        <p:cNvGrpSpPr/>
        <p:nvPr/>
      </p:nvGrpSpPr>
      <p:grpSpPr>
        <a:xfrm>
          <a:off x="0" y="0"/>
          <a:ext cx="0" cy="0"/>
          <a:chOff x="0" y="0"/>
          <a:chExt cx="0" cy="0"/>
        </a:xfrm>
      </p:grpSpPr>
      <p:sp>
        <p:nvSpPr>
          <p:cNvPr id="232" name="Google Shape;232;p27"/>
          <p:cNvSpPr txBox="1"/>
          <p:nvPr>
            <p:ph idx="1" type="subTitle"/>
          </p:nvPr>
        </p:nvSpPr>
        <p:spPr>
          <a:xfrm>
            <a:off x="2786250" y="2747800"/>
            <a:ext cx="3571500" cy="1354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3" name="Google Shape;233;p27"/>
          <p:cNvSpPr txBox="1"/>
          <p:nvPr>
            <p:ph type="title"/>
          </p:nvPr>
        </p:nvSpPr>
        <p:spPr>
          <a:xfrm>
            <a:off x="720000" y="408474"/>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4" name="Google Shape;234;p27"/>
          <p:cNvSpPr/>
          <p:nvPr/>
        </p:nvSpPr>
        <p:spPr>
          <a:xfrm flipH="1">
            <a:off x="8093650" y="0"/>
            <a:ext cx="1051800" cy="639000"/>
          </a:xfrm>
          <a:prstGeom prst="rect">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35" name="Google Shape;235;p27"/>
          <p:cNvSpPr/>
          <p:nvPr/>
        </p:nvSpPr>
        <p:spPr>
          <a:xfrm flipH="1" rot="10800000">
            <a:off x="7862662" y="3851825"/>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36" name="Google Shape;236;p27"/>
          <p:cNvSpPr/>
          <p:nvPr/>
        </p:nvSpPr>
        <p:spPr>
          <a:xfrm flipH="1" rot="10800000">
            <a:off x="7867788" y="2574969"/>
            <a:ext cx="1278600" cy="1278600"/>
          </a:xfrm>
          <a:prstGeom prst="pie">
            <a:avLst>
              <a:gd fmla="val 5404594" name="adj1"/>
              <a:gd fmla="val 16200000" name="adj2"/>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37" name="Google Shape;237;p27"/>
          <p:cNvSpPr/>
          <p:nvPr/>
        </p:nvSpPr>
        <p:spPr>
          <a:xfrm flipH="1">
            <a:off x="8507086" y="2284575"/>
            <a:ext cx="639300" cy="801600"/>
          </a:xfrm>
          <a:prstGeom prst="rect">
            <a:avLst/>
          </a:prstGeom>
          <a:solidFill>
            <a:schemeClr val="accent1"/>
          </a:solidFill>
          <a:ln>
            <a:noFill/>
          </a:ln>
          <a:effectLst>
            <a:outerShdw blurRad="157163" rotWithShape="0" algn="bl" dir="606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38" name="Google Shape;238;p27"/>
          <p:cNvSpPr/>
          <p:nvPr/>
        </p:nvSpPr>
        <p:spPr>
          <a:xfrm rot="10800000">
            <a:off x="7867788" y="3864894"/>
            <a:ext cx="1278600" cy="1278600"/>
          </a:xfrm>
          <a:prstGeom prst="pie">
            <a:avLst>
              <a:gd fmla="val 5404594" name="adj1"/>
              <a:gd fmla="val 16200000" name="adj2"/>
            </a:avLst>
          </a:prstGeom>
          <a:solidFill>
            <a:schemeClr val="lt2"/>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39" name="Google Shape;239;p27"/>
          <p:cNvSpPr/>
          <p:nvPr/>
        </p:nvSpPr>
        <p:spPr>
          <a:xfrm flipH="1">
            <a:off x="7977986" y="3927425"/>
            <a:ext cx="453300" cy="453300"/>
          </a:xfrm>
          <a:prstGeom prst="ellipse">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40" name="Google Shape;240;p27"/>
          <p:cNvSpPr/>
          <p:nvPr/>
        </p:nvSpPr>
        <p:spPr>
          <a:xfrm flipH="1" rot="10800000">
            <a:off x="8500587" y="-645736"/>
            <a:ext cx="1289400" cy="1289400"/>
          </a:xfrm>
          <a:prstGeom prst="pie">
            <a:avLst>
              <a:gd fmla="val 10793291" name="adj1"/>
              <a:gd fmla="val 16200000" name="adj2"/>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41" name="Google Shape;241;p27"/>
          <p:cNvSpPr/>
          <p:nvPr/>
        </p:nvSpPr>
        <p:spPr>
          <a:xfrm rot="10800000">
            <a:off x="-2182" y="1276855"/>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42" name="Google Shape;242;p27"/>
          <p:cNvSpPr/>
          <p:nvPr/>
        </p:nvSpPr>
        <p:spPr>
          <a:xfrm rot="10800000">
            <a:off x="3492" y="-1"/>
            <a:ext cx="1278600" cy="1278600"/>
          </a:xfrm>
          <a:prstGeom prst="pie">
            <a:avLst>
              <a:gd fmla="val 5404594" name="adj1"/>
              <a:gd fmla="val 16200000" name="adj2"/>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43" name="Google Shape;243;p27"/>
          <p:cNvSpPr/>
          <p:nvPr/>
        </p:nvSpPr>
        <p:spPr>
          <a:xfrm flipH="1" rot="10800000">
            <a:off x="3492" y="1289924"/>
            <a:ext cx="1278600" cy="1278600"/>
          </a:xfrm>
          <a:prstGeom prst="pie">
            <a:avLst>
              <a:gd fmla="val 5404594" name="adj1"/>
              <a:gd fmla="val 16200000" name="adj2"/>
            </a:avLst>
          </a:prstGeom>
          <a:solidFill>
            <a:schemeClr val="accent4"/>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44" name="Google Shape;244;p27"/>
          <p:cNvSpPr/>
          <p:nvPr/>
        </p:nvSpPr>
        <p:spPr>
          <a:xfrm>
            <a:off x="71894" y="675230"/>
            <a:ext cx="453300" cy="453300"/>
          </a:xfrm>
          <a:prstGeom prst="ellipse">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45" name="Google Shape;245;p27"/>
          <p:cNvSpPr/>
          <p:nvPr/>
        </p:nvSpPr>
        <p:spPr>
          <a:xfrm rot="5400000">
            <a:off x="945150" y="3599000"/>
            <a:ext cx="591300" cy="2511000"/>
          </a:xfrm>
          <a:prstGeom prst="rect">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46" name="Google Shape;246;p27"/>
          <p:cNvSpPr/>
          <p:nvPr/>
        </p:nvSpPr>
        <p:spPr>
          <a:xfrm>
            <a:off x="642824" y="3667625"/>
            <a:ext cx="1098000" cy="895500"/>
          </a:xfrm>
          <a:prstGeom prst="rect">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47" name="Google Shape;247;p27"/>
          <p:cNvSpPr/>
          <p:nvPr/>
        </p:nvSpPr>
        <p:spPr>
          <a:xfrm>
            <a:off x="71894" y="3913005"/>
            <a:ext cx="453300" cy="453300"/>
          </a:xfrm>
          <a:prstGeom prst="ellipse">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spTree>
      <p:nvGrpSpPr>
        <p:cNvPr id="248" name="Shape 248"/>
        <p:cNvGrpSpPr/>
        <p:nvPr/>
      </p:nvGrpSpPr>
      <p:grpSpPr>
        <a:xfrm>
          <a:off x="0" y="0"/>
          <a:ext cx="0" cy="0"/>
          <a:chOff x="0" y="0"/>
          <a:chExt cx="0" cy="0"/>
        </a:xfrm>
      </p:grpSpPr>
      <p:sp>
        <p:nvSpPr>
          <p:cNvPr id="249" name="Google Shape;249;p28"/>
          <p:cNvSpPr/>
          <p:nvPr/>
        </p:nvSpPr>
        <p:spPr>
          <a:xfrm flipH="1" rot="10800000">
            <a:off x="635200" y="4517175"/>
            <a:ext cx="1098000" cy="639000"/>
          </a:xfrm>
          <a:prstGeom prst="rect">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50" name="Google Shape;250;p28"/>
          <p:cNvSpPr/>
          <p:nvPr/>
        </p:nvSpPr>
        <p:spPr>
          <a:xfrm flipH="1" rot="5400000">
            <a:off x="-229950" y="4284225"/>
            <a:ext cx="1098000" cy="645900"/>
          </a:xfrm>
          <a:prstGeom prst="rect">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51" name="Google Shape;251;p28"/>
          <p:cNvSpPr/>
          <p:nvPr/>
        </p:nvSpPr>
        <p:spPr>
          <a:xfrm flipH="1">
            <a:off x="11175" y="4512500"/>
            <a:ext cx="1261500" cy="1289400"/>
          </a:xfrm>
          <a:prstGeom prst="pie">
            <a:avLst>
              <a:gd fmla="val 10793291" name="adj1"/>
              <a:gd fmla="val 16200000" name="adj2"/>
            </a:avLst>
          </a:prstGeom>
          <a:solidFill>
            <a:schemeClr val="accent1"/>
          </a:solidFill>
          <a:ln>
            <a:noFill/>
          </a:ln>
          <a:effectLst>
            <a:outerShdw blurRad="271463" rotWithShape="0" algn="bl" dir="10320000" dist="28575">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52" name="Google Shape;252;p28"/>
          <p:cNvSpPr txBox="1"/>
          <p:nvPr>
            <p:ph idx="1" type="subTitle"/>
          </p:nvPr>
        </p:nvSpPr>
        <p:spPr>
          <a:xfrm>
            <a:off x="4681025" y="1827375"/>
            <a:ext cx="2473800" cy="1488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3" name="Google Shape;253;p28"/>
          <p:cNvSpPr txBox="1"/>
          <p:nvPr>
            <p:ph type="title"/>
          </p:nvPr>
        </p:nvSpPr>
        <p:spPr>
          <a:xfrm>
            <a:off x="1989163" y="2285400"/>
            <a:ext cx="24738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54" name="Google Shape;254;p28"/>
          <p:cNvSpPr/>
          <p:nvPr/>
        </p:nvSpPr>
        <p:spPr>
          <a:xfrm flipH="1" rot="10800000">
            <a:off x="8128438" y="837565"/>
            <a:ext cx="436800" cy="436800"/>
          </a:xfrm>
          <a:prstGeom prst="ellipse">
            <a:avLst/>
          </a:prstGeom>
          <a:solidFill>
            <a:schemeClr val="accent3"/>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55" name="Google Shape;255;p28"/>
          <p:cNvSpPr/>
          <p:nvPr/>
        </p:nvSpPr>
        <p:spPr>
          <a:xfrm flipH="1" rot="10800000">
            <a:off x="8377601" y="96828"/>
            <a:ext cx="688200" cy="688200"/>
          </a:xfrm>
          <a:prstGeom prst="ellipse">
            <a:avLst/>
          </a:prstGeom>
          <a:solidFill>
            <a:schemeClr val="accent1"/>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56" name="Google Shape;256;p28"/>
          <p:cNvSpPr/>
          <p:nvPr/>
        </p:nvSpPr>
        <p:spPr>
          <a:xfrm flipH="1" rot="10800000">
            <a:off x="8508297" y="1274375"/>
            <a:ext cx="288000" cy="288000"/>
          </a:xfrm>
          <a:prstGeom prst="ellipse">
            <a:avLst/>
          </a:prstGeom>
          <a:solidFill>
            <a:schemeClr val="lt2"/>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57" name="Google Shape;257;p28"/>
          <p:cNvSpPr/>
          <p:nvPr/>
        </p:nvSpPr>
        <p:spPr>
          <a:xfrm rot="-5400000">
            <a:off x="8331400" y="4322787"/>
            <a:ext cx="1105200" cy="536100"/>
          </a:xfrm>
          <a:prstGeom prst="rect">
            <a:avLst/>
          </a:prstGeom>
          <a:solidFill>
            <a:schemeClr val="lt2"/>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58" name="Google Shape;258;p28"/>
          <p:cNvSpPr/>
          <p:nvPr/>
        </p:nvSpPr>
        <p:spPr>
          <a:xfrm>
            <a:off x="8107412" y="3425400"/>
            <a:ext cx="543900" cy="1718100"/>
          </a:xfrm>
          <a:prstGeom prst="rect">
            <a:avLst/>
          </a:prstGeom>
          <a:solidFill>
            <a:schemeClr val="accent4"/>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59" name="Google Shape;259;p28"/>
          <p:cNvSpPr/>
          <p:nvPr/>
        </p:nvSpPr>
        <p:spPr>
          <a:xfrm>
            <a:off x="-2" y="2768769"/>
            <a:ext cx="1289400" cy="1289400"/>
          </a:xfrm>
          <a:prstGeom prst="pie">
            <a:avLst>
              <a:gd fmla="val 10793291" name="adj1"/>
              <a:gd fmla="val 16200000" name="adj2"/>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60" name="Google Shape;260;p28"/>
          <p:cNvSpPr/>
          <p:nvPr/>
        </p:nvSpPr>
        <p:spPr>
          <a:xfrm flipH="1">
            <a:off x="5124" y="2766500"/>
            <a:ext cx="1278600" cy="1278600"/>
          </a:xfrm>
          <a:prstGeom prst="pie">
            <a:avLst>
              <a:gd fmla="val 5404594" name="adj1"/>
              <a:gd fmla="val 16200000" name="adj2"/>
            </a:avLst>
          </a:prstGeom>
          <a:solidFill>
            <a:schemeClr val="accent3"/>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61" name="Google Shape;261;p28"/>
          <p:cNvSpPr/>
          <p:nvPr/>
        </p:nvSpPr>
        <p:spPr>
          <a:xfrm rot="5400000">
            <a:off x="28799" y="-28716"/>
            <a:ext cx="478500" cy="536100"/>
          </a:xfrm>
          <a:prstGeom prst="rect">
            <a:avLst/>
          </a:prstGeom>
          <a:solidFill>
            <a:schemeClr val="accent4"/>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62" name="Google Shape;262;p28"/>
          <p:cNvSpPr/>
          <p:nvPr/>
        </p:nvSpPr>
        <p:spPr>
          <a:xfrm rot="10800000">
            <a:off x="346074" y="0"/>
            <a:ext cx="543900" cy="1718100"/>
          </a:xfrm>
          <a:prstGeom prst="rect">
            <a:avLst/>
          </a:prstGeom>
          <a:solidFill>
            <a:schemeClr val="accent2"/>
          </a:solidFill>
          <a:ln>
            <a:noFill/>
          </a:ln>
          <a:effectLst>
            <a:outerShdw blurRad="157163" rotWithShape="0" algn="bl" dir="894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63" name="Google Shape;263;p28"/>
          <p:cNvSpPr/>
          <p:nvPr/>
        </p:nvSpPr>
        <p:spPr>
          <a:xfrm rot="10800000">
            <a:off x="399609" y="1838065"/>
            <a:ext cx="436800" cy="436800"/>
          </a:xfrm>
          <a:prstGeom prst="ellipse">
            <a:avLst/>
          </a:prstGeom>
          <a:solidFill>
            <a:schemeClr val="accent1"/>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64" name="Google Shape;264;p28"/>
          <p:cNvSpPr/>
          <p:nvPr/>
        </p:nvSpPr>
        <p:spPr>
          <a:xfrm flipH="1" rot="10800000">
            <a:off x="8012988" y="2146794"/>
            <a:ext cx="1278600" cy="1278600"/>
          </a:xfrm>
          <a:prstGeom prst="pie">
            <a:avLst>
              <a:gd fmla="val 5404594" name="adj1"/>
              <a:gd fmla="val 16200000" name="adj2"/>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_1">
    <p:spTree>
      <p:nvGrpSpPr>
        <p:cNvPr id="265" name="Shape 265"/>
        <p:cNvGrpSpPr/>
        <p:nvPr/>
      </p:nvGrpSpPr>
      <p:grpSpPr>
        <a:xfrm>
          <a:off x="0" y="0"/>
          <a:ext cx="0" cy="0"/>
          <a:chOff x="0" y="0"/>
          <a:chExt cx="0" cy="0"/>
        </a:xfrm>
      </p:grpSpPr>
      <p:sp>
        <p:nvSpPr>
          <p:cNvPr id="266" name="Google Shape;266;p29"/>
          <p:cNvSpPr txBox="1"/>
          <p:nvPr>
            <p:ph idx="1" type="subTitle"/>
          </p:nvPr>
        </p:nvSpPr>
        <p:spPr>
          <a:xfrm>
            <a:off x="1462500" y="3872325"/>
            <a:ext cx="6219000" cy="735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7" name="Google Shape;267;p29"/>
          <p:cNvSpPr txBox="1"/>
          <p:nvPr>
            <p:ph type="title"/>
          </p:nvPr>
        </p:nvSpPr>
        <p:spPr>
          <a:xfrm>
            <a:off x="720000" y="408474"/>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8" name="Google Shape;268;p29"/>
          <p:cNvSpPr/>
          <p:nvPr/>
        </p:nvSpPr>
        <p:spPr>
          <a:xfrm rot="10800000">
            <a:off x="-14700" y="3851825"/>
            <a:ext cx="1289400" cy="1289400"/>
          </a:xfrm>
          <a:prstGeom prst="pie">
            <a:avLst>
              <a:gd fmla="val 10793291" name="adj1"/>
              <a:gd fmla="val 16200000" name="adj2"/>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69" name="Google Shape;269;p29"/>
          <p:cNvSpPr/>
          <p:nvPr/>
        </p:nvSpPr>
        <p:spPr>
          <a:xfrm rot="5400000">
            <a:off x="-238421" y="229500"/>
            <a:ext cx="1098000" cy="639000"/>
          </a:xfrm>
          <a:prstGeom prst="rect">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70" name="Google Shape;270;p29"/>
          <p:cNvSpPr/>
          <p:nvPr/>
        </p:nvSpPr>
        <p:spPr>
          <a:xfrm flipH="1" rot="10800000">
            <a:off x="-9026" y="3864894"/>
            <a:ext cx="1278600" cy="1278600"/>
          </a:xfrm>
          <a:prstGeom prst="pie">
            <a:avLst>
              <a:gd fmla="val 5404594" name="adj1"/>
              <a:gd fmla="val 16200000" name="adj2"/>
            </a:avLst>
          </a:prstGeom>
          <a:solidFill>
            <a:schemeClr val="accent2"/>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71" name="Google Shape;271;p29"/>
          <p:cNvSpPr/>
          <p:nvPr/>
        </p:nvSpPr>
        <p:spPr>
          <a:xfrm>
            <a:off x="706076" y="3927425"/>
            <a:ext cx="453300" cy="453300"/>
          </a:xfrm>
          <a:prstGeom prst="ellipse">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72" name="Google Shape;272;p29"/>
          <p:cNvSpPr/>
          <p:nvPr/>
        </p:nvSpPr>
        <p:spPr>
          <a:xfrm rot="10800000">
            <a:off x="-14450" y="-645736"/>
            <a:ext cx="1289400" cy="1289400"/>
          </a:xfrm>
          <a:prstGeom prst="pie">
            <a:avLst>
              <a:gd fmla="val 10793291" name="adj1"/>
              <a:gd fmla="val 16200000" name="adj2"/>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73" name="Google Shape;273;p29"/>
          <p:cNvSpPr/>
          <p:nvPr/>
        </p:nvSpPr>
        <p:spPr>
          <a:xfrm flipH="1">
            <a:off x="7480362" y="-3025"/>
            <a:ext cx="1098000" cy="639000"/>
          </a:xfrm>
          <a:prstGeom prst="rect">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74" name="Google Shape;274;p29"/>
          <p:cNvSpPr/>
          <p:nvPr/>
        </p:nvSpPr>
        <p:spPr>
          <a:xfrm flipH="1" rot="-5400000">
            <a:off x="8269312" y="223025"/>
            <a:ext cx="1098000" cy="645900"/>
          </a:xfrm>
          <a:prstGeom prst="rect">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75" name="Google Shape;275;p29"/>
          <p:cNvSpPr/>
          <p:nvPr/>
        </p:nvSpPr>
        <p:spPr>
          <a:xfrm flipH="1">
            <a:off x="6878618" y="89830"/>
            <a:ext cx="453300" cy="453300"/>
          </a:xfrm>
          <a:prstGeom prst="ellipse">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76" name="Google Shape;276;p29"/>
          <p:cNvSpPr/>
          <p:nvPr/>
        </p:nvSpPr>
        <p:spPr>
          <a:xfrm flipH="1" rot="-5400000">
            <a:off x="8292225" y="4290300"/>
            <a:ext cx="501900" cy="1217700"/>
          </a:xfrm>
          <a:prstGeom prst="rect">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77" name="Google Shape;277;p29"/>
          <p:cNvSpPr/>
          <p:nvPr/>
        </p:nvSpPr>
        <p:spPr>
          <a:xfrm flipH="1">
            <a:off x="8612168" y="1240205"/>
            <a:ext cx="453300" cy="453300"/>
          </a:xfrm>
          <a:prstGeom prst="ellipse">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78" name="Google Shape;278;p29"/>
          <p:cNvSpPr/>
          <p:nvPr/>
        </p:nvSpPr>
        <p:spPr>
          <a:xfrm rot="10800000">
            <a:off x="-8701" y="2371711"/>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79" name="Google Shape;279;p29"/>
          <p:cNvSpPr/>
          <p:nvPr/>
        </p:nvSpPr>
        <p:spPr>
          <a:xfrm rot="10800000">
            <a:off x="-3027" y="1094855"/>
            <a:ext cx="1278600" cy="1278600"/>
          </a:xfrm>
          <a:prstGeom prst="pie">
            <a:avLst>
              <a:gd fmla="val 5404594" name="adj1"/>
              <a:gd fmla="val 16200000" name="adj2"/>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80" name="Google Shape;280;p29"/>
          <p:cNvSpPr/>
          <p:nvPr/>
        </p:nvSpPr>
        <p:spPr>
          <a:xfrm flipH="1" rot="10800000">
            <a:off x="-3027" y="2384780"/>
            <a:ext cx="1278600" cy="1278600"/>
          </a:xfrm>
          <a:prstGeom prst="pie">
            <a:avLst>
              <a:gd fmla="val 5404594" name="adj1"/>
              <a:gd fmla="val 16200000" name="adj2"/>
            </a:avLst>
          </a:prstGeom>
          <a:solidFill>
            <a:schemeClr val="accent4"/>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81" name="Google Shape;281;p29"/>
          <p:cNvSpPr/>
          <p:nvPr/>
        </p:nvSpPr>
        <p:spPr>
          <a:xfrm>
            <a:off x="65375" y="1770086"/>
            <a:ext cx="453300" cy="453300"/>
          </a:xfrm>
          <a:prstGeom prst="ellipse">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82" name="Google Shape;282;p29"/>
          <p:cNvSpPr/>
          <p:nvPr/>
        </p:nvSpPr>
        <p:spPr>
          <a:xfrm flipH="1" rot="10800000">
            <a:off x="7862662" y="3356525"/>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83" name="Google Shape;283;p29"/>
          <p:cNvSpPr/>
          <p:nvPr/>
        </p:nvSpPr>
        <p:spPr>
          <a:xfrm rot="10800000">
            <a:off x="7867788" y="3369594"/>
            <a:ext cx="1278600" cy="1278600"/>
          </a:xfrm>
          <a:prstGeom prst="pie">
            <a:avLst>
              <a:gd fmla="val 5404594" name="adj1"/>
              <a:gd fmla="val 16200000" name="adj2"/>
            </a:avLst>
          </a:prstGeom>
          <a:solidFill>
            <a:schemeClr val="accent2"/>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84" name="Google Shape;284;p29"/>
          <p:cNvSpPr/>
          <p:nvPr/>
        </p:nvSpPr>
        <p:spPr>
          <a:xfrm flipH="1">
            <a:off x="7977986" y="3432125"/>
            <a:ext cx="453300" cy="453300"/>
          </a:xfrm>
          <a:prstGeom prst="ellipse">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_1_1">
    <p:spTree>
      <p:nvGrpSpPr>
        <p:cNvPr id="285" name="Shape 285"/>
        <p:cNvGrpSpPr/>
        <p:nvPr/>
      </p:nvGrpSpPr>
      <p:grpSpPr>
        <a:xfrm>
          <a:off x="0" y="0"/>
          <a:ext cx="0" cy="0"/>
          <a:chOff x="0" y="0"/>
          <a:chExt cx="0" cy="0"/>
        </a:xfrm>
      </p:grpSpPr>
      <p:sp>
        <p:nvSpPr>
          <p:cNvPr id="286" name="Google Shape;286;p30"/>
          <p:cNvSpPr txBox="1"/>
          <p:nvPr>
            <p:ph idx="1" type="subTitle"/>
          </p:nvPr>
        </p:nvSpPr>
        <p:spPr>
          <a:xfrm>
            <a:off x="1998950" y="2620475"/>
            <a:ext cx="2739600" cy="1248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7" name="Google Shape;287;p30"/>
          <p:cNvSpPr txBox="1"/>
          <p:nvPr>
            <p:ph type="title"/>
          </p:nvPr>
        </p:nvSpPr>
        <p:spPr>
          <a:xfrm>
            <a:off x="1910900" y="1333050"/>
            <a:ext cx="2915700" cy="1362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88" name="Google Shape;288;p30"/>
          <p:cNvSpPr/>
          <p:nvPr/>
        </p:nvSpPr>
        <p:spPr>
          <a:xfrm flipH="1">
            <a:off x="8500450" y="0"/>
            <a:ext cx="645000" cy="1676400"/>
          </a:xfrm>
          <a:prstGeom prst="rect">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89" name="Google Shape;289;p30"/>
          <p:cNvSpPr/>
          <p:nvPr/>
        </p:nvSpPr>
        <p:spPr>
          <a:xfrm flipH="1" rot="10800000">
            <a:off x="-2163" y="3851825"/>
            <a:ext cx="1289400" cy="1289400"/>
          </a:xfrm>
          <a:prstGeom prst="pie">
            <a:avLst>
              <a:gd fmla="val 10793291" name="adj1"/>
              <a:gd fmla="val 16200000" name="adj2"/>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90" name="Google Shape;290;p30"/>
          <p:cNvSpPr/>
          <p:nvPr/>
        </p:nvSpPr>
        <p:spPr>
          <a:xfrm flipH="1" rot="10800000">
            <a:off x="2963" y="2574969"/>
            <a:ext cx="1278600" cy="1278600"/>
          </a:xfrm>
          <a:prstGeom prst="pie">
            <a:avLst>
              <a:gd fmla="val 5404594" name="adj1"/>
              <a:gd fmla="val 16200000" name="adj2"/>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91" name="Google Shape;291;p30"/>
          <p:cNvSpPr/>
          <p:nvPr/>
        </p:nvSpPr>
        <p:spPr>
          <a:xfrm rot="10800000">
            <a:off x="2963" y="3864894"/>
            <a:ext cx="1278600" cy="1278600"/>
          </a:xfrm>
          <a:prstGeom prst="pie">
            <a:avLst>
              <a:gd fmla="val 5404594" name="adj1"/>
              <a:gd fmla="val 16200000" name="adj2"/>
            </a:avLst>
          </a:prstGeom>
          <a:solidFill>
            <a:schemeClr val="accent2"/>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92" name="Google Shape;292;p30"/>
          <p:cNvSpPr/>
          <p:nvPr/>
        </p:nvSpPr>
        <p:spPr>
          <a:xfrm flipH="1">
            <a:off x="113161" y="3927425"/>
            <a:ext cx="453300" cy="453300"/>
          </a:xfrm>
          <a:prstGeom prst="ellipse">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93" name="Google Shape;293;p30"/>
          <p:cNvSpPr/>
          <p:nvPr/>
        </p:nvSpPr>
        <p:spPr>
          <a:xfrm flipH="1" rot="10800000">
            <a:off x="8500587" y="-645736"/>
            <a:ext cx="1289400" cy="1289400"/>
          </a:xfrm>
          <a:prstGeom prst="pie">
            <a:avLst>
              <a:gd fmla="val 10793291" name="adj1"/>
              <a:gd fmla="val 16200000" name="adj2"/>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94" name="Google Shape;294;p30"/>
          <p:cNvSpPr/>
          <p:nvPr/>
        </p:nvSpPr>
        <p:spPr>
          <a:xfrm rot="10800000">
            <a:off x="-2182" y="1276855"/>
            <a:ext cx="1289400" cy="1289400"/>
          </a:xfrm>
          <a:prstGeom prst="pie">
            <a:avLst>
              <a:gd fmla="val 10793291" name="adj1"/>
              <a:gd fmla="val 16200000" name="adj2"/>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95" name="Google Shape;295;p30"/>
          <p:cNvSpPr/>
          <p:nvPr/>
        </p:nvSpPr>
        <p:spPr>
          <a:xfrm rot="10800000">
            <a:off x="3492" y="-1"/>
            <a:ext cx="1278600" cy="1278600"/>
          </a:xfrm>
          <a:prstGeom prst="pie">
            <a:avLst>
              <a:gd fmla="val 5404594" name="adj1"/>
              <a:gd fmla="val 16200000" name="adj2"/>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96" name="Google Shape;296;p30"/>
          <p:cNvSpPr/>
          <p:nvPr/>
        </p:nvSpPr>
        <p:spPr>
          <a:xfrm flipH="1" rot="10800000">
            <a:off x="3492" y="1289924"/>
            <a:ext cx="1278600" cy="1278600"/>
          </a:xfrm>
          <a:prstGeom prst="pie">
            <a:avLst>
              <a:gd fmla="val 5404594" name="adj1"/>
              <a:gd fmla="val 16200000" name="adj2"/>
            </a:avLst>
          </a:prstGeom>
          <a:solidFill>
            <a:schemeClr val="lt2"/>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97" name="Google Shape;297;p30"/>
          <p:cNvSpPr/>
          <p:nvPr/>
        </p:nvSpPr>
        <p:spPr>
          <a:xfrm>
            <a:off x="71894" y="675230"/>
            <a:ext cx="453300" cy="453300"/>
          </a:xfrm>
          <a:prstGeom prst="ellipse">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98" name="Google Shape;298;p30"/>
          <p:cNvSpPr/>
          <p:nvPr/>
        </p:nvSpPr>
        <p:spPr>
          <a:xfrm>
            <a:off x="7838700" y="4497550"/>
            <a:ext cx="1914900" cy="639000"/>
          </a:xfrm>
          <a:prstGeom prst="rect">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99" name="Google Shape;299;p30"/>
          <p:cNvSpPr/>
          <p:nvPr/>
        </p:nvSpPr>
        <p:spPr>
          <a:xfrm rot="10800000">
            <a:off x="7194163" y="3851814"/>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300" name="Shape 300"/>
        <p:cNvGrpSpPr/>
        <p:nvPr/>
      </p:nvGrpSpPr>
      <p:grpSpPr>
        <a:xfrm>
          <a:off x="0" y="0"/>
          <a:ext cx="0" cy="0"/>
          <a:chOff x="0" y="0"/>
          <a:chExt cx="0" cy="0"/>
        </a:xfrm>
      </p:grpSpPr>
      <p:sp>
        <p:nvSpPr>
          <p:cNvPr id="301" name="Google Shape;301;p31"/>
          <p:cNvSpPr txBox="1"/>
          <p:nvPr>
            <p:ph idx="1" type="subTitle"/>
          </p:nvPr>
        </p:nvSpPr>
        <p:spPr>
          <a:xfrm>
            <a:off x="3691175" y="1589800"/>
            <a:ext cx="3342000" cy="434700"/>
          </a:xfrm>
          <a:prstGeom prst="rect">
            <a:avLst/>
          </a:prstGeom>
          <a:effectLst>
            <a:outerShdw blurRad="57150" rotWithShape="0" algn="bl" dir="3780000" dist="19050">
              <a:srgbClr val="000000">
                <a:alpha val="60000"/>
              </a:srgbClr>
            </a:outerShdw>
          </a:effectLst>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Bebas Neue"/>
              <a:buNone/>
              <a:defRPr b="1" sz="2000">
                <a:solidFill>
                  <a:schemeClr val="dk2"/>
                </a:solidFill>
                <a:highlight>
                  <a:schemeClr val="accent1"/>
                </a:highlight>
                <a:latin typeface="Poppins"/>
                <a:ea typeface="Poppins"/>
                <a:cs typeface="Poppins"/>
                <a:sym typeface="Poppins"/>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302" name="Google Shape;302;p31"/>
          <p:cNvSpPr txBox="1"/>
          <p:nvPr>
            <p:ph idx="2" type="subTitle"/>
          </p:nvPr>
        </p:nvSpPr>
        <p:spPr>
          <a:xfrm>
            <a:off x="2110415" y="3052075"/>
            <a:ext cx="3342000" cy="434700"/>
          </a:xfrm>
          <a:prstGeom prst="rect">
            <a:avLst/>
          </a:prstGeom>
          <a:effectLst>
            <a:outerShdw blurRad="57150" rotWithShape="0" algn="bl" dir="3780000" dist="19050">
              <a:srgbClr val="000000">
                <a:alpha val="60000"/>
              </a:srgbClr>
            </a:outerShdw>
          </a:effectLst>
        </p:spPr>
        <p:txBody>
          <a:bodyPr anchorCtr="0" anchor="ctr" bIns="91425" lIns="91425" spcFirstLastPara="1" rIns="91425" wrap="square" tIns="91425">
            <a:noAutofit/>
          </a:bodyPr>
          <a:lstStyle>
            <a:lvl1pPr lvl="0" rtl="0" algn="r">
              <a:lnSpc>
                <a:spcPct val="100000"/>
              </a:lnSpc>
              <a:spcBef>
                <a:spcPts val="0"/>
              </a:spcBef>
              <a:spcAft>
                <a:spcPts val="0"/>
              </a:spcAft>
              <a:buSzPts val="2500"/>
              <a:buFont typeface="Bebas Neue"/>
              <a:buNone/>
              <a:defRPr b="1" sz="2000">
                <a:solidFill>
                  <a:schemeClr val="dk2"/>
                </a:solidFill>
                <a:highlight>
                  <a:schemeClr val="accent1"/>
                </a:highlight>
                <a:latin typeface="Poppins"/>
                <a:ea typeface="Poppins"/>
                <a:cs typeface="Poppins"/>
                <a:sym typeface="Poppins"/>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303" name="Google Shape;303;p31"/>
          <p:cNvSpPr txBox="1"/>
          <p:nvPr>
            <p:ph idx="3" type="subTitle"/>
          </p:nvPr>
        </p:nvSpPr>
        <p:spPr>
          <a:xfrm>
            <a:off x="3691175" y="2048472"/>
            <a:ext cx="3342000" cy="502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4" name="Google Shape;304;p31"/>
          <p:cNvSpPr txBox="1"/>
          <p:nvPr>
            <p:ph idx="4" type="subTitle"/>
          </p:nvPr>
        </p:nvSpPr>
        <p:spPr>
          <a:xfrm>
            <a:off x="2110413" y="3510725"/>
            <a:ext cx="3342000" cy="502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5" name="Google Shape;305;p31"/>
          <p:cNvSpPr txBox="1"/>
          <p:nvPr>
            <p:ph type="title"/>
          </p:nvPr>
        </p:nvSpPr>
        <p:spPr>
          <a:xfrm>
            <a:off x="720000" y="405742"/>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06" name="Google Shape;306;p31"/>
          <p:cNvSpPr/>
          <p:nvPr/>
        </p:nvSpPr>
        <p:spPr>
          <a:xfrm>
            <a:off x="7862662" y="8914"/>
            <a:ext cx="1289400" cy="1289400"/>
          </a:xfrm>
          <a:prstGeom prst="pie">
            <a:avLst>
              <a:gd fmla="val 10793291" name="adj1"/>
              <a:gd fmla="val 16200000" name="adj2"/>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07" name="Google Shape;307;p31"/>
          <p:cNvSpPr/>
          <p:nvPr/>
        </p:nvSpPr>
        <p:spPr>
          <a:xfrm rot="-5400000">
            <a:off x="8277783" y="4281639"/>
            <a:ext cx="1098000" cy="639000"/>
          </a:xfrm>
          <a:prstGeom prst="rect">
            <a:avLst/>
          </a:prstGeom>
          <a:solidFill>
            <a:srgbClr val="0082F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08" name="Google Shape;308;p31"/>
          <p:cNvSpPr/>
          <p:nvPr/>
        </p:nvSpPr>
        <p:spPr>
          <a:xfrm flipH="1">
            <a:off x="7867788" y="6645"/>
            <a:ext cx="1278600" cy="1278600"/>
          </a:xfrm>
          <a:prstGeom prst="pie">
            <a:avLst>
              <a:gd fmla="val 5404594" name="adj1"/>
              <a:gd fmla="val 16200000" name="adj2"/>
            </a:avLst>
          </a:prstGeom>
          <a:solidFill>
            <a:schemeClr val="accent3"/>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09" name="Google Shape;309;p31"/>
          <p:cNvSpPr/>
          <p:nvPr/>
        </p:nvSpPr>
        <p:spPr>
          <a:xfrm rot="10800000">
            <a:off x="7977986" y="769414"/>
            <a:ext cx="453300" cy="453300"/>
          </a:xfrm>
          <a:prstGeom prst="ellipse">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10" name="Google Shape;310;p31"/>
          <p:cNvSpPr/>
          <p:nvPr/>
        </p:nvSpPr>
        <p:spPr>
          <a:xfrm>
            <a:off x="7862412" y="4506475"/>
            <a:ext cx="1289400" cy="1289400"/>
          </a:xfrm>
          <a:prstGeom prst="pie">
            <a:avLst>
              <a:gd fmla="val 10793291" name="adj1"/>
              <a:gd fmla="val 16200000" name="adj2"/>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11" name="Google Shape;311;p31"/>
          <p:cNvSpPr/>
          <p:nvPr/>
        </p:nvSpPr>
        <p:spPr>
          <a:xfrm flipH="1" rot="10800000">
            <a:off x="559000" y="4514164"/>
            <a:ext cx="1098000" cy="639000"/>
          </a:xfrm>
          <a:prstGeom prst="rect">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12" name="Google Shape;312;p31"/>
          <p:cNvSpPr/>
          <p:nvPr/>
        </p:nvSpPr>
        <p:spPr>
          <a:xfrm flipH="1" rot="5400000">
            <a:off x="-229950" y="4281214"/>
            <a:ext cx="1098000" cy="645900"/>
          </a:xfrm>
          <a:prstGeom prst="rect">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13" name="Google Shape;313;p31"/>
          <p:cNvSpPr/>
          <p:nvPr/>
        </p:nvSpPr>
        <p:spPr>
          <a:xfrm flipH="1" rot="10800000">
            <a:off x="1805444" y="4607009"/>
            <a:ext cx="453300" cy="453300"/>
          </a:xfrm>
          <a:prstGeom prst="ellipse">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14" name="Google Shape;314;p31"/>
          <p:cNvSpPr/>
          <p:nvPr/>
        </p:nvSpPr>
        <p:spPr>
          <a:xfrm flipH="1" rot="5400000">
            <a:off x="945150" y="-959861"/>
            <a:ext cx="591300" cy="2511000"/>
          </a:xfrm>
          <a:prstGeom prst="rect">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15" name="Google Shape;315;p31"/>
          <p:cNvSpPr/>
          <p:nvPr/>
        </p:nvSpPr>
        <p:spPr>
          <a:xfrm flipH="1" rot="10800000">
            <a:off x="71894" y="783834"/>
            <a:ext cx="453300" cy="453300"/>
          </a:xfrm>
          <a:prstGeom prst="ellipse">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316" name="Shape 316"/>
        <p:cNvGrpSpPr/>
        <p:nvPr/>
      </p:nvGrpSpPr>
      <p:grpSpPr>
        <a:xfrm>
          <a:off x="0" y="0"/>
          <a:ext cx="0" cy="0"/>
          <a:chOff x="0" y="0"/>
          <a:chExt cx="0" cy="0"/>
        </a:xfrm>
      </p:grpSpPr>
      <p:sp>
        <p:nvSpPr>
          <p:cNvPr id="317" name="Google Shape;317;p32"/>
          <p:cNvSpPr txBox="1"/>
          <p:nvPr>
            <p:ph idx="1" type="subTitle"/>
          </p:nvPr>
        </p:nvSpPr>
        <p:spPr>
          <a:xfrm>
            <a:off x="3691300" y="1513600"/>
            <a:ext cx="3342000" cy="434700"/>
          </a:xfrm>
          <a:prstGeom prst="rect">
            <a:avLst/>
          </a:prstGeom>
          <a:effectLst>
            <a:outerShdw blurRad="57150" rotWithShape="0" algn="bl" dir="3780000" dist="19050">
              <a:srgbClr val="000000">
                <a:alpha val="60000"/>
              </a:srgbClr>
            </a:outerShdw>
          </a:effectLst>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Bebas Neue"/>
              <a:buNone/>
              <a:defRPr b="1" sz="2000">
                <a:solidFill>
                  <a:schemeClr val="dk2"/>
                </a:solidFill>
                <a:highlight>
                  <a:schemeClr val="accent1"/>
                </a:highlight>
                <a:latin typeface="Poppins"/>
                <a:ea typeface="Poppins"/>
                <a:cs typeface="Poppins"/>
                <a:sym typeface="Poppins"/>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318" name="Google Shape;318;p32"/>
          <p:cNvSpPr txBox="1"/>
          <p:nvPr>
            <p:ph idx="2" type="subTitle"/>
          </p:nvPr>
        </p:nvSpPr>
        <p:spPr>
          <a:xfrm>
            <a:off x="3691302" y="3280675"/>
            <a:ext cx="3342000" cy="434700"/>
          </a:xfrm>
          <a:prstGeom prst="rect">
            <a:avLst/>
          </a:prstGeom>
          <a:effectLst>
            <a:outerShdw blurRad="57150" rotWithShape="0" algn="bl" dir="3780000" dist="19050">
              <a:srgbClr val="000000">
                <a:alpha val="60000"/>
              </a:srgbClr>
            </a:outerShdw>
          </a:effectLst>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Bebas Neue"/>
              <a:buNone/>
              <a:defRPr b="1" sz="2000">
                <a:solidFill>
                  <a:schemeClr val="dk2"/>
                </a:solidFill>
                <a:highlight>
                  <a:schemeClr val="accent1"/>
                </a:highlight>
                <a:latin typeface="Poppins"/>
                <a:ea typeface="Poppins"/>
                <a:cs typeface="Poppins"/>
                <a:sym typeface="Poppins"/>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319" name="Google Shape;319;p32"/>
          <p:cNvSpPr txBox="1"/>
          <p:nvPr>
            <p:ph idx="3" type="subTitle"/>
          </p:nvPr>
        </p:nvSpPr>
        <p:spPr>
          <a:xfrm>
            <a:off x="3691300" y="1896072"/>
            <a:ext cx="3342000" cy="502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0" name="Google Shape;320;p32"/>
          <p:cNvSpPr txBox="1"/>
          <p:nvPr>
            <p:ph idx="4" type="subTitle"/>
          </p:nvPr>
        </p:nvSpPr>
        <p:spPr>
          <a:xfrm>
            <a:off x="3691300" y="3663125"/>
            <a:ext cx="3342000" cy="502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1" name="Google Shape;321;p32"/>
          <p:cNvSpPr txBox="1"/>
          <p:nvPr>
            <p:ph type="title"/>
          </p:nvPr>
        </p:nvSpPr>
        <p:spPr>
          <a:xfrm>
            <a:off x="720000" y="399431"/>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22" name="Google Shape;322;p32"/>
          <p:cNvSpPr/>
          <p:nvPr/>
        </p:nvSpPr>
        <p:spPr>
          <a:xfrm flipH="1">
            <a:off x="8500450" y="0"/>
            <a:ext cx="645000" cy="1676400"/>
          </a:xfrm>
          <a:prstGeom prst="rect">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23" name="Google Shape;323;p32"/>
          <p:cNvSpPr/>
          <p:nvPr/>
        </p:nvSpPr>
        <p:spPr>
          <a:xfrm flipH="1" rot="10800000">
            <a:off x="7862662" y="3851825"/>
            <a:ext cx="1289400" cy="1289400"/>
          </a:xfrm>
          <a:prstGeom prst="pie">
            <a:avLst>
              <a:gd fmla="val 10793291" name="adj1"/>
              <a:gd fmla="val 16200000" name="adj2"/>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24" name="Google Shape;324;p32"/>
          <p:cNvSpPr/>
          <p:nvPr/>
        </p:nvSpPr>
        <p:spPr>
          <a:xfrm flipH="1" rot="10800000">
            <a:off x="7867788" y="2574969"/>
            <a:ext cx="1278600" cy="1278600"/>
          </a:xfrm>
          <a:prstGeom prst="pie">
            <a:avLst>
              <a:gd fmla="val 5404594" name="adj1"/>
              <a:gd fmla="val 16200000" name="adj2"/>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25" name="Google Shape;325;p32"/>
          <p:cNvSpPr/>
          <p:nvPr/>
        </p:nvSpPr>
        <p:spPr>
          <a:xfrm rot="10800000">
            <a:off x="7867788" y="3864894"/>
            <a:ext cx="1278600" cy="1278600"/>
          </a:xfrm>
          <a:prstGeom prst="pie">
            <a:avLst>
              <a:gd fmla="val 5404594" name="adj1"/>
              <a:gd fmla="val 16200000" name="adj2"/>
            </a:avLst>
          </a:prstGeom>
          <a:solidFill>
            <a:schemeClr val="accent2"/>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26" name="Google Shape;326;p32"/>
          <p:cNvSpPr/>
          <p:nvPr/>
        </p:nvSpPr>
        <p:spPr>
          <a:xfrm flipH="1">
            <a:off x="7977986" y="3927425"/>
            <a:ext cx="453300" cy="453300"/>
          </a:xfrm>
          <a:prstGeom prst="ellipse">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27" name="Google Shape;327;p32"/>
          <p:cNvSpPr/>
          <p:nvPr/>
        </p:nvSpPr>
        <p:spPr>
          <a:xfrm flipH="1" rot="10800000">
            <a:off x="8500587" y="-645736"/>
            <a:ext cx="1289400" cy="1289400"/>
          </a:xfrm>
          <a:prstGeom prst="pie">
            <a:avLst>
              <a:gd fmla="val 10793291" name="adj1"/>
              <a:gd fmla="val 16200000" name="adj2"/>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28" name="Google Shape;328;p32"/>
          <p:cNvSpPr/>
          <p:nvPr/>
        </p:nvSpPr>
        <p:spPr>
          <a:xfrm flipH="1" rot="10800000">
            <a:off x="-2182" y="3851830"/>
            <a:ext cx="1289400" cy="1289400"/>
          </a:xfrm>
          <a:prstGeom prst="pie">
            <a:avLst>
              <a:gd fmla="val 10793291" name="adj1"/>
              <a:gd fmla="val 16200000" name="adj2"/>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29" name="Google Shape;329;p32"/>
          <p:cNvSpPr/>
          <p:nvPr/>
        </p:nvSpPr>
        <p:spPr>
          <a:xfrm flipH="1" rot="10800000">
            <a:off x="2944" y="2574974"/>
            <a:ext cx="1278600" cy="1278600"/>
          </a:xfrm>
          <a:prstGeom prst="pie">
            <a:avLst>
              <a:gd fmla="val 5404594" name="adj1"/>
              <a:gd fmla="val 16200000" name="adj2"/>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30" name="Google Shape;330;p32"/>
          <p:cNvSpPr/>
          <p:nvPr/>
        </p:nvSpPr>
        <p:spPr>
          <a:xfrm rot="10800000">
            <a:off x="2944" y="3864899"/>
            <a:ext cx="1278600" cy="1278600"/>
          </a:xfrm>
          <a:prstGeom prst="pie">
            <a:avLst>
              <a:gd fmla="val 5404594" name="adj1"/>
              <a:gd fmla="val 16200000" name="adj2"/>
            </a:avLst>
          </a:prstGeom>
          <a:solidFill>
            <a:schemeClr val="lt2"/>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31" name="Google Shape;331;p32"/>
          <p:cNvSpPr/>
          <p:nvPr/>
        </p:nvSpPr>
        <p:spPr>
          <a:xfrm flipH="1">
            <a:off x="759842" y="3250205"/>
            <a:ext cx="453300" cy="453300"/>
          </a:xfrm>
          <a:prstGeom prst="ellipse">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32" name="Google Shape;332;p32"/>
          <p:cNvSpPr/>
          <p:nvPr/>
        </p:nvSpPr>
        <p:spPr>
          <a:xfrm>
            <a:off x="-9850" y="-42000"/>
            <a:ext cx="1914900" cy="639000"/>
          </a:xfrm>
          <a:prstGeom prst="rect">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33" name="Google Shape;333;p32"/>
          <p:cNvSpPr/>
          <p:nvPr/>
        </p:nvSpPr>
        <p:spPr>
          <a:xfrm rot="10800000">
            <a:off x="-654387" y="-687736"/>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334" name="Shape 334"/>
        <p:cNvGrpSpPr/>
        <p:nvPr/>
      </p:nvGrpSpPr>
      <p:grpSpPr>
        <a:xfrm>
          <a:off x="0" y="0"/>
          <a:ext cx="0" cy="0"/>
          <a:chOff x="0" y="0"/>
          <a:chExt cx="0" cy="0"/>
        </a:xfrm>
      </p:grpSpPr>
      <p:sp>
        <p:nvSpPr>
          <p:cNvPr id="335" name="Google Shape;335;p33"/>
          <p:cNvSpPr txBox="1"/>
          <p:nvPr>
            <p:ph type="title"/>
          </p:nvPr>
        </p:nvSpPr>
        <p:spPr>
          <a:xfrm>
            <a:off x="720000" y="2928213"/>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b="1" sz="2000">
                <a:solidFill>
                  <a:schemeClr val="dk2"/>
                </a:solidFill>
                <a:highlight>
                  <a:schemeClr val="accent1"/>
                </a:highlight>
                <a:latin typeface="Poppins"/>
                <a:ea typeface="Poppins"/>
                <a:cs typeface="Poppins"/>
                <a:sym typeface="Poppins"/>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36" name="Google Shape;336;p33"/>
          <p:cNvSpPr txBox="1"/>
          <p:nvPr>
            <p:ph idx="1" type="subTitle"/>
          </p:nvPr>
        </p:nvSpPr>
        <p:spPr>
          <a:xfrm>
            <a:off x="720000" y="3514738"/>
            <a:ext cx="2336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7" name="Google Shape;337;p33"/>
          <p:cNvSpPr txBox="1"/>
          <p:nvPr>
            <p:ph idx="2" type="title"/>
          </p:nvPr>
        </p:nvSpPr>
        <p:spPr>
          <a:xfrm>
            <a:off x="3403800" y="2928213"/>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b="1" sz="2000">
                <a:solidFill>
                  <a:schemeClr val="dk2"/>
                </a:solidFill>
                <a:highlight>
                  <a:schemeClr val="accent1"/>
                </a:highlight>
                <a:latin typeface="Poppins"/>
                <a:ea typeface="Poppins"/>
                <a:cs typeface="Poppins"/>
                <a:sym typeface="Poppins"/>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38" name="Google Shape;338;p33"/>
          <p:cNvSpPr txBox="1"/>
          <p:nvPr>
            <p:ph idx="3" type="subTitle"/>
          </p:nvPr>
        </p:nvSpPr>
        <p:spPr>
          <a:xfrm>
            <a:off x="3403800" y="3514738"/>
            <a:ext cx="2336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9" name="Google Shape;339;p33"/>
          <p:cNvSpPr txBox="1"/>
          <p:nvPr>
            <p:ph idx="4" type="title"/>
          </p:nvPr>
        </p:nvSpPr>
        <p:spPr>
          <a:xfrm>
            <a:off x="6087600" y="2928213"/>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b="1" sz="2000">
                <a:solidFill>
                  <a:schemeClr val="dk2"/>
                </a:solidFill>
                <a:highlight>
                  <a:schemeClr val="accent1"/>
                </a:highlight>
                <a:latin typeface="Poppins"/>
                <a:ea typeface="Poppins"/>
                <a:cs typeface="Poppins"/>
                <a:sym typeface="Poppins"/>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40" name="Google Shape;340;p33"/>
          <p:cNvSpPr txBox="1"/>
          <p:nvPr>
            <p:ph idx="5" type="subTitle"/>
          </p:nvPr>
        </p:nvSpPr>
        <p:spPr>
          <a:xfrm>
            <a:off x="6087600" y="3514738"/>
            <a:ext cx="2336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1" name="Google Shape;341;p33"/>
          <p:cNvSpPr txBox="1"/>
          <p:nvPr>
            <p:ph idx="6" type="title"/>
          </p:nvPr>
        </p:nvSpPr>
        <p:spPr>
          <a:xfrm>
            <a:off x="720000" y="407159"/>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42" name="Google Shape;342;p33"/>
          <p:cNvSpPr/>
          <p:nvPr/>
        </p:nvSpPr>
        <p:spPr>
          <a:xfrm rot="10800000">
            <a:off x="585687" y="837565"/>
            <a:ext cx="436800" cy="436800"/>
          </a:xfrm>
          <a:prstGeom prst="ellipse">
            <a:avLst/>
          </a:prstGeom>
          <a:solidFill>
            <a:schemeClr val="accent1"/>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43" name="Google Shape;343;p33"/>
          <p:cNvSpPr/>
          <p:nvPr/>
        </p:nvSpPr>
        <p:spPr>
          <a:xfrm rot="10800000">
            <a:off x="85125" y="96828"/>
            <a:ext cx="688200" cy="688200"/>
          </a:xfrm>
          <a:prstGeom prst="ellipse">
            <a:avLst/>
          </a:prstGeom>
          <a:solidFill>
            <a:schemeClr val="lt2"/>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44" name="Google Shape;344;p33"/>
          <p:cNvSpPr/>
          <p:nvPr/>
        </p:nvSpPr>
        <p:spPr>
          <a:xfrm rot="10800000">
            <a:off x="354629" y="1274375"/>
            <a:ext cx="288000" cy="288000"/>
          </a:xfrm>
          <a:prstGeom prst="ellipse">
            <a:avLst/>
          </a:prstGeom>
          <a:solidFill>
            <a:schemeClr val="accent2"/>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45" name="Google Shape;345;p33"/>
          <p:cNvSpPr/>
          <p:nvPr/>
        </p:nvSpPr>
        <p:spPr>
          <a:xfrm rot="-5400000">
            <a:off x="789567" y="4228125"/>
            <a:ext cx="478500" cy="1352100"/>
          </a:xfrm>
          <a:prstGeom prst="rect">
            <a:avLst/>
          </a:prstGeom>
          <a:solidFill>
            <a:schemeClr val="accent3"/>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46" name="Google Shape;346;p33"/>
          <p:cNvSpPr/>
          <p:nvPr/>
        </p:nvSpPr>
        <p:spPr>
          <a:xfrm>
            <a:off x="-1136" y="3425400"/>
            <a:ext cx="543900" cy="1718100"/>
          </a:xfrm>
          <a:prstGeom prst="rect">
            <a:avLst/>
          </a:prstGeom>
          <a:solidFill>
            <a:schemeClr val="accent4"/>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47" name="Google Shape;347;p33"/>
          <p:cNvSpPr/>
          <p:nvPr/>
        </p:nvSpPr>
        <p:spPr>
          <a:xfrm flipH="1" rot="5400000">
            <a:off x="7860392" y="1135"/>
            <a:ext cx="1289400" cy="1289400"/>
          </a:xfrm>
          <a:prstGeom prst="pie">
            <a:avLst>
              <a:gd fmla="val 10793291" name="adj1"/>
              <a:gd fmla="val 16200000" name="adj2"/>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48" name="Google Shape;348;p33"/>
          <p:cNvSpPr/>
          <p:nvPr/>
        </p:nvSpPr>
        <p:spPr>
          <a:xfrm rot="5400000">
            <a:off x="7873462" y="6809"/>
            <a:ext cx="1278600" cy="1278600"/>
          </a:xfrm>
          <a:prstGeom prst="pie">
            <a:avLst>
              <a:gd fmla="val 5404594" name="adj1"/>
              <a:gd fmla="val 16200000" name="adj2"/>
            </a:avLst>
          </a:prstGeom>
          <a:solidFill>
            <a:schemeClr val="accent1"/>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49" name="Google Shape;349;p33"/>
          <p:cNvSpPr/>
          <p:nvPr/>
        </p:nvSpPr>
        <p:spPr>
          <a:xfrm flipH="1" rot="5400000">
            <a:off x="8289752" y="4636106"/>
            <a:ext cx="478500" cy="536100"/>
          </a:xfrm>
          <a:prstGeom prst="rect">
            <a:avLst/>
          </a:prstGeom>
          <a:solidFill>
            <a:schemeClr val="accent2"/>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50" name="Google Shape;350;p33"/>
          <p:cNvSpPr/>
          <p:nvPr/>
        </p:nvSpPr>
        <p:spPr>
          <a:xfrm flipH="1">
            <a:off x="8607025" y="4276720"/>
            <a:ext cx="543900" cy="866700"/>
          </a:xfrm>
          <a:prstGeom prst="rect">
            <a:avLst/>
          </a:prstGeom>
          <a:solidFill>
            <a:schemeClr val="lt2"/>
          </a:solidFill>
          <a:ln>
            <a:noFill/>
          </a:ln>
          <a:effectLst>
            <a:outerShdw blurRad="157163" rotWithShape="0" algn="bl" dir="894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51" name="Google Shape;351;p33"/>
          <p:cNvSpPr/>
          <p:nvPr/>
        </p:nvSpPr>
        <p:spPr>
          <a:xfrm flipH="1">
            <a:off x="7669962" y="4685750"/>
            <a:ext cx="436800" cy="436800"/>
          </a:xfrm>
          <a:prstGeom prst="ellipse">
            <a:avLst/>
          </a:prstGeom>
          <a:solidFill>
            <a:schemeClr val="accent4"/>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352" name="Shape 352"/>
        <p:cNvGrpSpPr/>
        <p:nvPr/>
      </p:nvGrpSpPr>
      <p:grpSpPr>
        <a:xfrm>
          <a:off x="0" y="0"/>
          <a:ext cx="0" cy="0"/>
          <a:chOff x="0" y="0"/>
          <a:chExt cx="0" cy="0"/>
        </a:xfrm>
      </p:grpSpPr>
      <p:sp>
        <p:nvSpPr>
          <p:cNvPr id="353" name="Google Shape;353;p34"/>
          <p:cNvSpPr txBox="1"/>
          <p:nvPr>
            <p:ph type="title"/>
          </p:nvPr>
        </p:nvSpPr>
        <p:spPr>
          <a:xfrm>
            <a:off x="720000" y="2423313"/>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b="1" sz="2000">
                <a:solidFill>
                  <a:schemeClr val="dk2"/>
                </a:solidFill>
                <a:highlight>
                  <a:schemeClr val="accent1"/>
                </a:highlight>
                <a:latin typeface="Poppins"/>
                <a:ea typeface="Poppins"/>
                <a:cs typeface="Poppins"/>
                <a:sym typeface="Poppins"/>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54" name="Google Shape;354;p34"/>
          <p:cNvSpPr txBox="1"/>
          <p:nvPr>
            <p:ph idx="1" type="subTitle"/>
          </p:nvPr>
        </p:nvSpPr>
        <p:spPr>
          <a:xfrm>
            <a:off x="1325325" y="2958964"/>
            <a:ext cx="1883100" cy="94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5" name="Google Shape;355;p34"/>
          <p:cNvSpPr txBox="1"/>
          <p:nvPr>
            <p:ph idx="2" type="title"/>
          </p:nvPr>
        </p:nvSpPr>
        <p:spPr>
          <a:xfrm>
            <a:off x="3403800" y="2423313"/>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b="1" sz="2000">
                <a:solidFill>
                  <a:schemeClr val="dk2"/>
                </a:solidFill>
                <a:highlight>
                  <a:schemeClr val="accent1"/>
                </a:highlight>
                <a:latin typeface="Poppins"/>
                <a:ea typeface="Poppins"/>
                <a:cs typeface="Poppins"/>
                <a:sym typeface="Poppins"/>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56" name="Google Shape;356;p34"/>
          <p:cNvSpPr txBox="1"/>
          <p:nvPr>
            <p:ph idx="3" type="subTitle"/>
          </p:nvPr>
        </p:nvSpPr>
        <p:spPr>
          <a:xfrm>
            <a:off x="3630450" y="2958964"/>
            <a:ext cx="1883100" cy="94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7" name="Google Shape;357;p34"/>
          <p:cNvSpPr txBox="1"/>
          <p:nvPr>
            <p:ph idx="4" type="title"/>
          </p:nvPr>
        </p:nvSpPr>
        <p:spPr>
          <a:xfrm>
            <a:off x="6087600" y="2423313"/>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b="1" sz="2000">
                <a:solidFill>
                  <a:schemeClr val="dk2"/>
                </a:solidFill>
                <a:highlight>
                  <a:schemeClr val="accent1"/>
                </a:highlight>
                <a:latin typeface="Poppins"/>
                <a:ea typeface="Poppins"/>
                <a:cs typeface="Poppins"/>
                <a:sym typeface="Poppins"/>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58" name="Google Shape;358;p34"/>
          <p:cNvSpPr txBox="1"/>
          <p:nvPr>
            <p:ph idx="5" type="subTitle"/>
          </p:nvPr>
        </p:nvSpPr>
        <p:spPr>
          <a:xfrm>
            <a:off x="5935575" y="2958964"/>
            <a:ext cx="1883100" cy="94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9" name="Google Shape;359;p34"/>
          <p:cNvSpPr txBox="1"/>
          <p:nvPr>
            <p:ph idx="6" type="title"/>
          </p:nvPr>
        </p:nvSpPr>
        <p:spPr>
          <a:xfrm>
            <a:off x="720000" y="407159"/>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60" name="Google Shape;360;p34"/>
          <p:cNvSpPr/>
          <p:nvPr/>
        </p:nvSpPr>
        <p:spPr>
          <a:xfrm rot="5400000">
            <a:off x="17725" y="-28620"/>
            <a:ext cx="478500" cy="536100"/>
          </a:xfrm>
          <a:prstGeom prst="rect">
            <a:avLst/>
          </a:prstGeom>
          <a:solidFill>
            <a:schemeClr val="accent4"/>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61" name="Google Shape;361;p34"/>
          <p:cNvSpPr/>
          <p:nvPr/>
        </p:nvSpPr>
        <p:spPr>
          <a:xfrm rot="10800000">
            <a:off x="335000" y="96"/>
            <a:ext cx="543900" cy="1718100"/>
          </a:xfrm>
          <a:prstGeom prst="rect">
            <a:avLst/>
          </a:prstGeom>
          <a:solidFill>
            <a:schemeClr val="lt2"/>
          </a:solidFill>
          <a:ln>
            <a:noFill/>
          </a:ln>
          <a:effectLst>
            <a:outerShdw blurRad="157163" rotWithShape="0" algn="bl" dir="198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62" name="Google Shape;362;p34"/>
          <p:cNvSpPr/>
          <p:nvPr/>
        </p:nvSpPr>
        <p:spPr>
          <a:xfrm rot="10800000">
            <a:off x="388536" y="1838161"/>
            <a:ext cx="436800" cy="436800"/>
          </a:xfrm>
          <a:prstGeom prst="ellipse">
            <a:avLst/>
          </a:prstGeom>
          <a:solidFill>
            <a:schemeClr val="accent1"/>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63" name="Google Shape;363;p34"/>
          <p:cNvSpPr/>
          <p:nvPr/>
        </p:nvSpPr>
        <p:spPr>
          <a:xfrm rot="10800000">
            <a:off x="-16725" y="3851842"/>
            <a:ext cx="1289400" cy="1289400"/>
          </a:xfrm>
          <a:prstGeom prst="pie">
            <a:avLst>
              <a:gd fmla="val 10793291" name="adj1"/>
              <a:gd fmla="val 16200000" name="adj2"/>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64" name="Google Shape;364;p34"/>
          <p:cNvSpPr/>
          <p:nvPr/>
        </p:nvSpPr>
        <p:spPr>
          <a:xfrm flipH="1" rot="10800000">
            <a:off x="-11051" y="3864911"/>
            <a:ext cx="1278600" cy="1278600"/>
          </a:xfrm>
          <a:prstGeom prst="pie">
            <a:avLst>
              <a:gd fmla="val 5404594" name="adj1"/>
              <a:gd fmla="val 16200000" name="adj2"/>
            </a:avLst>
          </a:prstGeom>
          <a:solidFill>
            <a:schemeClr val="lt2"/>
          </a:solidFill>
          <a:ln>
            <a:noFill/>
          </a:ln>
          <a:effectLst>
            <a:outerShdw blurRad="157163" rotWithShape="0" algn="bl" dir="408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65" name="Google Shape;365;p34"/>
          <p:cNvSpPr/>
          <p:nvPr/>
        </p:nvSpPr>
        <p:spPr>
          <a:xfrm rot="10800000">
            <a:off x="7394087" y="4517175"/>
            <a:ext cx="1098000" cy="639000"/>
          </a:xfrm>
          <a:prstGeom prst="rect">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66" name="Google Shape;366;p34"/>
          <p:cNvSpPr/>
          <p:nvPr/>
        </p:nvSpPr>
        <p:spPr>
          <a:xfrm>
            <a:off x="7845195" y="1"/>
            <a:ext cx="1278600" cy="1278600"/>
          </a:xfrm>
          <a:prstGeom prst="pie">
            <a:avLst>
              <a:gd fmla="val 5404594" name="adj1"/>
              <a:gd fmla="val 16200000" name="adj2"/>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67" name="Google Shape;367;p34"/>
          <p:cNvSpPr/>
          <p:nvPr/>
        </p:nvSpPr>
        <p:spPr>
          <a:xfrm rot="10800000">
            <a:off x="8484612" y="2743175"/>
            <a:ext cx="659400" cy="1599000"/>
          </a:xfrm>
          <a:prstGeom prst="rect">
            <a:avLst/>
          </a:prstGeom>
          <a:solidFill>
            <a:schemeClr val="accent2"/>
          </a:solidFill>
          <a:ln>
            <a:noFill/>
          </a:ln>
          <a:effectLst>
            <a:outerShdw blurRad="157163" rotWithShape="0" algn="bl" dir="606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68" name="Google Shape;368;p34"/>
          <p:cNvSpPr/>
          <p:nvPr/>
        </p:nvSpPr>
        <p:spPr>
          <a:xfrm rot="-5400000">
            <a:off x="8259237" y="4284225"/>
            <a:ext cx="1098000" cy="645900"/>
          </a:xfrm>
          <a:prstGeom prst="rect">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69" name="Google Shape;369;p34"/>
          <p:cNvSpPr/>
          <p:nvPr/>
        </p:nvSpPr>
        <p:spPr>
          <a:xfrm rot="10800000">
            <a:off x="8602093" y="150070"/>
            <a:ext cx="453300" cy="453300"/>
          </a:xfrm>
          <a:prstGeom prst="ellipse">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70" name="Google Shape;370;p34"/>
          <p:cNvSpPr/>
          <p:nvPr/>
        </p:nvSpPr>
        <p:spPr>
          <a:xfrm>
            <a:off x="7854612" y="4512500"/>
            <a:ext cx="1261500" cy="1289400"/>
          </a:xfrm>
          <a:prstGeom prst="pie">
            <a:avLst>
              <a:gd fmla="val 10793291" name="adj1"/>
              <a:gd fmla="val 16200000" name="adj2"/>
            </a:avLst>
          </a:prstGeom>
          <a:solidFill>
            <a:schemeClr val="accent1"/>
          </a:solidFill>
          <a:ln>
            <a:noFill/>
          </a:ln>
          <a:effectLst>
            <a:outerShdw blurRad="271463" rotWithShape="0" algn="bl" dir="10320000" dist="28575">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371" name="Shape 371"/>
        <p:cNvGrpSpPr/>
        <p:nvPr/>
      </p:nvGrpSpPr>
      <p:grpSpPr>
        <a:xfrm>
          <a:off x="0" y="0"/>
          <a:ext cx="0" cy="0"/>
          <a:chOff x="0" y="0"/>
          <a:chExt cx="0" cy="0"/>
        </a:xfrm>
      </p:grpSpPr>
      <p:sp>
        <p:nvSpPr>
          <p:cNvPr id="372" name="Google Shape;372;p35"/>
          <p:cNvSpPr txBox="1"/>
          <p:nvPr>
            <p:ph type="title"/>
          </p:nvPr>
        </p:nvSpPr>
        <p:spPr>
          <a:xfrm>
            <a:off x="1678571" y="1781463"/>
            <a:ext cx="20154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b="1" sz="2000">
                <a:solidFill>
                  <a:schemeClr val="dk2"/>
                </a:solidFill>
                <a:highlight>
                  <a:schemeClr val="accent1"/>
                </a:highlight>
                <a:latin typeface="Poppins"/>
                <a:ea typeface="Poppins"/>
                <a:cs typeface="Poppins"/>
                <a:sym typeface="Poppins"/>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73" name="Google Shape;373;p35"/>
          <p:cNvSpPr txBox="1"/>
          <p:nvPr>
            <p:ph idx="1" type="subTitle"/>
          </p:nvPr>
        </p:nvSpPr>
        <p:spPr>
          <a:xfrm>
            <a:off x="1678571" y="2218483"/>
            <a:ext cx="2015400" cy="467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4" name="Google Shape;374;p35"/>
          <p:cNvSpPr txBox="1"/>
          <p:nvPr>
            <p:ph idx="2" type="title"/>
          </p:nvPr>
        </p:nvSpPr>
        <p:spPr>
          <a:xfrm>
            <a:off x="1678581" y="2955214"/>
            <a:ext cx="20154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b="1" sz="2000">
                <a:solidFill>
                  <a:schemeClr val="dk2"/>
                </a:solidFill>
                <a:highlight>
                  <a:schemeClr val="accent1"/>
                </a:highlight>
                <a:latin typeface="Poppins"/>
                <a:ea typeface="Poppins"/>
                <a:cs typeface="Poppins"/>
                <a:sym typeface="Poppins"/>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75" name="Google Shape;375;p35"/>
          <p:cNvSpPr txBox="1"/>
          <p:nvPr>
            <p:ph idx="3" type="subTitle"/>
          </p:nvPr>
        </p:nvSpPr>
        <p:spPr>
          <a:xfrm>
            <a:off x="1678571" y="3396565"/>
            <a:ext cx="2015400" cy="467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6" name="Google Shape;376;p35"/>
          <p:cNvSpPr txBox="1"/>
          <p:nvPr>
            <p:ph idx="4" type="title"/>
          </p:nvPr>
        </p:nvSpPr>
        <p:spPr>
          <a:xfrm>
            <a:off x="5450021" y="1781463"/>
            <a:ext cx="2015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000">
                <a:solidFill>
                  <a:schemeClr val="dk2"/>
                </a:solidFill>
                <a:highlight>
                  <a:schemeClr val="accent1"/>
                </a:highlight>
                <a:latin typeface="Poppins"/>
                <a:ea typeface="Poppins"/>
                <a:cs typeface="Poppins"/>
                <a:sym typeface="Poppins"/>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77" name="Google Shape;377;p35"/>
          <p:cNvSpPr txBox="1"/>
          <p:nvPr>
            <p:ph idx="5" type="subTitle"/>
          </p:nvPr>
        </p:nvSpPr>
        <p:spPr>
          <a:xfrm>
            <a:off x="5450021" y="2218486"/>
            <a:ext cx="2015400" cy="467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8" name="Google Shape;378;p35"/>
          <p:cNvSpPr txBox="1"/>
          <p:nvPr>
            <p:ph idx="6" type="title"/>
          </p:nvPr>
        </p:nvSpPr>
        <p:spPr>
          <a:xfrm>
            <a:off x="5450031" y="2955222"/>
            <a:ext cx="2015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000">
                <a:solidFill>
                  <a:schemeClr val="dk2"/>
                </a:solidFill>
                <a:highlight>
                  <a:schemeClr val="accent1"/>
                </a:highlight>
                <a:latin typeface="Poppins"/>
                <a:ea typeface="Poppins"/>
                <a:cs typeface="Poppins"/>
                <a:sym typeface="Poppins"/>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79" name="Google Shape;379;p35"/>
          <p:cNvSpPr txBox="1"/>
          <p:nvPr>
            <p:ph idx="7" type="subTitle"/>
          </p:nvPr>
        </p:nvSpPr>
        <p:spPr>
          <a:xfrm>
            <a:off x="5450021" y="3396687"/>
            <a:ext cx="2015400" cy="467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80" name="Google Shape;380;p35"/>
          <p:cNvSpPr txBox="1"/>
          <p:nvPr>
            <p:ph idx="8"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81" name="Google Shape;381;p35"/>
          <p:cNvSpPr/>
          <p:nvPr/>
        </p:nvSpPr>
        <p:spPr>
          <a:xfrm rot="10800000">
            <a:off x="8500450" y="3467083"/>
            <a:ext cx="645000" cy="1676400"/>
          </a:xfrm>
          <a:prstGeom prst="rect">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82" name="Google Shape;382;p35"/>
          <p:cNvSpPr/>
          <p:nvPr/>
        </p:nvSpPr>
        <p:spPr>
          <a:xfrm>
            <a:off x="7862662" y="2258"/>
            <a:ext cx="1289400" cy="1289400"/>
          </a:xfrm>
          <a:prstGeom prst="pie">
            <a:avLst>
              <a:gd fmla="val 10793291" name="adj1"/>
              <a:gd fmla="val 16200000" name="adj2"/>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83" name="Google Shape;383;p35"/>
          <p:cNvSpPr/>
          <p:nvPr/>
        </p:nvSpPr>
        <p:spPr>
          <a:xfrm>
            <a:off x="7867788" y="1289914"/>
            <a:ext cx="1278600" cy="1278600"/>
          </a:xfrm>
          <a:prstGeom prst="pie">
            <a:avLst>
              <a:gd fmla="val 5404594" name="adj1"/>
              <a:gd fmla="val 16200000" name="adj2"/>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84" name="Google Shape;384;p35"/>
          <p:cNvSpPr/>
          <p:nvPr/>
        </p:nvSpPr>
        <p:spPr>
          <a:xfrm flipH="1">
            <a:off x="7867788" y="-11"/>
            <a:ext cx="1278600" cy="1278600"/>
          </a:xfrm>
          <a:prstGeom prst="pie">
            <a:avLst>
              <a:gd fmla="val 5404594" name="adj1"/>
              <a:gd fmla="val 16200000" name="adj2"/>
            </a:avLst>
          </a:prstGeom>
          <a:solidFill>
            <a:schemeClr val="accent2"/>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85" name="Google Shape;385;p35"/>
          <p:cNvSpPr/>
          <p:nvPr/>
        </p:nvSpPr>
        <p:spPr>
          <a:xfrm rot="10800000">
            <a:off x="7977986" y="762758"/>
            <a:ext cx="453300" cy="453300"/>
          </a:xfrm>
          <a:prstGeom prst="ellipse">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86" name="Google Shape;386;p35"/>
          <p:cNvSpPr/>
          <p:nvPr/>
        </p:nvSpPr>
        <p:spPr>
          <a:xfrm>
            <a:off x="8500587" y="4499819"/>
            <a:ext cx="1289400" cy="1289400"/>
          </a:xfrm>
          <a:prstGeom prst="pie">
            <a:avLst>
              <a:gd fmla="val 10793291" name="adj1"/>
              <a:gd fmla="val 16200000" name="adj2"/>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87" name="Google Shape;387;p35"/>
          <p:cNvSpPr/>
          <p:nvPr/>
        </p:nvSpPr>
        <p:spPr>
          <a:xfrm flipH="1">
            <a:off x="-2182" y="2577228"/>
            <a:ext cx="1289400" cy="1289400"/>
          </a:xfrm>
          <a:prstGeom prst="pie">
            <a:avLst>
              <a:gd fmla="val 10793291" name="adj1"/>
              <a:gd fmla="val 16200000" name="adj2"/>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88" name="Google Shape;388;p35"/>
          <p:cNvSpPr/>
          <p:nvPr/>
        </p:nvSpPr>
        <p:spPr>
          <a:xfrm flipH="1">
            <a:off x="3492" y="3864884"/>
            <a:ext cx="1278600" cy="1278600"/>
          </a:xfrm>
          <a:prstGeom prst="pie">
            <a:avLst>
              <a:gd fmla="val 5404594" name="adj1"/>
              <a:gd fmla="val 16200000" name="adj2"/>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89" name="Google Shape;389;p35"/>
          <p:cNvSpPr/>
          <p:nvPr/>
        </p:nvSpPr>
        <p:spPr>
          <a:xfrm>
            <a:off x="3492" y="2574959"/>
            <a:ext cx="1278600" cy="1278600"/>
          </a:xfrm>
          <a:prstGeom prst="pie">
            <a:avLst>
              <a:gd fmla="val 5404594" name="adj1"/>
              <a:gd fmla="val 16200000" name="adj2"/>
            </a:avLst>
          </a:prstGeom>
          <a:solidFill>
            <a:schemeClr val="lt2"/>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90" name="Google Shape;390;p35"/>
          <p:cNvSpPr/>
          <p:nvPr/>
        </p:nvSpPr>
        <p:spPr>
          <a:xfrm flipH="1" rot="10800000">
            <a:off x="71894" y="4014953"/>
            <a:ext cx="453300" cy="453300"/>
          </a:xfrm>
          <a:prstGeom prst="ellipse">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91" name="Google Shape;391;p35"/>
          <p:cNvSpPr/>
          <p:nvPr/>
        </p:nvSpPr>
        <p:spPr>
          <a:xfrm flipH="1" rot="10800000">
            <a:off x="-9850" y="6933"/>
            <a:ext cx="1914900" cy="639000"/>
          </a:xfrm>
          <a:prstGeom prst="rect">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92" name="Google Shape;392;p35"/>
          <p:cNvSpPr/>
          <p:nvPr/>
        </p:nvSpPr>
        <p:spPr>
          <a:xfrm flipH="1">
            <a:off x="-654387" y="2269"/>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BLANK_1_1_1_1_2">
    <p:spTree>
      <p:nvGrpSpPr>
        <p:cNvPr id="393" name="Shape 393"/>
        <p:cNvGrpSpPr/>
        <p:nvPr/>
      </p:nvGrpSpPr>
      <p:grpSpPr>
        <a:xfrm>
          <a:off x="0" y="0"/>
          <a:ext cx="0" cy="0"/>
          <a:chOff x="0" y="0"/>
          <a:chExt cx="0" cy="0"/>
        </a:xfrm>
      </p:grpSpPr>
      <p:sp>
        <p:nvSpPr>
          <p:cNvPr id="394" name="Google Shape;394;p36"/>
          <p:cNvSpPr/>
          <p:nvPr/>
        </p:nvSpPr>
        <p:spPr>
          <a:xfrm rot="10800000">
            <a:off x="7862393" y="3851815"/>
            <a:ext cx="1289400" cy="1289400"/>
          </a:xfrm>
          <a:prstGeom prst="pie">
            <a:avLst>
              <a:gd fmla="val 10793291" name="adj1"/>
              <a:gd fmla="val 16200000" name="adj2"/>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95" name="Google Shape;395;p36"/>
          <p:cNvSpPr/>
          <p:nvPr/>
        </p:nvSpPr>
        <p:spPr>
          <a:xfrm rot="10800000">
            <a:off x="7868067" y="2574959"/>
            <a:ext cx="1278600" cy="1278600"/>
          </a:xfrm>
          <a:prstGeom prst="pie">
            <a:avLst>
              <a:gd fmla="val 5404594" name="adj1"/>
              <a:gd fmla="val 16200000" name="adj2"/>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96" name="Google Shape;396;p36"/>
          <p:cNvSpPr/>
          <p:nvPr/>
        </p:nvSpPr>
        <p:spPr>
          <a:xfrm flipH="1" rot="10800000">
            <a:off x="7868067" y="3864884"/>
            <a:ext cx="1278600" cy="1278600"/>
          </a:xfrm>
          <a:prstGeom prst="pie">
            <a:avLst>
              <a:gd fmla="val 5404594" name="adj1"/>
              <a:gd fmla="val 16200000" name="adj2"/>
            </a:avLst>
          </a:prstGeom>
          <a:solidFill>
            <a:schemeClr val="lt2"/>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97" name="Google Shape;397;p36"/>
          <p:cNvSpPr/>
          <p:nvPr/>
        </p:nvSpPr>
        <p:spPr>
          <a:xfrm>
            <a:off x="7936469" y="3250189"/>
            <a:ext cx="453300" cy="453300"/>
          </a:xfrm>
          <a:prstGeom prst="ellipse">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98" name="Google Shape;398;p36"/>
          <p:cNvSpPr txBox="1"/>
          <p:nvPr>
            <p:ph type="title"/>
          </p:nvPr>
        </p:nvSpPr>
        <p:spPr>
          <a:xfrm>
            <a:off x="2156796" y="1966332"/>
            <a:ext cx="2015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b="1" sz="2000">
                <a:solidFill>
                  <a:schemeClr val="dk2"/>
                </a:solidFill>
                <a:highlight>
                  <a:schemeClr val="accent1"/>
                </a:highlight>
                <a:latin typeface="Poppins"/>
                <a:ea typeface="Poppins"/>
                <a:cs typeface="Poppins"/>
                <a:sym typeface="Poppins"/>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99" name="Google Shape;399;p36"/>
          <p:cNvSpPr txBox="1"/>
          <p:nvPr>
            <p:ph idx="1" type="subTitle"/>
          </p:nvPr>
        </p:nvSpPr>
        <p:spPr>
          <a:xfrm>
            <a:off x="2156796" y="2419425"/>
            <a:ext cx="2015400" cy="46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00" name="Google Shape;400;p36"/>
          <p:cNvSpPr txBox="1"/>
          <p:nvPr>
            <p:ph idx="2" type="title"/>
          </p:nvPr>
        </p:nvSpPr>
        <p:spPr>
          <a:xfrm>
            <a:off x="2156806" y="3597011"/>
            <a:ext cx="2015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b="1" sz="2000">
                <a:solidFill>
                  <a:schemeClr val="dk2"/>
                </a:solidFill>
                <a:highlight>
                  <a:schemeClr val="accent1"/>
                </a:highlight>
                <a:latin typeface="Poppins"/>
                <a:ea typeface="Poppins"/>
                <a:cs typeface="Poppins"/>
                <a:sym typeface="Poppins"/>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01" name="Google Shape;401;p36"/>
          <p:cNvSpPr txBox="1"/>
          <p:nvPr>
            <p:ph idx="3" type="subTitle"/>
          </p:nvPr>
        </p:nvSpPr>
        <p:spPr>
          <a:xfrm>
            <a:off x="2156796" y="4054437"/>
            <a:ext cx="2015400" cy="46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02" name="Google Shape;402;p36"/>
          <p:cNvSpPr txBox="1"/>
          <p:nvPr>
            <p:ph idx="4" type="title"/>
          </p:nvPr>
        </p:nvSpPr>
        <p:spPr>
          <a:xfrm>
            <a:off x="4971796" y="1966332"/>
            <a:ext cx="2015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b="1" sz="2000">
                <a:solidFill>
                  <a:schemeClr val="dk2"/>
                </a:solidFill>
                <a:highlight>
                  <a:schemeClr val="accent1"/>
                </a:highlight>
                <a:latin typeface="Poppins"/>
                <a:ea typeface="Poppins"/>
                <a:cs typeface="Poppins"/>
                <a:sym typeface="Poppins"/>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03" name="Google Shape;403;p36"/>
          <p:cNvSpPr txBox="1"/>
          <p:nvPr>
            <p:ph idx="5" type="subTitle"/>
          </p:nvPr>
        </p:nvSpPr>
        <p:spPr>
          <a:xfrm>
            <a:off x="4971796" y="2419429"/>
            <a:ext cx="2015400" cy="46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04" name="Google Shape;404;p36"/>
          <p:cNvSpPr txBox="1"/>
          <p:nvPr>
            <p:ph idx="6" type="title"/>
          </p:nvPr>
        </p:nvSpPr>
        <p:spPr>
          <a:xfrm>
            <a:off x="4971806" y="3597020"/>
            <a:ext cx="2015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b="1" sz="2000">
                <a:solidFill>
                  <a:schemeClr val="dk2"/>
                </a:solidFill>
                <a:highlight>
                  <a:schemeClr val="accent1"/>
                </a:highlight>
                <a:latin typeface="Poppins"/>
                <a:ea typeface="Poppins"/>
                <a:cs typeface="Poppins"/>
                <a:sym typeface="Poppins"/>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05" name="Google Shape;405;p36"/>
          <p:cNvSpPr txBox="1"/>
          <p:nvPr>
            <p:ph idx="7" type="subTitle"/>
          </p:nvPr>
        </p:nvSpPr>
        <p:spPr>
          <a:xfrm>
            <a:off x="4971796" y="4054559"/>
            <a:ext cx="2015400" cy="46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06" name="Google Shape;406;p36"/>
          <p:cNvSpPr txBox="1"/>
          <p:nvPr>
            <p:ph idx="8"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07" name="Google Shape;407;p36"/>
          <p:cNvSpPr/>
          <p:nvPr/>
        </p:nvSpPr>
        <p:spPr>
          <a:xfrm rot="10800000">
            <a:off x="-9850" y="3467083"/>
            <a:ext cx="645000" cy="1676400"/>
          </a:xfrm>
          <a:prstGeom prst="rect">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08" name="Google Shape;408;p36"/>
          <p:cNvSpPr/>
          <p:nvPr/>
        </p:nvSpPr>
        <p:spPr>
          <a:xfrm>
            <a:off x="7862662" y="2258"/>
            <a:ext cx="1289400" cy="1289400"/>
          </a:xfrm>
          <a:prstGeom prst="pie">
            <a:avLst>
              <a:gd fmla="val 10793291" name="adj1"/>
              <a:gd fmla="val 16200000" name="adj2"/>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09" name="Google Shape;409;p36"/>
          <p:cNvSpPr/>
          <p:nvPr/>
        </p:nvSpPr>
        <p:spPr>
          <a:xfrm flipH="1">
            <a:off x="7867788" y="-11"/>
            <a:ext cx="1278600" cy="1278600"/>
          </a:xfrm>
          <a:prstGeom prst="pie">
            <a:avLst>
              <a:gd fmla="val 5404594" name="adj1"/>
              <a:gd fmla="val 16200000" name="adj2"/>
            </a:avLst>
          </a:prstGeom>
          <a:solidFill>
            <a:schemeClr val="accent1"/>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10" name="Google Shape;410;p36"/>
          <p:cNvSpPr/>
          <p:nvPr/>
        </p:nvSpPr>
        <p:spPr>
          <a:xfrm rot="10800000">
            <a:off x="7977986" y="762758"/>
            <a:ext cx="453300" cy="453300"/>
          </a:xfrm>
          <a:prstGeom prst="ellipse">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11" name="Google Shape;411;p36"/>
          <p:cNvSpPr/>
          <p:nvPr/>
        </p:nvSpPr>
        <p:spPr>
          <a:xfrm>
            <a:off x="-9713" y="4499819"/>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12" name="Google Shape;412;p36"/>
          <p:cNvSpPr/>
          <p:nvPr/>
        </p:nvSpPr>
        <p:spPr>
          <a:xfrm flipH="1" rot="10800000">
            <a:off x="-9850" y="6933"/>
            <a:ext cx="1914900" cy="639000"/>
          </a:xfrm>
          <a:prstGeom prst="rect">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13" name="Google Shape;413;p36"/>
          <p:cNvSpPr/>
          <p:nvPr/>
        </p:nvSpPr>
        <p:spPr>
          <a:xfrm flipH="1">
            <a:off x="-654387" y="2269"/>
            <a:ext cx="1289400" cy="1289400"/>
          </a:xfrm>
          <a:prstGeom prst="pie">
            <a:avLst>
              <a:gd fmla="val 10793291" name="adj1"/>
              <a:gd fmla="val 16200000" name="adj2"/>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14" name="Google Shape;414;p36"/>
          <p:cNvSpPr/>
          <p:nvPr/>
        </p:nvSpPr>
        <p:spPr>
          <a:xfrm>
            <a:off x="-4333" y="2188484"/>
            <a:ext cx="1278600" cy="1278600"/>
          </a:xfrm>
          <a:prstGeom prst="pie">
            <a:avLst>
              <a:gd fmla="val 5404594" name="adj1"/>
              <a:gd fmla="val 16200000" name="adj2"/>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15" name="Google Shape;415;p36"/>
          <p:cNvSpPr/>
          <p:nvPr/>
        </p:nvSpPr>
        <p:spPr>
          <a:xfrm rot="10800000">
            <a:off x="181840" y="1647553"/>
            <a:ext cx="453300" cy="453300"/>
          </a:xfrm>
          <a:prstGeom prst="ellipse">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416" name="Shape 416"/>
        <p:cNvGrpSpPr/>
        <p:nvPr/>
      </p:nvGrpSpPr>
      <p:grpSpPr>
        <a:xfrm>
          <a:off x="0" y="0"/>
          <a:ext cx="0" cy="0"/>
          <a:chOff x="0" y="0"/>
          <a:chExt cx="0" cy="0"/>
        </a:xfrm>
      </p:grpSpPr>
      <p:sp>
        <p:nvSpPr>
          <p:cNvPr id="417" name="Google Shape;417;p37"/>
          <p:cNvSpPr txBox="1"/>
          <p:nvPr>
            <p:ph type="title"/>
          </p:nvPr>
        </p:nvSpPr>
        <p:spPr>
          <a:xfrm>
            <a:off x="1382438" y="1682850"/>
            <a:ext cx="19089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b="1" sz="2000">
                <a:solidFill>
                  <a:schemeClr val="dk2"/>
                </a:solidFill>
                <a:highlight>
                  <a:schemeClr val="accent1"/>
                </a:highlight>
                <a:latin typeface="Poppins"/>
                <a:ea typeface="Poppins"/>
                <a:cs typeface="Poppins"/>
                <a:sym typeface="Poppins"/>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18" name="Google Shape;418;p37"/>
          <p:cNvSpPr txBox="1"/>
          <p:nvPr>
            <p:ph idx="1" type="subTitle"/>
          </p:nvPr>
        </p:nvSpPr>
        <p:spPr>
          <a:xfrm>
            <a:off x="1382438" y="2116975"/>
            <a:ext cx="19089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9" name="Google Shape;419;p37"/>
          <p:cNvSpPr txBox="1"/>
          <p:nvPr>
            <p:ph idx="2" type="title"/>
          </p:nvPr>
        </p:nvSpPr>
        <p:spPr>
          <a:xfrm>
            <a:off x="3617548" y="1682850"/>
            <a:ext cx="19089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b="1" sz="2000">
                <a:solidFill>
                  <a:schemeClr val="dk2"/>
                </a:solidFill>
                <a:highlight>
                  <a:schemeClr val="accent1"/>
                </a:highlight>
                <a:latin typeface="Poppins"/>
                <a:ea typeface="Poppins"/>
                <a:cs typeface="Poppins"/>
                <a:sym typeface="Poppins"/>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20" name="Google Shape;420;p37"/>
          <p:cNvSpPr txBox="1"/>
          <p:nvPr>
            <p:ph idx="3" type="subTitle"/>
          </p:nvPr>
        </p:nvSpPr>
        <p:spPr>
          <a:xfrm>
            <a:off x="3617548" y="2116975"/>
            <a:ext cx="19089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1" name="Google Shape;421;p37"/>
          <p:cNvSpPr txBox="1"/>
          <p:nvPr>
            <p:ph idx="4" type="title"/>
          </p:nvPr>
        </p:nvSpPr>
        <p:spPr>
          <a:xfrm>
            <a:off x="1382438" y="3116250"/>
            <a:ext cx="19089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b="1" sz="2000">
                <a:solidFill>
                  <a:schemeClr val="dk2"/>
                </a:solidFill>
                <a:highlight>
                  <a:schemeClr val="accent1"/>
                </a:highlight>
                <a:latin typeface="Poppins"/>
                <a:ea typeface="Poppins"/>
                <a:cs typeface="Poppins"/>
                <a:sym typeface="Poppins"/>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22" name="Google Shape;422;p37"/>
          <p:cNvSpPr txBox="1"/>
          <p:nvPr>
            <p:ph idx="5" type="subTitle"/>
          </p:nvPr>
        </p:nvSpPr>
        <p:spPr>
          <a:xfrm>
            <a:off x="1382438" y="3550375"/>
            <a:ext cx="19089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3" name="Google Shape;423;p37"/>
          <p:cNvSpPr txBox="1"/>
          <p:nvPr>
            <p:ph idx="6" type="title"/>
          </p:nvPr>
        </p:nvSpPr>
        <p:spPr>
          <a:xfrm>
            <a:off x="3617548" y="3116250"/>
            <a:ext cx="19089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b="1" sz="2000">
                <a:solidFill>
                  <a:schemeClr val="dk2"/>
                </a:solidFill>
                <a:highlight>
                  <a:schemeClr val="accent1"/>
                </a:highlight>
                <a:latin typeface="Poppins"/>
                <a:ea typeface="Poppins"/>
                <a:cs typeface="Poppins"/>
                <a:sym typeface="Poppins"/>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24" name="Google Shape;424;p37"/>
          <p:cNvSpPr txBox="1"/>
          <p:nvPr>
            <p:ph idx="7" type="subTitle"/>
          </p:nvPr>
        </p:nvSpPr>
        <p:spPr>
          <a:xfrm>
            <a:off x="3617548" y="3550375"/>
            <a:ext cx="19089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5" name="Google Shape;425;p37"/>
          <p:cNvSpPr txBox="1"/>
          <p:nvPr>
            <p:ph idx="8" type="title"/>
          </p:nvPr>
        </p:nvSpPr>
        <p:spPr>
          <a:xfrm>
            <a:off x="5852665" y="1682850"/>
            <a:ext cx="19089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b="1" sz="2000">
                <a:solidFill>
                  <a:schemeClr val="dk2"/>
                </a:solidFill>
                <a:highlight>
                  <a:schemeClr val="accent1"/>
                </a:highlight>
                <a:latin typeface="Poppins"/>
                <a:ea typeface="Poppins"/>
                <a:cs typeface="Poppins"/>
                <a:sym typeface="Poppins"/>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26" name="Google Shape;426;p37"/>
          <p:cNvSpPr txBox="1"/>
          <p:nvPr>
            <p:ph idx="9" type="subTitle"/>
          </p:nvPr>
        </p:nvSpPr>
        <p:spPr>
          <a:xfrm>
            <a:off x="5852665" y="2116975"/>
            <a:ext cx="19089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7" name="Google Shape;427;p37"/>
          <p:cNvSpPr txBox="1"/>
          <p:nvPr>
            <p:ph idx="13" type="title"/>
          </p:nvPr>
        </p:nvSpPr>
        <p:spPr>
          <a:xfrm>
            <a:off x="5852665" y="3116250"/>
            <a:ext cx="19089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b="1" sz="2000">
                <a:solidFill>
                  <a:schemeClr val="dk2"/>
                </a:solidFill>
                <a:highlight>
                  <a:schemeClr val="accent1"/>
                </a:highlight>
                <a:latin typeface="Poppins"/>
                <a:ea typeface="Poppins"/>
                <a:cs typeface="Poppins"/>
                <a:sym typeface="Poppins"/>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28" name="Google Shape;428;p37"/>
          <p:cNvSpPr txBox="1"/>
          <p:nvPr>
            <p:ph idx="14" type="subTitle"/>
          </p:nvPr>
        </p:nvSpPr>
        <p:spPr>
          <a:xfrm>
            <a:off x="5852665" y="3550375"/>
            <a:ext cx="19089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9" name="Google Shape;429;p37"/>
          <p:cNvSpPr txBox="1"/>
          <p:nvPr>
            <p:ph idx="15" type="title"/>
          </p:nvPr>
        </p:nvSpPr>
        <p:spPr>
          <a:xfrm>
            <a:off x="720000" y="400848"/>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30" name="Google Shape;430;p37"/>
          <p:cNvSpPr/>
          <p:nvPr/>
        </p:nvSpPr>
        <p:spPr>
          <a:xfrm rot="10800000">
            <a:off x="585687" y="837565"/>
            <a:ext cx="436800" cy="436800"/>
          </a:xfrm>
          <a:prstGeom prst="ellipse">
            <a:avLst/>
          </a:prstGeom>
          <a:solidFill>
            <a:schemeClr val="accent3"/>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31" name="Google Shape;431;p37"/>
          <p:cNvSpPr/>
          <p:nvPr/>
        </p:nvSpPr>
        <p:spPr>
          <a:xfrm rot="10800000">
            <a:off x="85125" y="96828"/>
            <a:ext cx="688200" cy="688200"/>
          </a:xfrm>
          <a:prstGeom prst="ellipse">
            <a:avLst/>
          </a:prstGeom>
          <a:solidFill>
            <a:schemeClr val="accent4"/>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32" name="Google Shape;432;p37"/>
          <p:cNvSpPr/>
          <p:nvPr/>
        </p:nvSpPr>
        <p:spPr>
          <a:xfrm rot="10800000">
            <a:off x="354629" y="1274375"/>
            <a:ext cx="288000" cy="288000"/>
          </a:xfrm>
          <a:prstGeom prst="ellipse">
            <a:avLst/>
          </a:prstGeom>
          <a:solidFill>
            <a:schemeClr val="accent2"/>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33" name="Google Shape;433;p37"/>
          <p:cNvSpPr/>
          <p:nvPr/>
        </p:nvSpPr>
        <p:spPr>
          <a:xfrm flipH="1" rot="5400000">
            <a:off x="27664" y="4636116"/>
            <a:ext cx="478500" cy="536100"/>
          </a:xfrm>
          <a:prstGeom prst="rect">
            <a:avLst/>
          </a:prstGeom>
          <a:solidFill>
            <a:schemeClr val="accent3"/>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34" name="Google Shape;434;p37"/>
          <p:cNvSpPr/>
          <p:nvPr/>
        </p:nvSpPr>
        <p:spPr>
          <a:xfrm flipH="1">
            <a:off x="344939" y="3425400"/>
            <a:ext cx="543900" cy="1718100"/>
          </a:xfrm>
          <a:prstGeom prst="rect">
            <a:avLst/>
          </a:prstGeom>
          <a:solidFill>
            <a:schemeClr val="lt2"/>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35" name="Google Shape;435;p37"/>
          <p:cNvSpPr/>
          <p:nvPr/>
        </p:nvSpPr>
        <p:spPr>
          <a:xfrm flipH="1" rot="5400000">
            <a:off x="7860392" y="1135"/>
            <a:ext cx="1289400" cy="1289400"/>
          </a:xfrm>
          <a:prstGeom prst="pie">
            <a:avLst>
              <a:gd fmla="val 10793291" name="adj1"/>
              <a:gd fmla="val 16200000" name="adj2"/>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36" name="Google Shape;436;p37"/>
          <p:cNvSpPr/>
          <p:nvPr/>
        </p:nvSpPr>
        <p:spPr>
          <a:xfrm rot="5400000">
            <a:off x="7873462" y="6809"/>
            <a:ext cx="1278600" cy="1278600"/>
          </a:xfrm>
          <a:prstGeom prst="pie">
            <a:avLst>
              <a:gd fmla="val 5404594" name="adj1"/>
              <a:gd fmla="val 16200000" name="adj2"/>
            </a:avLst>
          </a:prstGeom>
          <a:solidFill>
            <a:schemeClr val="accent1"/>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37" name="Google Shape;437;p37"/>
          <p:cNvSpPr/>
          <p:nvPr/>
        </p:nvSpPr>
        <p:spPr>
          <a:xfrm flipH="1" rot="5400000">
            <a:off x="8289752" y="4636106"/>
            <a:ext cx="478500" cy="536100"/>
          </a:xfrm>
          <a:prstGeom prst="rect">
            <a:avLst/>
          </a:prstGeom>
          <a:solidFill>
            <a:schemeClr val="lt2"/>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38" name="Google Shape;438;p37"/>
          <p:cNvSpPr/>
          <p:nvPr/>
        </p:nvSpPr>
        <p:spPr>
          <a:xfrm flipH="1">
            <a:off x="8607027" y="3425390"/>
            <a:ext cx="543900" cy="1718100"/>
          </a:xfrm>
          <a:prstGeom prst="rect">
            <a:avLst/>
          </a:prstGeom>
          <a:solidFill>
            <a:schemeClr val="accent2"/>
          </a:solidFill>
          <a:ln>
            <a:noFill/>
          </a:ln>
          <a:effectLst>
            <a:outerShdw blurRad="157163" rotWithShape="0" algn="bl" dir="894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39" name="Google Shape;439;p37"/>
          <p:cNvSpPr/>
          <p:nvPr/>
        </p:nvSpPr>
        <p:spPr>
          <a:xfrm flipH="1">
            <a:off x="8660562" y="2868625"/>
            <a:ext cx="436800" cy="436800"/>
          </a:xfrm>
          <a:prstGeom prst="ellipse">
            <a:avLst/>
          </a:prstGeom>
          <a:solidFill>
            <a:schemeClr val="accent4"/>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440" name="Shape 440"/>
        <p:cNvGrpSpPr/>
        <p:nvPr/>
      </p:nvGrpSpPr>
      <p:grpSpPr>
        <a:xfrm>
          <a:off x="0" y="0"/>
          <a:ext cx="0" cy="0"/>
          <a:chOff x="0" y="0"/>
          <a:chExt cx="0" cy="0"/>
        </a:xfrm>
      </p:grpSpPr>
      <p:sp>
        <p:nvSpPr>
          <p:cNvPr id="441" name="Google Shape;441;p38"/>
          <p:cNvSpPr txBox="1"/>
          <p:nvPr>
            <p:ph hasCustomPrompt="1" type="title"/>
          </p:nvPr>
        </p:nvSpPr>
        <p:spPr>
          <a:xfrm>
            <a:off x="715100" y="610925"/>
            <a:ext cx="4250700" cy="828300"/>
          </a:xfrm>
          <a:prstGeom prst="rect">
            <a:avLst/>
          </a:prstGeom>
        </p:spPr>
        <p:txBody>
          <a:bodyPr anchorCtr="0" anchor="ctr" bIns="91425" lIns="91425" spcFirstLastPara="1" rIns="91425" wrap="square" tIns="91425">
            <a:noAutofit/>
          </a:bodyPr>
          <a:lstStyle>
            <a:lvl1pPr lvl="0" rtl="0">
              <a:spcBef>
                <a:spcPts val="0"/>
              </a:spcBef>
              <a:spcAft>
                <a:spcPts val="0"/>
              </a:spcAft>
              <a:buSzPts val="6200"/>
              <a:buNone/>
              <a:defRPr sz="5000">
                <a:solidFill>
                  <a:schemeClr val="dk2"/>
                </a:solidFill>
                <a:highlight>
                  <a:schemeClr val="accent3"/>
                </a:highlight>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442" name="Google Shape;442;p38"/>
          <p:cNvSpPr txBox="1"/>
          <p:nvPr>
            <p:ph idx="1" type="subTitle"/>
          </p:nvPr>
        </p:nvSpPr>
        <p:spPr>
          <a:xfrm>
            <a:off x="715100" y="1405775"/>
            <a:ext cx="4250700" cy="445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43" name="Google Shape;443;p38"/>
          <p:cNvSpPr txBox="1"/>
          <p:nvPr>
            <p:ph hasCustomPrompt="1" idx="2" type="title"/>
          </p:nvPr>
        </p:nvSpPr>
        <p:spPr>
          <a:xfrm>
            <a:off x="2446650" y="1989681"/>
            <a:ext cx="4250700" cy="828300"/>
          </a:xfrm>
          <a:prstGeom prst="rect">
            <a:avLst/>
          </a:prstGeom>
        </p:spPr>
        <p:txBody>
          <a:bodyPr anchorCtr="0" anchor="ctr" bIns="91425" lIns="91425" spcFirstLastPara="1" rIns="91425" wrap="square" tIns="91425">
            <a:noAutofit/>
          </a:bodyPr>
          <a:lstStyle>
            <a:lvl1pPr lvl="0" rtl="0">
              <a:spcBef>
                <a:spcPts val="0"/>
              </a:spcBef>
              <a:spcAft>
                <a:spcPts val="0"/>
              </a:spcAft>
              <a:buSzPts val="6200"/>
              <a:buNone/>
              <a:defRPr sz="5000">
                <a:solidFill>
                  <a:schemeClr val="dk2"/>
                </a:solidFill>
                <a:highlight>
                  <a:schemeClr val="accent1"/>
                </a:highlight>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444" name="Google Shape;444;p38"/>
          <p:cNvSpPr txBox="1"/>
          <p:nvPr>
            <p:ph idx="3" type="subTitle"/>
          </p:nvPr>
        </p:nvSpPr>
        <p:spPr>
          <a:xfrm>
            <a:off x="2446650" y="2784531"/>
            <a:ext cx="4250700" cy="445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45" name="Google Shape;445;p38"/>
          <p:cNvSpPr txBox="1"/>
          <p:nvPr>
            <p:ph hasCustomPrompt="1" idx="4" type="title"/>
          </p:nvPr>
        </p:nvSpPr>
        <p:spPr>
          <a:xfrm>
            <a:off x="4178200" y="3368450"/>
            <a:ext cx="4250700" cy="828300"/>
          </a:xfrm>
          <a:prstGeom prst="rect">
            <a:avLst/>
          </a:prstGeom>
        </p:spPr>
        <p:txBody>
          <a:bodyPr anchorCtr="0" anchor="ctr" bIns="91425" lIns="91425" spcFirstLastPara="1" rIns="91425" wrap="square" tIns="91425">
            <a:noAutofit/>
          </a:bodyPr>
          <a:lstStyle>
            <a:lvl1pPr lvl="0" rtl="0">
              <a:spcBef>
                <a:spcPts val="0"/>
              </a:spcBef>
              <a:spcAft>
                <a:spcPts val="0"/>
              </a:spcAft>
              <a:buSzPts val="6200"/>
              <a:buNone/>
              <a:defRPr sz="5000">
                <a:solidFill>
                  <a:schemeClr val="dk2"/>
                </a:solidFill>
                <a:highlight>
                  <a:schemeClr val="lt2"/>
                </a:highlight>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446" name="Google Shape;446;p38"/>
          <p:cNvSpPr txBox="1"/>
          <p:nvPr>
            <p:ph idx="5" type="subTitle"/>
          </p:nvPr>
        </p:nvSpPr>
        <p:spPr>
          <a:xfrm>
            <a:off x="4178200" y="4163300"/>
            <a:ext cx="4250700" cy="445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47" name="Google Shape;447;p38"/>
          <p:cNvSpPr/>
          <p:nvPr/>
        </p:nvSpPr>
        <p:spPr>
          <a:xfrm rot="10800000">
            <a:off x="578768" y="3609365"/>
            <a:ext cx="436800" cy="436800"/>
          </a:xfrm>
          <a:prstGeom prst="ellipse">
            <a:avLst/>
          </a:prstGeom>
          <a:solidFill>
            <a:schemeClr val="accent3"/>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48" name="Google Shape;448;p38"/>
          <p:cNvSpPr/>
          <p:nvPr/>
        </p:nvSpPr>
        <p:spPr>
          <a:xfrm rot="10800000">
            <a:off x="78206" y="2868628"/>
            <a:ext cx="688200" cy="688200"/>
          </a:xfrm>
          <a:prstGeom prst="ellipse">
            <a:avLst/>
          </a:prstGeom>
          <a:solidFill>
            <a:schemeClr val="accent1"/>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49" name="Google Shape;449;p38"/>
          <p:cNvSpPr/>
          <p:nvPr/>
        </p:nvSpPr>
        <p:spPr>
          <a:xfrm rot="10800000">
            <a:off x="347710" y="4046175"/>
            <a:ext cx="288000" cy="288000"/>
          </a:xfrm>
          <a:prstGeom prst="ellipse">
            <a:avLst/>
          </a:prstGeom>
          <a:solidFill>
            <a:schemeClr val="lt2"/>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50" name="Google Shape;450;p38"/>
          <p:cNvSpPr/>
          <p:nvPr/>
        </p:nvSpPr>
        <p:spPr>
          <a:xfrm flipH="1" rot="5400000">
            <a:off x="8632770" y="1662416"/>
            <a:ext cx="478500" cy="536100"/>
          </a:xfrm>
          <a:prstGeom prst="rect">
            <a:avLst/>
          </a:prstGeom>
          <a:solidFill>
            <a:schemeClr val="accent2"/>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51" name="Google Shape;451;p38"/>
          <p:cNvSpPr/>
          <p:nvPr/>
        </p:nvSpPr>
        <p:spPr>
          <a:xfrm flipH="1">
            <a:off x="8600095" y="0"/>
            <a:ext cx="543900" cy="1718100"/>
          </a:xfrm>
          <a:prstGeom prst="rect">
            <a:avLst/>
          </a:prstGeom>
          <a:solidFill>
            <a:schemeClr val="lt2"/>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52" name="Google Shape;452;p38"/>
          <p:cNvSpPr/>
          <p:nvPr/>
        </p:nvSpPr>
        <p:spPr>
          <a:xfrm flipH="1" rot="5400000">
            <a:off x="-653701" y="3854110"/>
            <a:ext cx="1289400" cy="1289400"/>
          </a:xfrm>
          <a:prstGeom prst="pie">
            <a:avLst>
              <a:gd fmla="val 10793291" name="adj1"/>
              <a:gd fmla="val 16200000" name="adj2"/>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53" name="Google Shape;453;p38"/>
          <p:cNvSpPr/>
          <p:nvPr/>
        </p:nvSpPr>
        <p:spPr>
          <a:xfrm flipH="1" rot="5400000">
            <a:off x="8282833" y="4636106"/>
            <a:ext cx="478500" cy="536100"/>
          </a:xfrm>
          <a:prstGeom prst="rect">
            <a:avLst/>
          </a:prstGeom>
          <a:solidFill>
            <a:schemeClr val="lt2"/>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54" name="Google Shape;454;p38"/>
          <p:cNvSpPr/>
          <p:nvPr/>
        </p:nvSpPr>
        <p:spPr>
          <a:xfrm flipH="1">
            <a:off x="8600108" y="3425390"/>
            <a:ext cx="543900" cy="1718100"/>
          </a:xfrm>
          <a:prstGeom prst="rect">
            <a:avLst/>
          </a:prstGeom>
          <a:solidFill>
            <a:schemeClr val="accent1"/>
          </a:solidFill>
          <a:ln>
            <a:noFill/>
          </a:ln>
          <a:effectLst>
            <a:outerShdw blurRad="157163" rotWithShape="0" algn="bl" dir="894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55" name="Google Shape;455;p38"/>
          <p:cNvSpPr/>
          <p:nvPr/>
        </p:nvSpPr>
        <p:spPr>
          <a:xfrm flipH="1">
            <a:off x="8653643" y="2868625"/>
            <a:ext cx="436800" cy="436800"/>
          </a:xfrm>
          <a:prstGeom prst="ellipse">
            <a:avLst/>
          </a:prstGeom>
          <a:solidFill>
            <a:schemeClr val="accent4"/>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456" name="Shape 456"/>
        <p:cNvGrpSpPr/>
        <p:nvPr/>
      </p:nvGrpSpPr>
      <p:grpSpPr>
        <a:xfrm>
          <a:off x="0" y="0"/>
          <a:ext cx="0" cy="0"/>
          <a:chOff x="0" y="0"/>
          <a:chExt cx="0" cy="0"/>
        </a:xfrm>
      </p:grpSpPr>
      <p:sp>
        <p:nvSpPr>
          <p:cNvPr id="457" name="Google Shape;457;p39"/>
          <p:cNvSpPr txBox="1"/>
          <p:nvPr>
            <p:ph type="ctrTitle"/>
          </p:nvPr>
        </p:nvSpPr>
        <p:spPr>
          <a:xfrm>
            <a:off x="1848475" y="551425"/>
            <a:ext cx="5447100" cy="1234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7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58" name="Google Shape;458;p39"/>
          <p:cNvSpPr txBox="1"/>
          <p:nvPr>
            <p:ph idx="1" type="subTitle"/>
          </p:nvPr>
        </p:nvSpPr>
        <p:spPr>
          <a:xfrm>
            <a:off x="1848425" y="1815475"/>
            <a:ext cx="5447100" cy="997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459" name="Google Shape;459;p39"/>
          <p:cNvSpPr/>
          <p:nvPr/>
        </p:nvSpPr>
        <p:spPr>
          <a:xfrm rot="10800000">
            <a:off x="7455475" y="4514150"/>
            <a:ext cx="1051800" cy="639000"/>
          </a:xfrm>
          <a:prstGeom prst="rect">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60" name="Google Shape;460;p39"/>
          <p:cNvSpPr/>
          <p:nvPr/>
        </p:nvSpPr>
        <p:spPr>
          <a:xfrm>
            <a:off x="7862662" y="1482500"/>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61" name="Google Shape;461;p39"/>
          <p:cNvSpPr/>
          <p:nvPr/>
        </p:nvSpPr>
        <p:spPr>
          <a:xfrm>
            <a:off x="7867788" y="2770156"/>
            <a:ext cx="1278600" cy="1278600"/>
          </a:xfrm>
          <a:prstGeom prst="pie">
            <a:avLst>
              <a:gd fmla="val 5404594" name="adj1"/>
              <a:gd fmla="val 16200000" name="adj2"/>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62" name="Google Shape;462;p39"/>
          <p:cNvSpPr/>
          <p:nvPr/>
        </p:nvSpPr>
        <p:spPr>
          <a:xfrm rot="10800000">
            <a:off x="8507086" y="3537550"/>
            <a:ext cx="639300" cy="801600"/>
          </a:xfrm>
          <a:prstGeom prst="rect">
            <a:avLst/>
          </a:prstGeom>
          <a:solidFill>
            <a:schemeClr val="accent1"/>
          </a:solidFill>
          <a:ln>
            <a:noFill/>
          </a:ln>
          <a:effectLst>
            <a:outerShdw blurRad="157163" rotWithShape="0" algn="bl" dir="606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63" name="Google Shape;463;p39"/>
          <p:cNvSpPr/>
          <p:nvPr/>
        </p:nvSpPr>
        <p:spPr>
          <a:xfrm rot="-5400000">
            <a:off x="8277783" y="4284650"/>
            <a:ext cx="1098000" cy="639000"/>
          </a:xfrm>
          <a:prstGeom prst="rect">
            <a:avLst/>
          </a:prstGeom>
          <a:solidFill>
            <a:srgbClr val="0082F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64" name="Google Shape;464;p39"/>
          <p:cNvSpPr/>
          <p:nvPr/>
        </p:nvSpPr>
        <p:spPr>
          <a:xfrm flipH="1">
            <a:off x="7867788" y="1480231"/>
            <a:ext cx="1278600" cy="1278600"/>
          </a:xfrm>
          <a:prstGeom prst="pie">
            <a:avLst>
              <a:gd fmla="val 5404594" name="adj1"/>
              <a:gd fmla="val 16200000" name="adj2"/>
            </a:avLst>
          </a:prstGeom>
          <a:solidFill>
            <a:schemeClr val="lt2"/>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65" name="Google Shape;465;p39"/>
          <p:cNvSpPr/>
          <p:nvPr/>
        </p:nvSpPr>
        <p:spPr>
          <a:xfrm rot="10800000">
            <a:off x="7977986" y="2243000"/>
            <a:ext cx="453300" cy="453300"/>
          </a:xfrm>
          <a:prstGeom prst="ellipse">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66" name="Google Shape;466;p39"/>
          <p:cNvSpPr/>
          <p:nvPr/>
        </p:nvSpPr>
        <p:spPr>
          <a:xfrm rot="-5400000">
            <a:off x="8813711" y="-951300"/>
            <a:ext cx="590100" cy="2492700"/>
          </a:xfrm>
          <a:prstGeom prst="rect">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67" name="Google Shape;467;p39"/>
          <p:cNvSpPr/>
          <p:nvPr/>
        </p:nvSpPr>
        <p:spPr>
          <a:xfrm rot="10800000">
            <a:off x="7409052" y="587000"/>
            <a:ext cx="1098000" cy="895500"/>
          </a:xfrm>
          <a:prstGeom prst="rect">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68" name="Google Shape;468;p39"/>
          <p:cNvSpPr/>
          <p:nvPr/>
        </p:nvSpPr>
        <p:spPr>
          <a:xfrm rot="10800000">
            <a:off x="8624686" y="783825"/>
            <a:ext cx="453300" cy="453300"/>
          </a:xfrm>
          <a:prstGeom prst="ellipse">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69" name="Google Shape;469;p39"/>
          <p:cNvSpPr/>
          <p:nvPr/>
        </p:nvSpPr>
        <p:spPr>
          <a:xfrm>
            <a:off x="7862412" y="4509486"/>
            <a:ext cx="1289400" cy="1289400"/>
          </a:xfrm>
          <a:prstGeom prst="pie">
            <a:avLst>
              <a:gd fmla="val 10793291" name="adj1"/>
              <a:gd fmla="val 16200000" name="adj2"/>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70" name="Google Shape;470;p39"/>
          <p:cNvSpPr/>
          <p:nvPr/>
        </p:nvSpPr>
        <p:spPr>
          <a:xfrm flipH="1" rot="10800000">
            <a:off x="635200" y="4517175"/>
            <a:ext cx="1098000" cy="639000"/>
          </a:xfrm>
          <a:prstGeom prst="rect">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71" name="Google Shape;471;p39"/>
          <p:cNvSpPr/>
          <p:nvPr/>
        </p:nvSpPr>
        <p:spPr>
          <a:xfrm flipH="1">
            <a:off x="-2182" y="1485520"/>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72" name="Google Shape;472;p39"/>
          <p:cNvSpPr/>
          <p:nvPr/>
        </p:nvSpPr>
        <p:spPr>
          <a:xfrm flipH="1">
            <a:off x="3492" y="2773176"/>
            <a:ext cx="1278600" cy="1278600"/>
          </a:xfrm>
          <a:prstGeom prst="pie">
            <a:avLst>
              <a:gd fmla="val 5404594" name="adj1"/>
              <a:gd fmla="val 16200000" name="adj2"/>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73" name="Google Shape;473;p39"/>
          <p:cNvSpPr/>
          <p:nvPr/>
        </p:nvSpPr>
        <p:spPr>
          <a:xfrm flipH="1" rot="10800000">
            <a:off x="-16725" y="3540575"/>
            <a:ext cx="659400" cy="801600"/>
          </a:xfrm>
          <a:prstGeom prst="rect">
            <a:avLst/>
          </a:prstGeom>
          <a:solidFill>
            <a:schemeClr val="accent2"/>
          </a:solidFill>
          <a:ln>
            <a:noFill/>
          </a:ln>
          <a:effectLst>
            <a:outerShdw blurRad="157163" rotWithShape="0" algn="bl" dir="606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74" name="Google Shape;474;p39"/>
          <p:cNvSpPr/>
          <p:nvPr/>
        </p:nvSpPr>
        <p:spPr>
          <a:xfrm flipH="1" rot="5400000">
            <a:off x="-229950" y="4284225"/>
            <a:ext cx="1098000" cy="645900"/>
          </a:xfrm>
          <a:prstGeom prst="rect">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75" name="Google Shape;475;p39"/>
          <p:cNvSpPr/>
          <p:nvPr/>
        </p:nvSpPr>
        <p:spPr>
          <a:xfrm>
            <a:off x="3492" y="1483251"/>
            <a:ext cx="1278600" cy="1278600"/>
          </a:xfrm>
          <a:prstGeom prst="pie">
            <a:avLst>
              <a:gd fmla="val 5404594" name="adj1"/>
              <a:gd fmla="val 16200000" name="adj2"/>
            </a:avLst>
          </a:prstGeom>
          <a:solidFill>
            <a:schemeClr val="accent4"/>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76" name="Google Shape;476;p39"/>
          <p:cNvSpPr/>
          <p:nvPr/>
        </p:nvSpPr>
        <p:spPr>
          <a:xfrm flipH="1" rot="10800000">
            <a:off x="71894" y="2923245"/>
            <a:ext cx="453300" cy="453300"/>
          </a:xfrm>
          <a:prstGeom prst="ellipse">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77" name="Google Shape;477;p39"/>
          <p:cNvSpPr/>
          <p:nvPr/>
        </p:nvSpPr>
        <p:spPr>
          <a:xfrm flipH="1" rot="5400000">
            <a:off x="-110925" y="-956850"/>
            <a:ext cx="591300" cy="2511000"/>
          </a:xfrm>
          <a:prstGeom prst="rect">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78" name="Google Shape;478;p39"/>
          <p:cNvSpPr/>
          <p:nvPr/>
        </p:nvSpPr>
        <p:spPr>
          <a:xfrm flipH="1" rot="10800000">
            <a:off x="642824" y="590025"/>
            <a:ext cx="1098000" cy="895500"/>
          </a:xfrm>
          <a:prstGeom prst="rect">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79" name="Google Shape;479;p39"/>
          <p:cNvSpPr/>
          <p:nvPr/>
        </p:nvSpPr>
        <p:spPr>
          <a:xfrm flipH="1" rot="10800000">
            <a:off x="71894" y="786845"/>
            <a:ext cx="453300" cy="453300"/>
          </a:xfrm>
          <a:prstGeom prst="ellipse">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80" name="Google Shape;480;p39"/>
          <p:cNvSpPr/>
          <p:nvPr/>
        </p:nvSpPr>
        <p:spPr>
          <a:xfrm flipH="1">
            <a:off x="11175" y="4512500"/>
            <a:ext cx="1261500" cy="1289400"/>
          </a:xfrm>
          <a:prstGeom prst="pie">
            <a:avLst>
              <a:gd fmla="val 10793291" name="adj1"/>
              <a:gd fmla="val 16200000" name="adj2"/>
            </a:avLst>
          </a:prstGeom>
          <a:solidFill>
            <a:schemeClr val="accent1"/>
          </a:solidFill>
          <a:ln>
            <a:noFill/>
          </a:ln>
          <a:effectLst>
            <a:outerShdw blurRad="271463" rotWithShape="0" algn="bl" dir="10320000" dist="28575">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81" name="Google Shape;481;p39"/>
          <p:cNvSpPr txBox="1"/>
          <p:nvPr/>
        </p:nvSpPr>
        <p:spPr>
          <a:xfrm>
            <a:off x="2795100" y="3514900"/>
            <a:ext cx="3553800" cy="65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ar" sz="1200">
                <a:solidFill>
                  <a:srgbClr val="FFFFFF"/>
                </a:solidFill>
                <a:latin typeface="DM Sans"/>
                <a:ea typeface="DM Sans"/>
                <a:cs typeface="DM Sans"/>
                <a:sym typeface="DM Sans"/>
              </a:rPr>
              <a:t>CREDITS: This presentation template was created by </a:t>
            </a:r>
            <a:r>
              <a:rPr b="1" lang="ar" sz="1200">
                <a:solidFill>
                  <a:srgbClr val="FDB327"/>
                </a:solidFill>
                <a:uFill>
                  <a:noFill/>
                </a:uFill>
                <a:latin typeface="DM Sans"/>
                <a:ea typeface="DM Sans"/>
                <a:cs typeface="DM Sans"/>
                <a:sym typeface="DM Sans"/>
                <a:hlinkClick r:id="rId2">
                  <a:extLst>
                    <a:ext uri="{A12FA001-AC4F-418D-AE19-62706E023703}">
                      <ahyp:hlinkClr val="tx"/>
                    </a:ext>
                  </a:extLst>
                </a:hlinkClick>
              </a:rPr>
              <a:t>Slidesgo</a:t>
            </a:r>
            <a:r>
              <a:rPr lang="ar" sz="1200">
                <a:solidFill>
                  <a:srgbClr val="FFFFFF"/>
                </a:solidFill>
                <a:latin typeface="DM Sans"/>
                <a:ea typeface="DM Sans"/>
                <a:cs typeface="DM Sans"/>
                <a:sym typeface="DM Sans"/>
              </a:rPr>
              <a:t>, including icons by </a:t>
            </a:r>
            <a:r>
              <a:rPr b="1" lang="ar" sz="1200">
                <a:solidFill>
                  <a:srgbClr val="FDB327"/>
                </a:solidFill>
                <a:uFill>
                  <a:noFill/>
                </a:uFill>
                <a:latin typeface="DM Sans"/>
                <a:ea typeface="DM Sans"/>
                <a:cs typeface="DM Sans"/>
                <a:sym typeface="DM Sans"/>
                <a:hlinkClick r:id="rId3">
                  <a:extLst>
                    <a:ext uri="{A12FA001-AC4F-418D-AE19-62706E023703}">
                      <ahyp:hlinkClr val="tx"/>
                    </a:ext>
                  </a:extLst>
                </a:hlinkClick>
              </a:rPr>
              <a:t>Flaticon </a:t>
            </a:r>
            <a:r>
              <a:rPr lang="ar" sz="1200">
                <a:solidFill>
                  <a:srgbClr val="FFFFFF"/>
                </a:solidFill>
                <a:latin typeface="DM Sans"/>
                <a:ea typeface="DM Sans"/>
                <a:cs typeface="DM Sans"/>
                <a:sym typeface="DM Sans"/>
              </a:rPr>
              <a:t>and infographics &amp; images by </a:t>
            </a:r>
            <a:r>
              <a:rPr b="1" lang="ar" sz="1200">
                <a:solidFill>
                  <a:srgbClr val="FDB327"/>
                </a:solidFill>
                <a:uFill>
                  <a:noFill/>
                </a:uFill>
                <a:latin typeface="DM Sans"/>
                <a:ea typeface="DM Sans"/>
                <a:cs typeface="DM Sans"/>
                <a:sym typeface="DM Sans"/>
                <a:hlinkClick r:id="rId4">
                  <a:extLst>
                    <a:ext uri="{A12FA001-AC4F-418D-AE19-62706E023703}">
                      <ahyp:hlinkClr val="tx"/>
                    </a:ext>
                  </a:extLst>
                </a:hlinkClick>
              </a:rPr>
              <a:t>Freepik</a:t>
            </a:r>
            <a:endParaRPr b="1" sz="1200">
              <a:solidFill>
                <a:srgbClr val="FFFFFF"/>
              </a:solidFill>
              <a:latin typeface="DM Sans"/>
              <a:ea typeface="DM Sans"/>
              <a:cs typeface="DM Sans"/>
              <a:sym typeface="DM Sans"/>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482" name="Shape 482"/>
        <p:cNvGrpSpPr/>
        <p:nvPr/>
      </p:nvGrpSpPr>
      <p:grpSpPr>
        <a:xfrm>
          <a:off x="0" y="0"/>
          <a:ext cx="0" cy="0"/>
          <a:chOff x="0" y="0"/>
          <a:chExt cx="0" cy="0"/>
        </a:xfrm>
      </p:grpSpPr>
      <p:sp>
        <p:nvSpPr>
          <p:cNvPr id="483" name="Google Shape;483;p40"/>
          <p:cNvSpPr txBox="1"/>
          <p:nvPr>
            <p:ph type="title"/>
          </p:nvPr>
        </p:nvSpPr>
        <p:spPr>
          <a:xfrm>
            <a:off x="720000" y="406691"/>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84" name="Google Shape;484;p40"/>
          <p:cNvSpPr/>
          <p:nvPr/>
        </p:nvSpPr>
        <p:spPr>
          <a:xfrm flipH="1" rot="-5400000">
            <a:off x="382687" y="-28620"/>
            <a:ext cx="478500" cy="536100"/>
          </a:xfrm>
          <a:prstGeom prst="rect">
            <a:avLst/>
          </a:prstGeom>
          <a:solidFill>
            <a:schemeClr val="accent4"/>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85" name="Google Shape;485;p40"/>
          <p:cNvSpPr/>
          <p:nvPr/>
        </p:nvSpPr>
        <p:spPr>
          <a:xfrm flipH="1" rot="10800000">
            <a:off x="12" y="96"/>
            <a:ext cx="543900" cy="1718100"/>
          </a:xfrm>
          <a:prstGeom prst="rect">
            <a:avLst/>
          </a:prstGeom>
          <a:solidFill>
            <a:schemeClr val="lt2"/>
          </a:solidFill>
          <a:ln>
            <a:noFill/>
          </a:ln>
          <a:effectLst>
            <a:outerShdw blurRad="157163" rotWithShape="0" algn="bl" dir="198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86" name="Google Shape;486;p40"/>
          <p:cNvSpPr/>
          <p:nvPr/>
        </p:nvSpPr>
        <p:spPr>
          <a:xfrm flipH="1" rot="10800000">
            <a:off x="53576" y="1838161"/>
            <a:ext cx="436800" cy="436800"/>
          </a:xfrm>
          <a:prstGeom prst="ellipse">
            <a:avLst/>
          </a:prstGeom>
          <a:solidFill>
            <a:schemeClr val="accent1"/>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87" name="Google Shape;487;p40"/>
          <p:cNvSpPr/>
          <p:nvPr/>
        </p:nvSpPr>
        <p:spPr>
          <a:xfrm flipH="1">
            <a:off x="8601847" y="3839671"/>
            <a:ext cx="436800" cy="436800"/>
          </a:xfrm>
          <a:prstGeom prst="ellipse">
            <a:avLst/>
          </a:prstGeom>
          <a:solidFill>
            <a:schemeClr val="accent4"/>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88" name="Google Shape;488;p40"/>
          <p:cNvSpPr/>
          <p:nvPr/>
        </p:nvSpPr>
        <p:spPr>
          <a:xfrm flipH="1">
            <a:off x="8101285" y="4329009"/>
            <a:ext cx="688200" cy="688200"/>
          </a:xfrm>
          <a:prstGeom prst="ellipse">
            <a:avLst/>
          </a:prstGeom>
          <a:solidFill>
            <a:schemeClr val="accent1"/>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89" name="Google Shape;489;p40"/>
          <p:cNvSpPr/>
          <p:nvPr/>
        </p:nvSpPr>
        <p:spPr>
          <a:xfrm flipH="1">
            <a:off x="8370788" y="3551661"/>
            <a:ext cx="288000" cy="288000"/>
          </a:xfrm>
          <a:prstGeom prst="ellipse">
            <a:avLst/>
          </a:prstGeom>
          <a:solidFill>
            <a:schemeClr val="accent2"/>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90" name="Google Shape;490;p40"/>
          <p:cNvSpPr/>
          <p:nvPr/>
        </p:nvSpPr>
        <p:spPr>
          <a:xfrm flipH="1" rot="10800000">
            <a:off x="12" y="3851842"/>
            <a:ext cx="1289400" cy="1289400"/>
          </a:xfrm>
          <a:prstGeom prst="pie">
            <a:avLst>
              <a:gd fmla="val 10793291" name="adj1"/>
              <a:gd fmla="val 16200000" name="adj2"/>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91" name="Google Shape;491;p40"/>
          <p:cNvSpPr/>
          <p:nvPr/>
        </p:nvSpPr>
        <p:spPr>
          <a:xfrm rot="5400000">
            <a:off x="8308218" y="696187"/>
            <a:ext cx="1051800" cy="639000"/>
          </a:xfrm>
          <a:prstGeom prst="rect">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92" name="Google Shape;492;p40"/>
          <p:cNvSpPr/>
          <p:nvPr/>
        </p:nvSpPr>
        <p:spPr>
          <a:xfrm rot="-5400000">
            <a:off x="8509954" y="-154750"/>
            <a:ext cx="1289400" cy="1289400"/>
          </a:xfrm>
          <a:prstGeom prst="pie">
            <a:avLst>
              <a:gd fmla="val 10793291" name="adj1"/>
              <a:gd fmla="val 16200000" name="adj2"/>
            </a:avLst>
          </a:prstGeom>
          <a:solidFill>
            <a:schemeClr val="accent1"/>
          </a:solidFill>
          <a:ln>
            <a:noFill/>
          </a:ln>
          <a:effectLst>
            <a:outerShdw blurRad="157163" rotWithShape="0" algn="bl" dir="804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93" name="Google Shape;493;p40"/>
          <p:cNvSpPr/>
          <p:nvPr/>
        </p:nvSpPr>
        <p:spPr>
          <a:xfrm rot="10800000">
            <a:off x="5138" y="3864911"/>
            <a:ext cx="1278600" cy="1278600"/>
          </a:xfrm>
          <a:prstGeom prst="pie">
            <a:avLst>
              <a:gd fmla="val 5404594" name="adj1"/>
              <a:gd fmla="val 16200000" name="adj2"/>
            </a:avLst>
          </a:prstGeom>
          <a:solidFill>
            <a:schemeClr val="lt2"/>
          </a:solidFill>
          <a:ln>
            <a:noFill/>
          </a:ln>
          <a:effectLst>
            <a:outerShdw blurRad="157163" rotWithShape="0" algn="bl" dir="408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94" name="Google Shape;494;p40"/>
          <p:cNvSpPr/>
          <p:nvPr/>
        </p:nvSpPr>
        <p:spPr>
          <a:xfrm rot="10800000">
            <a:off x="7396525" y="9036"/>
            <a:ext cx="1757100" cy="478500"/>
          </a:xfrm>
          <a:prstGeom prst="rect">
            <a:avLst/>
          </a:prstGeom>
          <a:solidFill>
            <a:schemeClr val="accent4"/>
          </a:solidFill>
          <a:ln>
            <a:noFill/>
          </a:ln>
          <a:effectLst>
            <a:outerShdw blurRad="157163" rotWithShape="0" algn="bl"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495" name="Shape 495"/>
        <p:cNvGrpSpPr/>
        <p:nvPr/>
      </p:nvGrpSpPr>
      <p:grpSpPr>
        <a:xfrm>
          <a:off x="0" y="0"/>
          <a:ext cx="0" cy="0"/>
          <a:chOff x="0" y="0"/>
          <a:chExt cx="0" cy="0"/>
        </a:xfrm>
      </p:grpSpPr>
      <p:sp>
        <p:nvSpPr>
          <p:cNvPr id="496" name="Google Shape;496;p41"/>
          <p:cNvSpPr txBox="1"/>
          <p:nvPr>
            <p:ph type="title"/>
          </p:nvPr>
        </p:nvSpPr>
        <p:spPr>
          <a:xfrm>
            <a:off x="720000" y="406691"/>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97" name="Google Shape;497;p41"/>
          <p:cNvSpPr/>
          <p:nvPr/>
        </p:nvSpPr>
        <p:spPr>
          <a:xfrm flipH="1">
            <a:off x="8500450" y="0"/>
            <a:ext cx="645000" cy="1676400"/>
          </a:xfrm>
          <a:prstGeom prst="rect">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98" name="Google Shape;498;p41"/>
          <p:cNvSpPr/>
          <p:nvPr/>
        </p:nvSpPr>
        <p:spPr>
          <a:xfrm rot="10800000">
            <a:off x="7867788" y="3864894"/>
            <a:ext cx="1278600" cy="1278600"/>
          </a:xfrm>
          <a:prstGeom prst="pie">
            <a:avLst>
              <a:gd fmla="val 5404594" name="adj1"/>
              <a:gd fmla="val 16200000" name="adj2"/>
            </a:avLst>
          </a:prstGeom>
          <a:solidFill>
            <a:schemeClr val="accent2"/>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99" name="Google Shape;499;p41"/>
          <p:cNvSpPr/>
          <p:nvPr/>
        </p:nvSpPr>
        <p:spPr>
          <a:xfrm flipH="1">
            <a:off x="8596311" y="3355925"/>
            <a:ext cx="453300" cy="453300"/>
          </a:xfrm>
          <a:prstGeom prst="ellipse">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00" name="Google Shape;500;p41"/>
          <p:cNvSpPr/>
          <p:nvPr/>
        </p:nvSpPr>
        <p:spPr>
          <a:xfrm flipH="1" rot="10800000">
            <a:off x="8500587" y="-645736"/>
            <a:ext cx="1289400" cy="1289400"/>
          </a:xfrm>
          <a:prstGeom prst="pie">
            <a:avLst>
              <a:gd fmla="val 10793291" name="adj1"/>
              <a:gd fmla="val 16200000" name="adj2"/>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01" name="Google Shape;501;p41"/>
          <p:cNvSpPr/>
          <p:nvPr/>
        </p:nvSpPr>
        <p:spPr>
          <a:xfrm>
            <a:off x="71894" y="5"/>
            <a:ext cx="453300" cy="453300"/>
          </a:xfrm>
          <a:prstGeom prst="ellipse">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02" name="Google Shape;502;p41"/>
          <p:cNvSpPr/>
          <p:nvPr/>
        </p:nvSpPr>
        <p:spPr>
          <a:xfrm rot="-5400000">
            <a:off x="431511" y="4145939"/>
            <a:ext cx="645000" cy="1676400"/>
          </a:xfrm>
          <a:prstGeom prst="rect">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03" name="Google Shape;503;p41"/>
          <p:cNvSpPr/>
          <p:nvPr/>
        </p:nvSpPr>
        <p:spPr>
          <a:xfrm rot="5400000">
            <a:off x="-729925" y="4661775"/>
            <a:ext cx="1289400" cy="1289400"/>
          </a:xfrm>
          <a:prstGeom prst="pie">
            <a:avLst>
              <a:gd fmla="val 10793291" name="adj1"/>
              <a:gd fmla="val 16200000" name="adj2"/>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04" name="Google Shape;504;p41"/>
          <p:cNvSpPr/>
          <p:nvPr/>
        </p:nvSpPr>
        <p:spPr>
          <a:xfrm flipH="1">
            <a:off x="1690686" y="4661775"/>
            <a:ext cx="453300" cy="453300"/>
          </a:xfrm>
          <a:prstGeom prst="ellipse">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05" name="Google Shape;505;p41"/>
          <p:cNvSpPr/>
          <p:nvPr/>
        </p:nvSpPr>
        <p:spPr>
          <a:xfrm flipH="1">
            <a:off x="-1450" y="535000"/>
            <a:ext cx="645000" cy="453300"/>
          </a:xfrm>
          <a:prstGeom prst="rect">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_1_1">
    <p:spTree>
      <p:nvGrpSpPr>
        <p:cNvPr id="506" name="Shape 506"/>
        <p:cNvGrpSpPr/>
        <p:nvPr/>
      </p:nvGrpSpPr>
      <p:grpSpPr>
        <a:xfrm>
          <a:off x="0" y="0"/>
          <a:ext cx="0" cy="0"/>
          <a:chOff x="0" y="0"/>
          <a:chExt cx="0" cy="0"/>
        </a:xfrm>
      </p:grpSpPr>
      <p:sp>
        <p:nvSpPr>
          <p:cNvPr id="507" name="Google Shape;507;p42"/>
          <p:cNvSpPr txBox="1"/>
          <p:nvPr>
            <p:ph type="title"/>
          </p:nvPr>
        </p:nvSpPr>
        <p:spPr>
          <a:xfrm>
            <a:off x="720000" y="406691"/>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08" name="Google Shape;508;p42"/>
          <p:cNvSpPr/>
          <p:nvPr/>
        </p:nvSpPr>
        <p:spPr>
          <a:xfrm flipH="1">
            <a:off x="586822" y="3869135"/>
            <a:ext cx="436800" cy="436800"/>
          </a:xfrm>
          <a:prstGeom prst="ellipse">
            <a:avLst/>
          </a:prstGeom>
          <a:solidFill>
            <a:schemeClr val="accent3"/>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09" name="Google Shape;509;p42"/>
          <p:cNvSpPr/>
          <p:nvPr/>
        </p:nvSpPr>
        <p:spPr>
          <a:xfrm flipH="1">
            <a:off x="86260" y="4358472"/>
            <a:ext cx="688200" cy="688200"/>
          </a:xfrm>
          <a:prstGeom prst="ellipse">
            <a:avLst/>
          </a:prstGeom>
          <a:solidFill>
            <a:schemeClr val="accent1"/>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10" name="Google Shape;510;p42"/>
          <p:cNvSpPr/>
          <p:nvPr/>
        </p:nvSpPr>
        <p:spPr>
          <a:xfrm flipH="1">
            <a:off x="355763" y="3581125"/>
            <a:ext cx="288000" cy="288000"/>
          </a:xfrm>
          <a:prstGeom prst="ellipse">
            <a:avLst/>
          </a:prstGeom>
          <a:solidFill>
            <a:schemeClr val="lt2"/>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11" name="Google Shape;511;p42"/>
          <p:cNvSpPr/>
          <p:nvPr/>
        </p:nvSpPr>
        <p:spPr>
          <a:xfrm rot="5400000">
            <a:off x="28798" y="-28716"/>
            <a:ext cx="478500" cy="536100"/>
          </a:xfrm>
          <a:prstGeom prst="rect">
            <a:avLst/>
          </a:prstGeom>
          <a:solidFill>
            <a:schemeClr val="lt2"/>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12" name="Google Shape;512;p42"/>
          <p:cNvSpPr/>
          <p:nvPr/>
        </p:nvSpPr>
        <p:spPr>
          <a:xfrm rot="10800000">
            <a:off x="346075" y="-75"/>
            <a:ext cx="543900" cy="885900"/>
          </a:xfrm>
          <a:prstGeom prst="rect">
            <a:avLst/>
          </a:prstGeom>
          <a:solidFill>
            <a:schemeClr val="accent4"/>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13" name="Google Shape;513;p42"/>
          <p:cNvSpPr/>
          <p:nvPr/>
        </p:nvSpPr>
        <p:spPr>
          <a:xfrm rot="10800000">
            <a:off x="7862662" y="6"/>
            <a:ext cx="1289400" cy="1289400"/>
          </a:xfrm>
          <a:prstGeom prst="pie">
            <a:avLst>
              <a:gd fmla="val 10793291" name="adj1"/>
              <a:gd fmla="val 16200000" name="adj2"/>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14" name="Google Shape;514;p42"/>
          <p:cNvSpPr/>
          <p:nvPr/>
        </p:nvSpPr>
        <p:spPr>
          <a:xfrm flipH="1" rot="10800000">
            <a:off x="7868336" y="13075"/>
            <a:ext cx="1278600" cy="1278600"/>
          </a:xfrm>
          <a:prstGeom prst="pie">
            <a:avLst>
              <a:gd fmla="val 5404594" name="adj1"/>
              <a:gd fmla="val 16200000" name="adj2"/>
            </a:avLst>
          </a:prstGeom>
          <a:solidFill>
            <a:schemeClr val="accent3"/>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15" name="Google Shape;515;p42"/>
          <p:cNvSpPr/>
          <p:nvPr/>
        </p:nvSpPr>
        <p:spPr>
          <a:xfrm rot="-5400000">
            <a:off x="8644762" y="4636116"/>
            <a:ext cx="478500" cy="536100"/>
          </a:xfrm>
          <a:prstGeom prst="rect">
            <a:avLst/>
          </a:prstGeom>
          <a:solidFill>
            <a:schemeClr val="accent4"/>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16" name="Google Shape;516;p42"/>
          <p:cNvSpPr/>
          <p:nvPr/>
        </p:nvSpPr>
        <p:spPr>
          <a:xfrm>
            <a:off x="7987201" y="4664935"/>
            <a:ext cx="436800" cy="436800"/>
          </a:xfrm>
          <a:prstGeom prst="ellipse">
            <a:avLst/>
          </a:prstGeom>
          <a:solidFill>
            <a:schemeClr val="accent1"/>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1_1_1_1">
    <p:spTree>
      <p:nvGrpSpPr>
        <p:cNvPr id="517" name="Shape 517"/>
        <p:cNvGrpSpPr/>
        <p:nvPr/>
      </p:nvGrpSpPr>
      <p:grpSpPr>
        <a:xfrm>
          <a:off x="0" y="0"/>
          <a:ext cx="0" cy="0"/>
          <a:chOff x="0" y="0"/>
          <a:chExt cx="0" cy="0"/>
        </a:xfrm>
      </p:grpSpPr>
      <p:sp>
        <p:nvSpPr>
          <p:cNvPr id="518" name="Google Shape;518;p43"/>
          <p:cNvSpPr txBox="1"/>
          <p:nvPr>
            <p:ph type="title"/>
          </p:nvPr>
        </p:nvSpPr>
        <p:spPr>
          <a:xfrm>
            <a:off x="720000" y="406691"/>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19" name="Google Shape;519;p43"/>
          <p:cNvSpPr/>
          <p:nvPr/>
        </p:nvSpPr>
        <p:spPr>
          <a:xfrm>
            <a:off x="-16138" y="0"/>
            <a:ext cx="1051800" cy="639000"/>
          </a:xfrm>
          <a:prstGeom prst="rect">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20" name="Google Shape;520;p43"/>
          <p:cNvSpPr/>
          <p:nvPr/>
        </p:nvSpPr>
        <p:spPr>
          <a:xfrm rot="10800000">
            <a:off x="-22750" y="3851825"/>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21" name="Google Shape;521;p43"/>
          <p:cNvSpPr/>
          <p:nvPr/>
        </p:nvSpPr>
        <p:spPr>
          <a:xfrm flipH="1" rot="10800000">
            <a:off x="-17076" y="3864894"/>
            <a:ext cx="1278600" cy="1278600"/>
          </a:xfrm>
          <a:prstGeom prst="pie">
            <a:avLst>
              <a:gd fmla="val 5404594" name="adj1"/>
              <a:gd fmla="val 16200000" name="adj2"/>
            </a:avLst>
          </a:prstGeom>
          <a:solidFill>
            <a:schemeClr val="lt2"/>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22" name="Google Shape;522;p43"/>
          <p:cNvSpPr/>
          <p:nvPr/>
        </p:nvSpPr>
        <p:spPr>
          <a:xfrm>
            <a:off x="698026" y="3927425"/>
            <a:ext cx="453300" cy="453300"/>
          </a:xfrm>
          <a:prstGeom prst="ellipse">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23" name="Google Shape;523;p43"/>
          <p:cNvSpPr/>
          <p:nvPr/>
        </p:nvSpPr>
        <p:spPr>
          <a:xfrm rot="10800000">
            <a:off x="-660675" y="-645736"/>
            <a:ext cx="1289400" cy="1289400"/>
          </a:xfrm>
          <a:prstGeom prst="pie">
            <a:avLst>
              <a:gd fmla="val 10793291" name="adj1"/>
              <a:gd fmla="val 16200000" name="adj2"/>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24" name="Google Shape;524;p43"/>
          <p:cNvSpPr/>
          <p:nvPr/>
        </p:nvSpPr>
        <p:spPr>
          <a:xfrm flipH="1" rot="10800000">
            <a:off x="-6" y="-5395"/>
            <a:ext cx="1289400" cy="1289400"/>
          </a:xfrm>
          <a:prstGeom prst="pie">
            <a:avLst>
              <a:gd fmla="val 10793291" name="adj1"/>
              <a:gd fmla="val 16200000" name="adj2"/>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25" name="Google Shape;525;p43"/>
          <p:cNvSpPr/>
          <p:nvPr/>
        </p:nvSpPr>
        <p:spPr>
          <a:xfrm flipH="1" rot="10800000">
            <a:off x="7847220" y="-1"/>
            <a:ext cx="1278600" cy="1278600"/>
          </a:xfrm>
          <a:prstGeom prst="pie">
            <a:avLst>
              <a:gd fmla="val 5404594" name="adj1"/>
              <a:gd fmla="val 16200000" name="adj2"/>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26" name="Google Shape;526;p43"/>
          <p:cNvSpPr/>
          <p:nvPr/>
        </p:nvSpPr>
        <p:spPr>
          <a:xfrm flipH="1">
            <a:off x="8604118" y="675230"/>
            <a:ext cx="453300" cy="453300"/>
          </a:xfrm>
          <a:prstGeom prst="ellipse">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27" name="Google Shape;527;p43"/>
          <p:cNvSpPr/>
          <p:nvPr/>
        </p:nvSpPr>
        <p:spPr>
          <a:xfrm flipH="1" rot="-5400000">
            <a:off x="7592862" y="3599000"/>
            <a:ext cx="591300" cy="2511000"/>
          </a:xfrm>
          <a:prstGeom prst="rect">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28" name="Google Shape;528;p43"/>
          <p:cNvSpPr/>
          <p:nvPr/>
        </p:nvSpPr>
        <p:spPr>
          <a:xfrm flipH="1">
            <a:off x="8604118" y="3913005"/>
            <a:ext cx="453300" cy="453300"/>
          </a:xfrm>
          <a:prstGeom prst="ellipse">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529" name="Shape 529"/>
        <p:cNvGrpSpPr/>
        <p:nvPr/>
      </p:nvGrpSpPr>
      <p:grpSpPr>
        <a:xfrm>
          <a:off x="0" y="0"/>
          <a:ext cx="0" cy="0"/>
          <a:chOff x="0" y="0"/>
          <a:chExt cx="0" cy="0"/>
        </a:xfrm>
      </p:grpSpPr>
      <p:sp>
        <p:nvSpPr>
          <p:cNvPr id="530" name="Google Shape;530;p44"/>
          <p:cNvSpPr/>
          <p:nvPr/>
        </p:nvSpPr>
        <p:spPr>
          <a:xfrm>
            <a:off x="-3620" y="0"/>
            <a:ext cx="645000" cy="1676400"/>
          </a:xfrm>
          <a:prstGeom prst="rect">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31" name="Google Shape;531;p44"/>
          <p:cNvSpPr/>
          <p:nvPr/>
        </p:nvSpPr>
        <p:spPr>
          <a:xfrm rot="10800000">
            <a:off x="7854593" y="3851825"/>
            <a:ext cx="1289400" cy="1289400"/>
          </a:xfrm>
          <a:prstGeom prst="pie">
            <a:avLst>
              <a:gd fmla="val 10793291" name="adj1"/>
              <a:gd fmla="val 16200000" name="adj2"/>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32" name="Google Shape;532;p44"/>
          <p:cNvSpPr/>
          <p:nvPr/>
        </p:nvSpPr>
        <p:spPr>
          <a:xfrm rot="10800000">
            <a:off x="7860267" y="2574969"/>
            <a:ext cx="1278600" cy="1278600"/>
          </a:xfrm>
          <a:prstGeom prst="pie">
            <a:avLst>
              <a:gd fmla="val 5404594" name="adj1"/>
              <a:gd fmla="val 16200000" name="adj2"/>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33" name="Google Shape;533;p44"/>
          <p:cNvSpPr/>
          <p:nvPr/>
        </p:nvSpPr>
        <p:spPr>
          <a:xfrm flipH="1" rot="10800000">
            <a:off x="7860267" y="3864894"/>
            <a:ext cx="1278600" cy="1278600"/>
          </a:xfrm>
          <a:prstGeom prst="pie">
            <a:avLst>
              <a:gd fmla="val 5404594" name="adj1"/>
              <a:gd fmla="val 16200000" name="adj2"/>
            </a:avLst>
          </a:prstGeom>
          <a:solidFill>
            <a:schemeClr val="accent2"/>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34" name="Google Shape;534;p44"/>
          <p:cNvSpPr/>
          <p:nvPr/>
        </p:nvSpPr>
        <p:spPr>
          <a:xfrm>
            <a:off x="8575369" y="3927425"/>
            <a:ext cx="453300" cy="453300"/>
          </a:xfrm>
          <a:prstGeom prst="ellipse">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35" name="Google Shape;535;p44"/>
          <p:cNvSpPr/>
          <p:nvPr/>
        </p:nvSpPr>
        <p:spPr>
          <a:xfrm rot="10800000">
            <a:off x="-648157" y="-645736"/>
            <a:ext cx="1289400" cy="1289400"/>
          </a:xfrm>
          <a:prstGeom prst="pie">
            <a:avLst>
              <a:gd fmla="val 10793291" name="adj1"/>
              <a:gd fmla="val 16200000" name="adj2"/>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36" name="Google Shape;536;p44"/>
          <p:cNvSpPr/>
          <p:nvPr/>
        </p:nvSpPr>
        <p:spPr>
          <a:xfrm flipH="1" rot="10800000">
            <a:off x="7854612" y="1276855"/>
            <a:ext cx="1289400" cy="1289400"/>
          </a:xfrm>
          <a:prstGeom prst="pie">
            <a:avLst>
              <a:gd fmla="val 10793291" name="adj1"/>
              <a:gd fmla="val 16200000" name="adj2"/>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37" name="Google Shape;537;p44"/>
          <p:cNvSpPr/>
          <p:nvPr/>
        </p:nvSpPr>
        <p:spPr>
          <a:xfrm flipH="1" rot="10800000">
            <a:off x="7859738" y="-1"/>
            <a:ext cx="1278600" cy="1278600"/>
          </a:xfrm>
          <a:prstGeom prst="pie">
            <a:avLst>
              <a:gd fmla="val 5404594" name="adj1"/>
              <a:gd fmla="val 16200000" name="adj2"/>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38" name="Google Shape;538;p44"/>
          <p:cNvSpPr/>
          <p:nvPr/>
        </p:nvSpPr>
        <p:spPr>
          <a:xfrm rot="10800000">
            <a:off x="7859738" y="1289924"/>
            <a:ext cx="1278600" cy="1278600"/>
          </a:xfrm>
          <a:prstGeom prst="pie">
            <a:avLst>
              <a:gd fmla="val 5404594" name="adj1"/>
              <a:gd fmla="val 16200000" name="adj2"/>
            </a:avLst>
          </a:prstGeom>
          <a:solidFill>
            <a:schemeClr val="lt2"/>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39" name="Google Shape;539;p44"/>
          <p:cNvSpPr/>
          <p:nvPr/>
        </p:nvSpPr>
        <p:spPr>
          <a:xfrm flipH="1">
            <a:off x="8616636" y="675230"/>
            <a:ext cx="453300" cy="453300"/>
          </a:xfrm>
          <a:prstGeom prst="ellipse">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40" name="Google Shape;540;p44"/>
          <p:cNvSpPr/>
          <p:nvPr/>
        </p:nvSpPr>
        <p:spPr>
          <a:xfrm flipH="1">
            <a:off x="-2170" y="4497550"/>
            <a:ext cx="1914900" cy="639000"/>
          </a:xfrm>
          <a:prstGeom prst="rect">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41" name="Google Shape;541;p44"/>
          <p:cNvSpPr/>
          <p:nvPr/>
        </p:nvSpPr>
        <p:spPr>
          <a:xfrm flipH="1" rot="10800000">
            <a:off x="1267867" y="3851814"/>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542" name="Shape 542"/>
        <p:cNvGrpSpPr/>
        <p:nvPr/>
      </p:nvGrpSpPr>
      <p:grpSpPr>
        <a:xfrm>
          <a:off x="0" y="0"/>
          <a:ext cx="0" cy="0"/>
          <a:chOff x="0" y="0"/>
          <a:chExt cx="0" cy="0"/>
        </a:xfrm>
      </p:grpSpPr>
      <p:sp>
        <p:nvSpPr>
          <p:cNvPr id="543" name="Google Shape;543;p45"/>
          <p:cNvSpPr/>
          <p:nvPr/>
        </p:nvSpPr>
        <p:spPr>
          <a:xfrm rot="5400000">
            <a:off x="7984057" y="-524281"/>
            <a:ext cx="645000" cy="1676400"/>
          </a:xfrm>
          <a:prstGeom prst="rect">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44" name="Google Shape;544;p45"/>
          <p:cNvSpPr/>
          <p:nvPr/>
        </p:nvSpPr>
        <p:spPr>
          <a:xfrm rot="-5400000">
            <a:off x="2282" y="3854070"/>
            <a:ext cx="1289400" cy="1289400"/>
          </a:xfrm>
          <a:prstGeom prst="pie">
            <a:avLst>
              <a:gd fmla="val 10793291" name="adj1"/>
              <a:gd fmla="val 16200000" name="adj2"/>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45" name="Google Shape;545;p45"/>
          <p:cNvSpPr/>
          <p:nvPr/>
        </p:nvSpPr>
        <p:spPr>
          <a:xfrm rot="-5400000">
            <a:off x="1289937" y="3859744"/>
            <a:ext cx="1278600" cy="1278600"/>
          </a:xfrm>
          <a:prstGeom prst="pie">
            <a:avLst>
              <a:gd fmla="val 5404594" name="adj1"/>
              <a:gd fmla="val 16200000" name="adj2"/>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46" name="Google Shape;546;p45"/>
          <p:cNvSpPr/>
          <p:nvPr/>
        </p:nvSpPr>
        <p:spPr>
          <a:xfrm flipH="1" rot="-5400000">
            <a:off x="12" y="3859744"/>
            <a:ext cx="1278600" cy="1278600"/>
          </a:xfrm>
          <a:prstGeom prst="pie">
            <a:avLst>
              <a:gd fmla="val 5404594" name="adj1"/>
              <a:gd fmla="val 16200000" name="adj2"/>
            </a:avLst>
          </a:prstGeom>
          <a:solidFill>
            <a:schemeClr val="accent2"/>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47" name="Google Shape;547;p45"/>
          <p:cNvSpPr/>
          <p:nvPr/>
        </p:nvSpPr>
        <p:spPr>
          <a:xfrm rot="5400000">
            <a:off x="762782" y="4574846"/>
            <a:ext cx="453300" cy="453300"/>
          </a:xfrm>
          <a:prstGeom prst="ellipse">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48" name="Google Shape;548;p45"/>
          <p:cNvSpPr/>
          <p:nvPr/>
        </p:nvSpPr>
        <p:spPr>
          <a:xfrm rot="-5400000">
            <a:off x="8501093" y="-653118"/>
            <a:ext cx="1289400" cy="1289400"/>
          </a:xfrm>
          <a:prstGeom prst="pie">
            <a:avLst>
              <a:gd fmla="val 10793291" name="adj1"/>
              <a:gd fmla="val 16200000" name="adj2"/>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49" name="Google Shape;549;p45"/>
          <p:cNvSpPr/>
          <p:nvPr/>
        </p:nvSpPr>
        <p:spPr>
          <a:xfrm flipH="1" rot="-5400000">
            <a:off x="6577752" y="3854089"/>
            <a:ext cx="1289400" cy="1289400"/>
          </a:xfrm>
          <a:prstGeom prst="pie">
            <a:avLst>
              <a:gd fmla="val 10793291" name="adj1"/>
              <a:gd fmla="val 16200000" name="adj2"/>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50" name="Google Shape;550;p45"/>
          <p:cNvSpPr/>
          <p:nvPr/>
        </p:nvSpPr>
        <p:spPr>
          <a:xfrm flipH="1" rot="-5400000">
            <a:off x="7865407" y="3859215"/>
            <a:ext cx="1278600" cy="1278600"/>
          </a:xfrm>
          <a:prstGeom prst="pie">
            <a:avLst>
              <a:gd fmla="val 5404594" name="adj1"/>
              <a:gd fmla="val 16200000" name="adj2"/>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51" name="Google Shape;551;p45"/>
          <p:cNvSpPr/>
          <p:nvPr/>
        </p:nvSpPr>
        <p:spPr>
          <a:xfrm rot="-5400000">
            <a:off x="6575482" y="3859215"/>
            <a:ext cx="1278600" cy="1278600"/>
          </a:xfrm>
          <a:prstGeom prst="pie">
            <a:avLst>
              <a:gd fmla="val 5404594" name="adj1"/>
              <a:gd fmla="val 16200000" name="adj2"/>
            </a:avLst>
          </a:prstGeom>
          <a:solidFill>
            <a:schemeClr val="lt2"/>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52" name="Google Shape;552;p45"/>
          <p:cNvSpPr/>
          <p:nvPr/>
        </p:nvSpPr>
        <p:spPr>
          <a:xfrm flipH="1" rot="5400000">
            <a:off x="8015477" y="4616113"/>
            <a:ext cx="453300" cy="453300"/>
          </a:xfrm>
          <a:prstGeom prst="ellipse">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53" name="Google Shape;553;p45"/>
          <p:cNvSpPr/>
          <p:nvPr/>
        </p:nvSpPr>
        <p:spPr>
          <a:xfrm flipH="1" rot="5400000">
            <a:off x="-642267" y="637956"/>
            <a:ext cx="1914900" cy="639000"/>
          </a:xfrm>
          <a:prstGeom prst="rect">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54" name="Google Shape;554;p45"/>
          <p:cNvSpPr/>
          <p:nvPr/>
        </p:nvSpPr>
        <p:spPr>
          <a:xfrm flipH="1" rot="-5400000">
            <a:off x="-8981" y="1270044"/>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1_1_1_1_1_1_1_1_1">
    <p:spTree>
      <p:nvGrpSpPr>
        <p:cNvPr id="555" name="Shape 555"/>
        <p:cNvGrpSpPr/>
        <p:nvPr/>
      </p:nvGrpSpPr>
      <p:grpSpPr>
        <a:xfrm>
          <a:off x="0" y="0"/>
          <a:ext cx="0" cy="0"/>
          <a:chOff x="0" y="0"/>
          <a:chExt cx="0" cy="0"/>
        </a:xfrm>
      </p:grpSpPr>
      <p:sp>
        <p:nvSpPr>
          <p:cNvPr id="556" name="Google Shape;556;p46"/>
          <p:cNvSpPr/>
          <p:nvPr/>
        </p:nvSpPr>
        <p:spPr>
          <a:xfrm flipH="1" rot="-5400000">
            <a:off x="8631062" y="-28620"/>
            <a:ext cx="478500" cy="536100"/>
          </a:xfrm>
          <a:prstGeom prst="rect">
            <a:avLst/>
          </a:prstGeom>
          <a:solidFill>
            <a:schemeClr val="accent4"/>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57" name="Google Shape;557;p46"/>
          <p:cNvSpPr/>
          <p:nvPr/>
        </p:nvSpPr>
        <p:spPr>
          <a:xfrm flipH="1" rot="10800000">
            <a:off x="8248387" y="96"/>
            <a:ext cx="543900" cy="1718100"/>
          </a:xfrm>
          <a:prstGeom prst="rect">
            <a:avLst/>
          </a:prstGeom>
          <a:solidFill>
            <a:schemeClr val="lt2"/>
          </a:solidFill>
          <a:ln>
            <a:noFill/>
          </a:ln>
          <a:effectLst>
            <a:outerShdw blurRad="157163" rotWithShape="0" algn="bl" dir="198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58" name="Google Shape;558;p46"/>
          <p:cNvSpPr/>
          <p:nvPr/>
        </p:nvSpPr>
        <p:spPr>
          <a:xfrm flipH="1" rot="10800000">
            <a:off x="8301951" y="1838161"/>
            <a:ext cx="436800" cy="436800"/>
          </a:xfrm>
          <a:prstGeom prst="ellipse">
            <a:avLst/>
          </a:prstGeom>
          <a:solidFill>
            <a:schemeClr val="accent1"/>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59" name="Google Shape;559;p46"/>
          <p:cNvSpPr/>
          <p:nvPr/>
        </p:nvSpPr>
        <p:spPr>
          <a:xfrm flipH="1" rot="10800000">
            <a:off x="7854612" y="3851842"/>
            <a:ext cx="1289400" cy="1289400"/>
          </a:xfrm>
          <a:prstGeom prst="pie">
            <a:avLst>
              <a:gd fmla="val 10793291" name="adj1"/>
              <a:gd fmla="val 16200000" name="adj2"/>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60" name="Google Shape;560;p46"/>
          <p:cNvSpPr/>
          <p:nvPr/>
        </p:nvSpPr>
        <p:spPr>
          <a:xfrm rot="10800000">
            <a:off x="7859738" y="3864911"/>
            <a:ext cx="1278600" cy="1278600"/>
          </a:xfrm>
          <a:prstGeom prst="pie">
            <a:avLst>
              <a:gd fmla="val 5404594" name="adj1"/>
              <a:gd fmla="val 16200000" name="adj2"/>
            </a:avLst>
          </a:prstGeom>
          <a:solidFill>
            <a:schemeClr val="lt2"/>
          </a:solidFill>
          <a:ln>
            <a:noFill/>
          </a:ln>
          <a:effectLst>
            <a:outerShdw blurRad="157163" rotWithShape="0" algn="bl" dir="408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61" name="Google Shape;561;p46"/>
          <p:cNvSpPr/>
          <p:nvPr/>
        </p:nvSpPr>
        <p:spPr>
          <a:xfrm flipH="1" rot="10800000">
            <a:off x="635200" y="4517175"/>
            <a:ext cx="1098000" cy="639000"/>
          </a:xfrm>
          <a:prstGeom prst="rect">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62" name="Google Shape;562;p46"/>
          <p:cNvSpPr/>
          <p:nvPr/>
        </p:nvSpPr>
        <p:spPr>
          <a:xfrm flipH="1">
            <a:off x="3492" y="1"/>
            <a:ext cx="1278600" cy="1278600"/>
          </a:xfrm>
          <a:prstGeom prst="pie">
            <a:avLst>
              <a:gd fmla="val 5404594" name="adj1"/>
              <a:gd fmla="val 16200000" name="adj2"/>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63" name="Google Shape;563;p46"/>
          <p:cNvSpPr/>
          <p:nvPr/>
        </p:nvSpPr>
        <p:spPr>
          <a:xfrm flipH="1" rot="10800000">
            <a:off x="-16725" y="2743175"/>
            <a:ext cx="659400" cy="1599000"/>
          </a:xfrm>
          <a:prstGeom prst="rect">
            <a:avLst/>
          </a:prstGeom>
          <a:solidFill>
            <a:schemeClr val="accent2"/>
          </a:solidFill>
          <a:ln>
            <a:noFill/>
          </a:ln>
          <a:effectLst>
            <a:outerShdw blurRad="157163" rotWithShape="0" algn="bl" dir="606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64" name="Google Shape;564;p46"/>
          <p:cNvSpPr/>
          <p:nvPr/>
        </p:nvSpPr>
        <p:spPr>
          <a:xfrm flipH="1" rot="5400000">
            <a:off x="-229950" y="4284225"/>
            <a:ext cx="1098000" cy="645900"/>
          </a:xfrm>
          <a:prstGeom prst="rect">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65" name="Google Shape;565;p46"/>
          <p:cNvSpPr/>
          <p:nvPr/>
        </p:nvSpPr>
        <p:spPr>
          <a:xfrm flipH="1" rot="10800000">
            <a:off x="71894" y="150070"/>
            <a:ext cx="453300" cy="453300"/>
          </a:xfrm>
          <a:prstGeom prst="ellipse">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66" name="Google Shape;566;p46"/>
          <p:cNvSpPr/>
          <p:nvPr/>
        </p:nvSpPr>
        <p:spPr>
          <a:xfrm flipH="1">
            <a:off x="11175" y="4512500"/>
            <a:ext cx="1261500" cy="1289400"/>
          </a:xfrm>
          <a:prstGeom prst="pie">
            <a:avLst>
              <a:gd fmla="val 10793291" name="adj1"/>
              <a:gd fmla="val 16200000" name="adj2"/>
            </a:avLst>
          </a:prstGeom>
          <a:solidFill>
            <a:schemeClr val="accent1"/>
          </a:solidFill>
          <a:ln>
            <a:noFill/>
          </a:ln>
          <a:effectLst>
            <a:outerShdw blurRad="271463" rotWithShape="0" algn="bl" dir="10320000" dist="28575">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1">
  <p:cSld name="CUSTOM_1_1_2">
    <p:spTree>
      <p:nvGrpSpPr>
        <p:cNvPr id="567" name="Shape 567"/>
        <p:cNvGrpSpPr/>
        <p:nvPr/>
      </p:nvGrpSpPr>
      <p:grpSpPr>
        <a:xfrm>
          <a:off x="0" y="0"/>
          <a:ext cx="0" cy="0"/>
          <a:chOff x="0" y="0"/>
          <a:chExt cx="0" cy="0"/>
        </a:xfrm>
      </p:grpSpPr>
      <p:sp>
        <p:nvSpPr>
          <p:cNvPr id="568" name="Google Shape;568;p47"/>
          <p:cNvSpPr txBox="1"/>
          <p:nvPr>
            <p:ph idx="1" type="subTitle"/>
          </p:nvPr>
        </p:nvSpPr>
        <p:spPr>
          <a:xfrm>
            <a:off x="1462500" y="3872325"/>
            <a:ext cx="6219000" cy="735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69" name="Google Shape;569;p47"/>
          <p:cNvSpPr txBox="1"/>
          <p:nvPr>
            <p:ph type="title"/>
          </p:nvPr>
        </p:nvSpPr>
        <p:spPr>
          <a:xfrm>
            <a:off x="720000" y="408474"/>
            <a:ext cx="7704000" cy="572700"/>
          </a:xfrm>
          <a:prstGeom prst="rect">
            <a:avLst/>
          </a:prstGeom>
          <a:noFill/>
          <a:ln>
            <a:noFill/>
          </a:ln>
          <a:effectLst>
            <a:outerShdw blurRad="57150" rotWithShape="0" algn="bl" dir="3780000" dist="19050">
              <a:srgbClr val="000000">
                <a:alpha val="58430"/>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570" name="Google Shape;570;p47"/>
          <p:cNvSpPr/>
          <p:nvPr/>
        </p:nvSpPr>
        <p:spPr>
          <a:xfrm rot="10800000">
            <a:off x="-14700" y="3851825"/>
            <a:ext cx="1289400" cy="1289400"/>
          </a:xfrm>
          <a:prstGeom prst="pie">
            <a:avLst>
              <a:gd fmla="val 10793291" name="adj1"/>
              <a:gd fmla="val 16200000" name="adj2"/>
            </a:avLst>
          </a:prstGeom>
          <a:solidFill>
            <a:schemeClr val="accent4"/>
          </a:solidFill>
          <a:ln>
            <a:noFill/>
          </a:ln>
          <a:effectLst>
            <a:outerShdw blurRad="157163" rotWithShape="0" algn="bl" dir="3000000" dist="95250">
              <a:schemeClr val="dk1">
                <a:alpha val="5843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47"/>
          <p:cNvSpPr/>
          <p:nvPr/>
        </p:nvSpPr>
        <p:spPr>
          <a:xfrm rot="5400000">
            <a:off x="-238421" y="229500"/>
            <a:ext cx="1098000" cy="639000"/>
          </a:xfrm>
          <a:prstGeom prst="rect">
            <a:avLst/>
          </a:prstGeom>
          <a:solidFill>
            <a:schemeClr val="accent2"/>
          </a:solidFill>
          <a:ln>
            <a:noFill/>
          </a:ln>
          <a:effectLst>
            <a:outerShdw blurRad="157163" rotWithShape="0" algn="bl" dir="3000000" dist="95250">
              <a:schemeClr val="dk1">
                <a:alpha val="5843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47"/>
          <p:cNvSpPr/>
          <p:nvPr/>
        </p:nvSpPr>
        <p:spPr>
          <a:xfrm flipH="1" rot="10800000">
            <a:off x="-9026" y="3864894"/>
            <a:ext cx="1278600" cy="1278600"/>
          </a:xfrm>
          <a:prstGeom prst="pie">
            <a:avLst>
              <a:gd fmla="val 5404594" name="adj1"/>
              <a:gd fmla="val 16200000" name="adj2"/>
            </a:avLst>
          </a:prstGeom>
          <a:solidFill>
            <a:schemeClr val="accent2"/>
          </a:solidFill>
          <a:ln>
            <a:noFill/>
          </a:ln>
          <a:effectLst>
            <a:outerShdw blurRad="157163" rotWithShape="0" algn="bl" dir="6420000" dist="95250">
              <a:schemeClr val="dk1">
                <a:alpha val="5843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47"/>
          <p:cNvSpPr/>
          <p:nvPr/>
        </p:nvSpPr>
        <p:spPr>
          <a:xfrm>
            <a:off x="706076" y="3927425"/>
            <a:ext cx="453300" cy="453300"/>
          </a:xfrm>
          <a:prstGeom prst="ellipse">
            <a:avLst/>
          </a:prstGeom>
          <a:solidFill>
            <a:schemeClr val="lt2"/>
          </a:solidFill>
          <a:ln>
            <a:noFill/>
          </a:ln>
          <a:effectLst>
            <a:outerShdw blurRad="157163" rotWithShape="0" algn="bl" dir="3000000" dist="95250">
              <a:schemeClr val="dk1">
                <a:alpha val="5843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47"/>
          <p:cNvSpPr/>
          <p:nvPr/>
        </p:nvSpPr>
        <p:spPr>
          <a:xfrm rot="10800000">
            <a:off x="-14450" y="-645736"/>
            <a:ext cx="1289400" cy="1289400"/>
          </a:xfrm>
          <a:prstGeom prst="pie">
            <a:avLst>
              <a:gd fmla="val 10793291" name="adj1"/>
              <a:gd fmla="val 16200000" name="adj2"/>
            </a:avLst>
          </a:prstGeom>
          <a:solidFill>
            <a:schemeClr val="accent1"/>
          </a:solidFill>
          <a:ln>
            <a:noFill/>
          </a:ln>
          <a:effectLst>
            <a:outerShdw blurRad="157163" rotWithShape="0" algn="bl" dir="3000000" dist="95250">
              <a:schemeClr val="dk1">
                <a:alpha val="5843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47"/>
          <p:cNvSpPr/>
          <p:nvPr/>
        </p:nvSpPr>
        <p:spPr>
          <a:xfrm flipH="1">
            <a:off x="7480362" y="-3025"/>
            <a:ext cx="1098000" cy="639000"/>
          </a:xfrm>
          <a:prstGeom prst="rect">
            <a:avLst/>
          </a:prstGeom>
          <a:solidFill>
            <a:schemeClr val="accent1"/>
          </a:solidFill>
          <a:ln>
            <a:noFill/>
          </a:ln>
          <a:effectLst>
            <a:outerShdw blurRad="157163" rotWithShape="0" algn="bl" dir="3000000" dist="95250">
              <a:schemeClr val="dk1">
                <a:alpha val="5843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47"/>
          <p:cNvSpPr/>
          <p:nvPr/>
        </p:nvSpPr>
        <p:spPr>
          <a:xfrm flipH="1" rot="-5400000">
            <a:off x="8269312" y="223025"/>
            <a:ext cx="1098000" cy="645900"/>
          </a:xfrm>
          <a:prstGeom prst="rect">
            <a:avLst/>
          </a:prstGeom>
          <a:solidFill>
            <a:schemeClr val="lt2"/>
          </a:solidFill>
          <a:ln>
            <a:noFill/>
          </a:ln>
          <a:effectLst>
            <a:outerShdw blurRad="157163" rotWithShape="0" algn="bl" dir="3000000" dist="95250">
              <a:schemeClr val="dk1">
                <a:alpha val="5843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47"/>
          <p:cNvSpPr/>
          <p:nvPr/>
        </p:nvSpPr>
        <p:spPr>
          <a:xfrm flipH="1">
            <a:off x="6878618" y="89830"/>
            <a:ext cx="453300" cy="453300"/>
          </a:xfrm>
          <a:prstGeom prst="ellipse">
            <a:avLst/>
          </a:prstGeom>
          <a:solidFill>
            <a:schemeClr val="accent2"/>
          </a:solidFill>
          <a:ln>
            <a:noFill/>
          </a:ln>
          <a:effectLst>
            <a:outerShdw blurRad="157163" rotWithShape="0" algn="bl" dir="3000000" dist="95250">
              <a:schemeClr val="dk1">
                <a:alpha val="5843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47"/>
          <p:cNvSpPr/>
          <p:nvPr/>
        </p:nvSpPr>
        <p:spPr>
          <a:xfrm flipH="1" rot="-5400000">
            <a:off x="8292225" y="4290300"/>
            <a:ext cx="501900" cy="1217700"/>
          </a:xfrm>
          <a:prstGeom prst="rect">
            <a:avLst/>
          </a:prstGeom>
          <a:solidFill>
            <a:schemeClr val="accent1"/>
          </a:solidFill>
          <a:ln>
            <a:noFill/>
          </a:ln>
          <a:effectLst>
            <a:outerShdw blurRad="157163" rotWithShape="0" algn="bl" dir="3000000" dist="95250">
              <a:schemeClr val="dk1">
                <a:alpha val="5843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47"/>
          <p:cNvSpPr/>
          <p:nvPr/>
        </p:nvSpPr>
        <p:spPr>
          <a:xfrm flipH="1">
            <a:off x="8612168" y="1240205"/>
            <a:ext cx="453300" cy="453300"/>
          </a:xfrm>
          <a:prstGeom prst="ellipse">
            <a:avLst/>
          </a:prstGeom>
          <a:solidFill>
            <a:schemeClr val="accent1"/>
          </a:solidFill>
          <a:ln>
            <a:noFill/>
          </a:ln>
          <a:effectLst>
            <a:outerShdw blurRad="157163" rotWithShape="0" algn="bl" dir="3000000" dist="95250">
              <a:schemeClr val="dk1">
                <a:alpha val="5843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47"/>
          <p:cNvSpPr/>
          <p:nvPr/>
        </p:nvSpPr>
        <p:spPr>
          <a:xfrm rot="10800000">
            <a:off x="-8701" y="2371711"/>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43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47"/>
          <p:cNvSpPr/>
          <p:nvPr/>
        </p:nvSpPr>
        <p:spPr>
          <a:xfrm rot="10800000">
            <a:off x="-3027" y="1094855"/>
            <a:ext cx="1278600" cy="1278600"/>
          </a:xfrm>
          <a:prstGeom prst="pie">
            <a:avLst>
              <a:gd fmla="val 5404594" name="adj1"/>
              <a:gd fmla="val 16200000" name="adj2"/>
            </a:avLst>
          </a:prstGeom>
          <a:solidFill>
            <a:schemeClr val="lt2"/>
          </a:solidFill>
          <a:ln>
            <a:noFill/>
          </a:ln>
          <a:effectLst>
            <a:outerShdw blurRad="157163" rotWithShape="0" algn="bl" dir="3000000" dist="95250">
              <a:schemeClr val="dk1">
                <a:alpha val="5843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47"/>
          <p:cNvSpPr/>
          <p:nvPr/>
        </p:nvSpPr>
        <p:spPr>
          <a:xfrm flipH="1" rot="10800000">
            <a:off x="-3027" y="2384780"/>
            <a:ext cx="1278600" cy="1278600"/>
          </a:xfrm>
          <a:prstGeom prst="pie">
            <a:avLst>
              <a:gd fmla="val 5404594" name="adj1"/>
              <a:gd fmla="val 16200000" name="adj2"/>
            </a:avLst>
          </a:prstGeom>
          <a:solidFill>
            <a:schemeClr val="accent4"/>
          </a:solidFill>
          <a:ln>
            <a:noFill/>
          </a:ln>
          <a:effectLst>
            <a:outerShdw blurRad="157163" rotWithShape="0" algn="bl" dir="6420000" dist="95250">
              <a:schemeClr val="dk1">
                <a:alpha val="5843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47"/>
          <p:cNvSpPr/>
          <p:nvPr/>
        </p:nvSpPr>
        <p:spPr>
          <a:xfrm>
            <a:off x="65375" y="1770086"/>
            <a:ext cx="453300" cy="453300"/>
          </a:xfrm>
          <a:prstGeom prst="ellipse">
            <a:avLst/>
          </a:prstGeom>
          <a:solidFill>
            <a:schemeClr val="accent3"/>
          </a:solidFill>
          <a:ln>
            <a:noFill/>
          </a:ln>
          <a:effectLst>
            <a:outerShdw blurRad="157163" rotWithShape="0" algn="bl" dir="3000000" dist="95250">
              <a:schemeClr val="dk1">
                <a:alpha val="5843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47"/>
          <p:cNvSpPr/>
          <p:nvPr/>
        </p:nvSpPr>
        <p:spPr>
          <a:xfrm flipH="1" rot="10800000">
            <a:off x="7862662" y="3356525"/>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43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47"/>
          <p:cNvSpPr/>
          <p:nvPr/>
        </p:nvSpPr>
        <p:spPr>
          <a:xfrm rot="10800000">
            <a:off x="7867788" y="3369594"/>
            <a:ext cx="1278600" cy="1278600"/>
          </a:xfrm>
          <a:prstGeom prst="pie">
            <a:avLst>
              <a:gd fmla="val 5404594" name="adj1"/>
              <a:gd fmla="val 16200000" name="adj2"/>
            </a:avLst>
          </a:prstGeom>
          <a:solidFill>
            <a:schemeClr val="accent2"/>
          </a:solidFill>
          <a:ln>
            <a:noFill/>
          </a:ln>
          <a:effectLst>
            <a:outerShdw blurRad="157163" rotWithShape="0" algn="bl" dir="6420000" dist="95250">
              <a:schemeClr val="dk1">
                <a:alpha val="5843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47"/>
          <p:cNvSpPr/>
          <p:nvPr/>
        </p:nvSpPr>
        <p:spPr>
          <a:xfrm flipH="1">
            <a:off x="7977986" y="3432125"/>
            <a:ext cx="453300" cy="453300"/>
          </a:xfrm>
          <a:prstGeom prst="ellipse">
            <a:avLst/>
          </a:prstGeom>
          <a:solidFill>
            <a:schemeClr val="accent4"/>
          </a:solidFill>
          <a:ln>
            <a:noFill/>
          </a:ln>
          <a:effectLst>
            <a:outerShdw blurRad="157163" rotWithShape="0" algn="bl" dir="3000000" dist="95250">
              <a:schemeClr val="dk1">
                <a:alpha val="5843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587" name="Shape 587"/>
        <p:cNvGrpSpPr/>
        <p:nvPr/>
      </p:nvGrpSpPr>
      <p:grpSpPr>
        <a:xfrm>
          <a:off x="0" y="0"/>
          <a:ext cx="0" cy="0"/>
          <a:chOff x="0" y="0"/>
          <a:chExt cx="0" cy="0"/>
        </a:xfrm>
      </p:grpSpPr>
      <p:sp>
        <p:nvSpPr>
          <p:cNvPr id="588" name="Google Shape;588;p48"/>
          <p:cNvSpPr txBox="1"/>
          <p:nvPr>
            <p:ph type="title"/>
          </p:nvPr>
        </p:nvSpPr>
        <p:spPr>
          <a:xfrm>
            <a:off x="1304400" y="1414976"/>
            <a:ext cx="6535200" cy="841800"/>
          </a:xfrm>
          <a:prstGeom prst="rect">
            <a:avLst/>
          </a:prstGeom>
          <a:noFill/>
          <a:ln>
            <a:noFill/>
          </a:ln>
          <a:effectLst>
            <a:outerShdw blurRad="57150" rotWithShape="0" algn="bl" dir="3780000" dist="19050">
              <a:srgbClr val="000000">
                <a:alpha val="58430"/>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4600">
                <a:solidFill>
                  <a:srgbClr val="3B3B3B"/>
                </a:solidFill>
                <a:highlight>
                  <a:schemeClr val="accent1"/>
                </a:highlight>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589" name="Google Shape;589;p48"/>
          <p:cNvSpPr txBox="1"/>
          <p:nvPr>
            <p:ph idx="1" type="subTitle"/>
          </p:nvPr>
        </p:nvSpPr>
        <p:spPr>
          <a:xfrm>
            <a:off x="2356350" y="2229751"/>
            <a:ext cx="4431300" cy="177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7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590" name="Google Shape;590;p48"/>
          <p:cNvSpPr/>
          <p:nvPr/>
        </p:nvSpPr>
        <p:spPr>
          <a:xfrm rot="-5400000">
            <a:off x="382687" y="4636031"/>
            <a:ext cx="478500" cy="536100"/>
          </a:xfrm>
          <a:prstGeom prst="rect">
            <a:avLst/>
          </a:prstGeom>
          <a:solidFill>
            <a:schemeClr val="accent4"/>
          </a:solidFill>
          <a:ln>
            <a:noFill/>
          </a:ln>
          <a:effectLst>
            <a:outerShdw blurRad="157163" rotWithShape="0" algn="bl" dir="3000000" dist="57150">
              <a:schemeClr val="dk1">
                <a:alpha val="5843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48"/>
          <p:cNvSpPr/>
          <p:nvPr/>
        </p:nvSpPr>
        <p:spPr>
          <a:xfrm>
            <a:off x="12" y="3425315"/>
            <a:ext cx="543900" cy="1718100"/>
          </a:xfrm>
          <a:prstGeom prst="rect">
            <a:avLst/>
          </a:prstGeom>
          <a:solidFill>
            <a:schemeClr val="accent3"/>
          </a:solidFill>
          <a:ln>
            <a:noFill/>
          </a:ln>
          <a:effectLst>
            <a:outerShdw blurRad="157163" rotWithShape="0" algn="bl" dir="1980000" dist="57150">
              <a:schemeClr val="dk1">
                <a:alpha val="5843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48"/>
          <p:cNvSpPr/>
          <p:nvPr/>
        </p:nvSpPr>
        <p:spPr>
          <a:xfrm>
            <a:off x="53576" y="2868550"/>
            <a:ext cx="436800" cy="436800"/>
          </a:xfrm>
          <a:prstGeom prst="ellipse">
            <a:avLst/>
          </a:prstGeom>
          <a:solidFill>
            <a:schemeClr val="accent1"/>
          </a:solidFill>
          <a:ln>
            <a:noFill/>
          </a:ln>
          <a:effectLst>
            <a:outerShdw blurRad="157163" rotWithShape="0" algn="bl" dir="3000000" dist="57150">
              <a:schemeClr val="dk1">
                <a:alpha val="5843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48"/>
          <p:cNvSpPr/>
          <p:nvPr/>
        </p:nvSpPr>
        <p:spPr>
          <a:xfrm flipH="1" rot="10800000">
            <a:off x="8101285" y="867040"/>
            <a:ext cx="436800" cy="436800"/>
          </a:xfrm>
          <a:prstGeom prst="ellipse">
            <a:avLst/>
          </a:prstGeom>
          <a:solidFill>
            <a:schemeClr val="accent4"/>
          </a:solidFill>
          <a:ln>
            <a:noFill/>
          </a:ln>
          <a:effectLst>
            <a:outerShdw blurRad="157163" rotWithShape="0" algn="bl" dir="3000000" dist="57150">
              <a:schemeClr val="dk1">
                <a:alpha val="5843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48"/>
          <p:cNvSpPr/>
          <p:nvPr/>
        </p:nvSpPr>
        <p:spPr>
          <a:xfrm flipH="1" rot="10800000">
            <a:off x="8350447" y="126303"/>
            <a:ext cx="688200" cy="688200"/>
          </a:xfrm>
          <a:prstGeom prst="ellipse">
            <a:avLst/>
          </a:prstGeom>
          <a:solidFill>
            <a:schemeClr val="accent2"/>
          </a:solidFill>
          <a:ln>
            <a:noFill/>
          </a:ln>
          <a:effectLst>
            <a:outerShdw blurRad="157163" rotWithShape="0" algn="bl" dir="3000000" dist="57150">
              <a:schemeClr val="dk1">
                <a:alpha val="5843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48"/>
          <p:cNvSpPr/>
          <p:nvPr/>
        </p:nvSpPr>
        <p:spPr>
          <a:xfrm flipH="1" rot="10800000">
            <a:off x="8481143" y="1303850"/>
            <a:ext cx="288000" cy="288000"/>
          </a:xfrm>
          <a:prstGeom prst="ellipse">
            <a:avLst/>
          </a:prstGeom>
          <a:solidFill>
            <a:schemeClr val="lt2"/>
          </a:solidFill>
          <a:ln>
            <a:noFill/>
          </a:ln>
          <a:effectLst>
            <a:outerShdw blurRad="157163" rotWithShape="0" algn="bl" dir="3000000" dist="57150">
              <a:schemeClr val="dk1">
                <a:alpha val="5843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48"/>
          <p:cNvSpPr/>
          <p:nvPr/>
        </p:nvSpPr>
        <p:spPr>
          <a:xfrm flipH="1">
            <a:off x="12" y="2269"/>
            <a:ext cx="1289400" cy="1289400"/>
          </a:xfrm>
          <a:prstGeom prst="pie">
            <a:avLst>
              <a:gd fmla="val 10793291" name="adj1"/>
              <a:gd fmla="val 16200000" name="adj2"/>
            </a:avLst>
          </a:prstGeom>
          <a:solidFill>
            <a:schemeClr val="accent2"/>
          </a:solidFill>
          <a:ln>
            <a:noFill/>
          </a:ln>
          <a:effectLst>
            <a:outerShdw blurRad="157163" rotWithShape="0" algn="bl" dir="3000000" dist="95250">
              <a:schemeClr val="dk1">
                <a:alpha val="5843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48"/>
          <p:cNvSpPr/>
          <p:nvPr/>
        </p:nvSpPr>
        <p:spPr>
          <a:xfrm flipH="1" rot="5400000">
            <a:off x="8308218" y="3808325"/>
            <a:ext cx="1051800" cy="639000"/>
          </a:xfrm>
          <a:prstGeom prst="rect">
            <a:avLst/>
          </a:prstGeom>
          <a:solidFill>
            <a:schemeClr val="lt2"/>
          </a:solidFill>
          <a:ln>
            <a:noFill/>
          </a:ln>
          <a:effectLst>
            <a:outerShdw blurRad="157163" rotWithShape="0" algn="bl" dir="3000000" dist="95250">
              <a:schemeClr val="dk1">
                <a:alpha val="5843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48"/>
          <p:cNvSpPr/>
          <p:nvPr/>
        </p:nvSpPr>
        <p:spPr>
          <a:xfrm flipH="1" rot="-5400000">
            <a:off x="8509954" y="4008861"/>
            <a:ext cx="1289400" cy="1289400"/>
          </a:xfrm>
          <a:prstGeom prst="pie">
            <a:avLst>
              <a:gd fmla="val 10793291" name="adj1"/>
              <a:gd fmla="val 16200000" name="adj2"/>
            </a:avLst>
          </a:prstGeom>
          <a:solidFill>
            <a:schemeClr val="accent1"/>
          </a:solidFill>
          <a:ln>
            <a:noFill/>
          </a:ln>
          <a:effectLst>
            <a:outerShdw blurRad="157163" rotWithShape="0" algn="bl" dir="8040000" dist="95250">
              <a:schemeClr val="dk1">
                <a:alpha val="5843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48"/>
          <p:cNvSpPr/>
          <p:nvPr/>
        </p:nvSpPr>
        <p:spPr>
          <a:xfrm>
            <a:off x="5686" y="0"/>
            <a:ext cx="1278600" cy="1278600"/>
          </a:xfrm>
          <a:prstGeom prst="pie">
            <a:avLst>
              <a:gd fmla="val 5404594" name="adj1"/>
              <a:gd fmla="val 16200000" name="adj2"/>
            </a:avLst>
          </a:prstGeom>
          <a:solidFill>
            <a:schemeClr val="lt2"/>
          </a:solidFill>
          <a:ln>
            <a:noFill/>
          </a:ln>
          <a:effectLst>
            <a:outerShdw blurRad="157163" rotWithShape="0" algn="bl" dir="4080000" dist="95250">
              <a:schemeClr val="dk1">
                <a:alpha val="5843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48"/>
          <p:cNvSpPr/>
          <p:nvPr/>
        </p:nvSpPr>
        <p:spPr>
          <a:xfrm flipH="1">
            <a:off x="7396525" y="4655975"/>
            <a:ext cx="1757100" cy="478500"/>
          </a:xfrm>
          <a:prstGeom prst="rect">
            <a:avLst/>
          </a:prstGeom>
          <a:solidFill>
            <a:schemeClr val="accent4"/>
          </a:solidFill>
          <a:ln>
            <a:noFill/>
          </a:ln>
          <a:effectLst>
            <a:outerShdw blurRad="157163" rotWithShape="0" algn="bl" dist="95250">
              <a:schemeClr val="dk1">
                <a:alpha val="5843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slideLayout" Target="../slideLayouts/slideLayout44.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35" Type="http://schemas.openxmlformats.org/officeDocument/2006/relationships/slideLayout" Target="../slideLayouts/slideLayout46.xml"/><Relationship Id="rId12" Type="http://schemas.openxmlformats.org/officeDocument/2006/relationships/slideLayout" Target="../slideLayouts/slideLayout23.xml"/><Relationship Id="rId34" Type="http://schemas.openxmlformats.org/officeDocument/2006/relationships/slideLayout" Target="../slideLayouts/slideLayout45.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36" Type="http://schemas.openxmlformats.org/officeDocument/2006/relationships/theme" Target="../theme/theme2.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a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715100" y="342750"/>
            <a:ext cx="7713900" cy="572700"/>
          </a:xfrm>
          <a:prstGeom prst="rect">
            <a:avLst/>
          </a:prstGeom>
          <a:noFill/>
          <a:ln>
            <a:noFill/>
          </a:ln>
          <a:effectLst>
            <a:outerShdw blurRad="57150" rotWithShape="0" algn="bl" dir="3780000" dist="19050">
              <a:srgbClr val="000000">
                <a:alpha val="58999"/>
              </a:srgbClr>
            </a:outerShdw>
          </a:effectLst>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3500"/>
              <a:buFont typeface="Poppins ExtraBold"/>
              <a:buNone/>
              <a:defRPr sz="3500">
                <a:solidFill>
                  <a:schemeClr val="lt1"/>
                </a:solidFill>
                <a:latin typeface="Poppins ExtraBold"/>
                <a:ea typeface="Poppins ExtraBold"/>
                <a:cs typeface="Poppins ExtraBold"/>
                <a:sym typeface="Poppins ExtraBold"/>
              </a:defRPr>
            </a:lvl1pPr>
            <a:lvl2pPr lvl="1"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52" name="Google Shape;52;p13"/>
          <p:cNvSpPr txBox="1"/>
          <p:nvPr>
            <p:ph idx="1" type="body"/>
          </p:nvPr>
        </p:nvSpPr>
        <p:spPr>
          <a:xfrm>
            <a:off x="715100" y="1152476"/>
            <a:ext cx="77139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lt1"/>
              </a:buClr>
              <a:buSzPts val="1400"/>
              <a:buFont typeface="DM Sans"/>
              <a:buChar char="●"/>
              <a:defRPr>
                <a:solidFill>
                  <a:schemeClr val="lt1"/>
                </a:solidFill>
                <a:latin typeface="DM Sans"/>
                <a:ea typeface="DM Sans"/>
                <a:cs typeface="DM Sans"/>
                <a:sym typeface="DM Sans"/>
              </a:defRPr>
            </a:lvl1pPr>
            <a:lvl2pPr indent="-317500" lvl="1" marL="914400">
              <a:lnSpc>
                <a:spcPct val="100000"/>
              </a:lnSpc>
              <a:spcBef>
                <a:spcPts val="1600"/>
              </a:spcBef>
              <a:spcAft>
                <a:spcPts val="0"/>
              </a:spcAft>
              <a:buClr>
                <a:schemeClr val="lt1"/>
              </a:buClr>
              <a:buSzPts val="1400"/>
              <a:buFont typeface="DM Sans"/>
              <a:buChar char="○"/>
              <a:defRPr>
                <a:solidFill>
                  <a:schemeClr val="lt1"/>
                </a:solidFill>
                <a:latin typeface="DM Sans"/>
                <a:ea typeface="DM Sans"/>
                <a:cs typeface="DM Sans"/>
                <a:sym typeface="DM Sans"/>
              </a:defRPr>
            </a:lvl2pPr>
            <a:lvl3pPr indent="-317500" lvl="2" marL="1371600">
              <a:lnSpc>
                <a:spcPct val="100000"/>
              </a:lnSpc>
              <a:spcBef>
                <a:spcPts val="1600"/>
              </a:spcBef>
              <a:spcAft>
                <a:spcPts val="0"/>
              </a:spcAft>
              <a:buClr>
                <a:schemeClr val="lt1"/>
              </a:buClr>
              <a:buSzPts val="1400"/>
              <a:buFont typeface="DM Sans"/>
              <a:buChar char="■"/>
              <a:defRPr>
                <a:solidFill>
                  <a:schemeClr val="lt1"/>
                </a:solidFill>
                <a:latin typeface="DM Sans"/>
                <a:ea typeface="DM Sans"/>
                <a:cs typeface="DM Sans"/>
                <a:sym typeface="DM Sans"/>
              </a:defRPr>
            </a:lvl3pPr>
            <a:lvl4pPr indent="-317500" lvl="3" marL="1828800">
              <a:lnSpc>
                <a:spcPct val="100000"/>
              </a:lnSpc>
              <a:spcBef>
                <a:spcPts val="1600"/>
              </a:spcBef>
              <a:spcAft>
                <a:spcPts val="0"/>
              </a:spcAft>
              <a:buClr>
                <a:schemeClr val="lt1"/>
              </a:buClr>
              <a:buSzPts val="1400"/>
              <a:buFont typeface="DM Sans"/>
              <a:buChar char="●"/>
              <a:defRPr>
                <a:solidFill>
                  <a:schemeClr val="lt1"/>
                </a:solidFill>
                <a:latin typeface="DM Sans"/>
                <a:ea typeface="DM Sans"/>
                <a:cs typeface="DM Sans"/>
                <a:sym typeface="DM Sans"/>
              </a:defRPr>
            </a:lvl4pPr>
            <a:lvl5pPr indent="-317500" lvl="4" marL="2286000">
              <a:lnSpc>
                <a:spcPct val="100000"/>
              </a:lnSpc>
              <a:spcBef>
                <a:spcPts val="1600"/>
              </a:spcBef>
              <a:spcAft>
                <a:spcPts val="0"/>
              </a:spcAft>
              <a:buClr>
                <a:schemeClr val="lt1"/>
              </a:buClr>
              <a:buSzPts val="1400"/>
              <a:buFont typeface="DM Sans"/>
              <a:buChar char="○"/>
              <a:defRPr>
                <a:solidFill>
                  <a:schemeClr val="lt1"/>
                </a:solidFill>
                <a:latin typeface="DM Sans"/>
                <a:ea typeface="DM Sans"/>
                <a:cs typeface="DM Sans"/>
                <a:sym typeface="DM Sans"/>
              </a:defRPr>
            </a:lvl5pPr>
            <a:lvl6pPr indent="-317500" lvl="5" marL="2743200">
              <a:lnSpc>
                <a:spcPct val="100000"/>
              </a:lnSpc>
              <a:spcBef>
                <a:spcPts val="1600"/>
              </a:spcBef>
              <a:spcAft>
                <a:spcPts val="0"/>
              </a:spcAft>
              <a:buClr>
                <a:schemeClr val="lt1"/>
              </a:buClr>
              <a:buSzPts val="1400"/>
              <a:buFont typeface="DM Sans"/>
              <a:buChar char="■"/>
              <a:defRPr>
                <a:solidFill>
                  <a:schemeClr val="lt1"/>
                </a:solidFill>
                <a:latin typeface="DM Sans"/>
                <a:ea typeface="DM Sans"/>
                <a:cs typeface="DM Sans"/>
                <a:sym typeface="DM Sans"/>
              </a:defRPr>
            </a:lvl6pPr>
            <a:lvl7pPr indent="-317500" lvl="6" marL="3200400">
              <a:lnSpc>
                <a:spcPct val="100000"/>
              </a:lnSpc>
              <a:spcBef>
                <a:spcPts val="1600"/>
              </a:spcBef>
              <a:spcAft>
                <a:spcPts val="0"/>
              </a:spcAft>
              <a:buClr>
                <a:schemeClr val="lt1"/>
              </a:buClr>
              <a:buSzPts val="1400"/>
              <a:buFont typeface="DM Sans"/>
              <a:buChar char="●"/>
              <a:defRPr>
                <a:solidFill>
                  <a:schemeClr val="lt1"/>
                </a:solidFill>
                <a:latin typeface="DM Sans"/>
                <a:ea typeface="DM Sans"/>
                <a:cs typeface="DM Sans"/>
                <a:sym typeface="DM Sans"/>
              </a:defRPr>
            </a:lvl7pPr>
            <a:lvl8pPr indent="-317500" lvl="7" marL="3657600">
              <a:lnSpc>
                <a:spcPct val="100000"/>
              </a:lnSpc>
              <a:spcBef>
                <a:spcPts val="1600"/>
              </a:spcBef>
              <a:spcAft>
                <a:spcPts val="0"/>
              </a:spcAft>
              <a:buClr>
                <a:schemeClr val="lt1"/>
              </a:buClr>
              <a:buSzPts val="1400"/>
              <a:buFont typeface="DM Sans"/>
              <a:buChar char="○"/>
              <a:defRPr>
                <a:solidFill>
                  <a:schemeClr val="lt1"/>
                </a:solidFill>
                <a:latin typeface="DM Sans"/>
                <a:ea typeface="DM Sans"/>
                <a:cs typeface="DM Sans"/>
                <a:sym typeface="DM Sans"/>
              </a:defRPr>
            </a:lvl8pPr>
            <a:lvl9pPr indent="-317500" lvl="8" marL="4114800">
              <a:lnSpc>
                <a:spcPct val="100000"/>
              </a:lnSpc>
              <a:spcBef>
                <a:spcPts val="1600"/>
              </a:spcBef>
              <a:spcAft>
                <a:spcPts val="1600"/>
              </a:spcAft>
              <a:buClr>
                <a:schemeClr val="lt1"/>
              </a:buClr>
              <a:buSzPts val="1400"/>
              <a:buFont typeface="DM Sans"/>
              <a:buChar char="■"/>
              <a:defRPr>
                <a:solidFill>
                  <a:schemeClr val="lt1"/>
                </a:solidFill>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2.xml"/><Relationship Id="rId3" Type="http://schemas.openxmlformats.org/officeDocument/2006/relationships/hyperlink" Target="https://pub.dev/packages/math_expression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333"/>
        </a:solidFill>
      </p:bgPr>
    </p:bg>
    <p:spTree>
      <p:nvGrpSpPr>
        <p:cNvPr id="604" name="Shape 604"/>
        <p:cNvGrpSpPr/>
        <p:nvPr/>
      </p:nvGrpSpPr>
      <p:grpSpPr>
        <a:xfrm>
          <a:off x="0" y="0"/>
          <a:ext cx="0" cy="0"/>
          <a:chOff x="0" y="0"/>
          <a:chExt cx="0" cy="0"/>
        </a:xfrm>
      </p:grpSpPr>
      <p:sp>
        <p:nvSpPr>
          <p:cNvPr id="605" name="Google Shape;605;p49"/>
          <p:cNvSpPr txBox="1"/>
          <p:nvPr>
            <p:ph type="ctrTitle"/>
          </p:nvPr>
        </p:nvSpPr>
        <p:spPr>
          <a:xfrm>
            <a:off x="1454413" y="1446750"/>
            <a:ext cx="6001200" cy="184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ar" sz="5000">
                <a:solidFill>
                  <a:srgbClr val="3B3B3B"/>
                </a:solidFill>
                <a:highlight>
                  <a:schemeClr val="accent1"/>
                </a:highlight>
              </a:rPr>
              <a:t>Buttons</a:t>
            </a:r>
            <a:endParaRPr sz="5000">
              <a:solidFill>
                <a:srgbClr val="3B3B3B"/>
              </a:solidFill>
              <a:highlight>
                <a:schemeClr val="accent1"/>
              </a:highlight>
            </a:endParaRPr>
          </a:p>
        </p:txBody>
      </p:sp>
      <p:sp>
        <p:nvSpPr>
          <p:cNvPr id="606" name="Google Shape;606;p49"/>
          <p:cNvSpPr txBox="1"/>
          <p:nvPr>
            <p:ph idx="1" type="subTitle"/>
          </p:nvPr>
        </p:nvSpPr>
        <p:spPr>
          <a:xfrm>
            <a:off x="2275513" y="4651650"/>
            <a:ext cx="4359000" cy="4002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ar" sz="1400"/>
              <a:t>Mohamed Elbaiomy</a:t>
            </a:r>
            <a:endParaRPr sz="1400"/>
          </a:p>
        </p:txBody>
      </p:sp>
      <p:pic>
        <p:nvPicPr>
          <p:cNvPr id="607" name="Google Shape;607;p49"/>
          <p:cNvPicPr preferRelativeResize="0"/>
          <p:nvPr/>
        </p:nvPicPr>
        <p:blipFill>
          <a:blip r:embed="rId3">
            <a:alphaModFix/>
          </a:blip>
          <a:stretch>
            <a:fillRect/>
          </a:stretch>
        </p:blipFill>
        <p:spPr>
          <a:xfrm>
            <a:off x="-5345825" y="152400"/>
            <a:ext cx="2246878" cy="483870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58"/>
          <p:cNvSpPr txBox="1"/>
          <p:nvPr>
            <p:ph idx="1" type="subTitle"/>
          </p:nvPr>
        </p:nvSpPr>
        <p:spPr>
          <a:xfrm>
            <a:off x="1459875" y="962550"/>
            <a:ext cx="6506100" cy="3218400"/>
          </a:xfrm>
          <a:prstGeom prst="rect">
            <a:avLst/>
          </a:prstGeom>
          <a:noFill/>
          <a:ln>
            <a:noFill/>
          </a:ln>
        </p:spPr>
        <p:txBody>
          <a:bodyPr anchorCtr="0" anchor="ctr" bIns="91425" lIns="91425" spcFirstLastPara="1" rIns="91425" wrap="square" tIns="91425">
            <a:spAutoFit/>
          </a:bodyPr>
          <a:lstStyle/>
          <a:p>
            <a:pPr indent="0" lvl="0" marL="0" rtl="0" algn="l">
              <a:lnSpc>
                <a:spcPct val="115000"/>
              </a:lnSpc>
              <a:spcBef>
                <a:spcPts val="0"/>
              </a:spcBef>
              <a:spcAft>
                <a:spcPts val="0"/>
              </a:spcAft>
              <a:buSzPts val="1400"/>
              <a:buNone/>
            </a:pPr>
            <a:r>
              <a:rPr b="1" lang="ar" sz="3400">
                <a:solidFill>
                  <a:schemeClr val="dk2"/>
                </a:solidFill>
                <a:highlight>
                  <a:schemeClr val="accent1"/>
                </a:highlight>
                <a:latin typeface="Arial"/>
                <a:ea typeface="Arial"/>
                <a:cs typeface="Arial"/>
                <a:sym typeface="Arial"/>
              </a:rPr>
              <a:t>Reusable component</a:t>
            </a:r>
            <a:r>
              <a:rPr lang="ar" sz="2000">
                <a:latin typeface="Arial"/>
                <a:ea typeface="Arial"/>
                <a:cs typeface="Arial"/>
                <a:sym typeface="Arial"/>
              </a:rPr>
              <a:t> in Flutter is a custom widget designed to be used multiple times throughout an application, promoting code reusability and maintainability. </a:t>
            </a:r>
            <a:br>
              <a:rPr lang="ar" sz="2000">
                <a:latin typeface="Arial"/>
                <a:ea typeface="Arial"/>
                <a:cs typeface="Arial"/>
                <a:sym typeface="Arial"/>
              </a:rPr>
            </a:br>
            <a:endParaRPr sz="2000">
              <a:latin typeface="Arial"/>
              <a:ea typeface="Arial"/>
              <a:cs typeface="Arial"/>
              <a:sym typeface="Arial"/>
            </a:endParaRPr>
          </a:p>
          <a:p>
            <a:pPr indent="0" lvl="0" marL="0" rtl="0" algn="l">
              <a:lnSpc>
                <a:spcPct val="115000"/>
              </a:lnSpc>
              <a:spcBef>
                <a:spcPts val="0"/>
              </a:spcBef>
              <a:spcAft>
                <a:spcPts val="0"/>
              </a:spcAft>
              <a:buSzPts val="1400"/>
              <a:buNone/>
            </a:pPr>
            <a:r>
              <a:rPr lang="ar" sz="2000">
                <a:latin typeface="Arial"/>
                <a:ea typeface="Arial"/>
                <a:cs typeface="Arial"/>
                <a:sym typeface="Arial"/>
              </a:rPr>
              <a:t>These components can encapsulate specific functionality or UI elements, allowing developers to build complex UIs more efficiently.</a:t>
            </a:r>
            <a:endParaRPr sz="2300">
              <a:latin typeface="Raleway"/>
              <a:ea typeface="Raleway"/>
              <a:cs typeface="Raleway"/>
              <a:sym typeface="Ralew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59"/>
          <p:cNvSpPr txBox="1"/>
          <p:nvPr>
            <p:ph type="title"/>
          </p:nvPr>
        </p:nvSpPr>
        <p:spPr>
          <a:xfrm>
            <a:off x="1678675" y="166375"/>
            <a:ext cx="6201900" cy="600300"/>
          </a:xfrm>
          <a:prstGeom prst="rect">
            <a:avLst/>
          </a:prstGeom>
          <a:noFill/>
          <a:ln>
            <a:noFill/>
          </a:ln>
          <a:effectLst>
            <a:outerShdw blurRad="57150" rotWithShape="0" algn="bl" dir="3780000" dist="19050">
              <a:srgbClr val="000000">
                <a:alpha val="58430"/>
              </a:srgbClr>
            </a:outerShdw>
          </a:effectLst>
        </p:spPr>
        <p:txBody>
          <a:bodyPr anchorCtr="0" anchor="ctr" bIns="91425" lIns="91425" spcFirstLastPara="1" rIns="91425" wrap="square" tIns="91425">
            <a:spAutoFit/>
          </a:bodyPr>
          <a:lstStyle/>
          <a:p>
            <a:pPr indent="0" lvl="0" marL="0" rtl="0" algn="l">
              <a:lnSpc>
                <a:spcPct val="100000"/>
              </a:lnSpc>
              <a:spcBef>
                <a:spcPts val="0"/>
              </a:spcBef>
              <a:spcAft>
                <a:spcPts val="0"/>
              </a:spcAft>
              <a:buSzPts val="3600"/>
              <a:buNone/>
            </a:pPr>
            <a:r>
              <a:rPr lang="ar" sz="2700"/>
              <a:t>Benefits of Reusable Components </a:t>
            </a:r>
            <a:endParaRPr sz="2700"/>
          </a:p>
        </p:txBody>
      </p:sp>
      <p:sp>
        <p:nvSpPr>
          <p:cNvPr id="709" name="Google Shape;709;p59"/>
          <p:cNvSpPr txBox="1"/>
          <p:nvPr>
            <p:ph idx="1" type="subTitle"/>
          </p:nvPr>
        </p:nvSpPr>
        <p:spPr>
          <a:xfrm>
            <a:off x="813450" y="1031850"/>
            <a:ext cx="7517100" cy="3440700"/>
          </a:xfrm>
          <a:prstGeom prst="rect">
            <a:avLst/>
          </a:prstGeom>
          <a:noFill/>
          <a:ln>
            <a:noFill/>
          </a:ln>
        </p:spPr>
        <p:txBody>
          <a:bodyPr anchorCtr="0" anchor="ctr" bIns="91425" lIns="91425" spcFirstLastPara="1" rIns="91425" wrap="square" tIns="91425">
            <a:spAutoFit/>
          </a:bodyPr>
          <a:lstStyle/>
          <a:p>
            <a:pPr indent="-415925" lvl="0" marL="457200" rtl="0" algn="l">
              <a:lnSpc>
                <a:spcPct val="115000"/>
              </a:lnSpc>
              <a:spcBef>
                <a:spcPts val="0"/>
              </a:spcBef>
              <a:spcAft>
                <a:spcPts val="0"/>
              </a:spcAft>
              <a:buSzPts val="1550"/>
              <a:buFont typeface="Arial"/>
              <a:buChar char="●"/>
            </a:pPr>
            <a:r>
              <a:rPr b="1" lang="ar" sz="1200">
                <a:latin typeface="Arial"/>
                <a:ea typeface="Arial"/>
                <a:cs typeface="Arial"/>
                <a:sym typeface="Arial"/>
              </a:rPr>
              <a:t>Code Reusability</a:t>
            </a:r>
            <a:r>
              <a:rPr lang="ar" sz="1200">
                <a:latin typeface="Arial"/>
                <a:ea typeface="Arial"/>
                <a:cs typeface="Arial"/>
                <a:sym typeface="Arial"/>
              </a:rPr>
              <a:t>: By creating components that can be reused across different parts of the app, developers reduce code duplication, making the codebase cleaner and more manageable.</a:t>
            </a:r>
            <a:br>
              <a:rPr lang="ar" sz="1200">
                <a:latin typeface="Arial"/>
                <a:ea typeface="Arial"/>
                <a:cs typeface="Arial"/>
                <a:sym typeface="Arial"/>
              </a:rPr>
            </a:br>
            <a:endParaRPr sz="1200">
              <a:latin typeface="Arial"/>
              <a:ea typeface="Arial"/>
              <a:cs typeface="Arial"/>
              <a:sym typeface="Arial"/>
            </a:endParaRPr>
          </a:p>
          <a:p>
            <a:pPr indent="-415925" lvl="0" marL="457200" rtl="0" algn="l">
              <a:lnSpc>
                <a:spcPct val="115000"/>
              </a:lnSpc>
              <a:spcBef>
                <a:spcPts val="0"/>
              </a:spcBef>
              <a:spcAft>
                <a:spcPts val="0"/>
              </a:spcAft>
              <a:buSzPts val="1550"/>
              <a:buFont typeface="Arial"/>
              <a:buChar char="●"/>
            </a:pPr>
            <a:r>
              <a:rPr b="1" lang="ar" sz="1200">
                <a:latin typeface="Arial"/>
                <a:ea typeface="Arial"/>
                <a:cs typeface="Arial"/>
                <a:sym typeface="Arial"/>
              </a:rPr>
              <a:t>Improved Maintainability</a:t>
            </a:r>
            <a:r>
              <a:rPr lang="ar" sz="1200">
                <a:latin typeface="Arial"/>
                <a:ea typeface="Arial"/>
                <a:cs typeface="Arial"/>
                <a:sym typeface="Arial"/>
              </a:rPr>
              <a:t>: Changes made to a reusable component automatically propagate to all instances where it is used, simplifying updates and bug fixes.</a:t>
            </a:r>
            <a:br>
              <a:rPr lang="ar" sz="1200">
                <a:latin typeface="Arial"/>
                <a:ea typeface="Arial"/>
                <a:cs typeface="Arial"/>
                <a:sym typeface="Arial"/>
              </a:rPr>
            </a:br>
            <a:endParaRPr sz="1200">
              <a:latin typeface="Arial"/>
              <a:ea typeface="Arial"/>
              <a:cs typeface="Arial"/>
              <a:sym typeface="Arial"/>
            </a:endParaRPr>
          </a:p>
          <a:p>
            <a:pPr indent="-415925" lvl="0" marL="457200" rtl="0" algn="l">
              <a:lnSpc>
                <a:spcPct val="115000"/>
              </a:lnSpc>
              <a:spcBef>
                <a:spcPts val="0"/>
              </a:spcBef>
              <a:spcAft>
                <a:spcPts val="0"/>
              </a:spcAft>
              <a:buSzPts val="1550"/>
              <a:buFont typeface="Arial"/>
              <a:buChar char="●"/>
            </a:pPr>
            <a:r>
              <a:rPr b="1" lang="ar" sz="1200">
                <a:latin typeface="Arial"/>
                <a:ea typeface="Arial"/>
                <a:cs typeface="Arial"/>
                <a:sym typeface="Arial"/>
              </a:rPr>
              <a:t>Enhanced Collaboration</a:t>
            </a:r>
            <a:r>
              <a:rPr lang="ar" sz="1200">
                <a:latin typeface="Arial"/>
                <a:ea typeface="Arial"/>
                <a:cs typeface="Arial"/>
                <a:sym typeface="Arial"/>
              </a:rPr>
              <a:t>: Teams can work on different components independently, improving collaboration and speeding up development.</a:t>
            </a:r>
            <a:br>
              <a:rPr lang="ar" sz="1200">
                <a:latin typeface="Arial"/>
                <a:ea typeface="Arial"/>
                <a:cs typeface="Arial"/>
                <a:sym typeface="Arial"/>
              </a:rPr>
            </a:br>
            <a:endParaRPr sz="1200">
              <a:latin typeface="Arial"/>
              <a:ea typeface="Arial"/>
              <a:cs typeface="Arial"/>
              <a:sym typeface="Arial"/>
            </a:endParaRPr>
          </a:p>
          <a:p>
            <a:pPr indent="-415925" lvl="0" marL="457200" rtl="0" algn="l">
              <a:lnSpc>
                <a:spcPct val="115000"/>
              </a:lnSpc>
              <a:spcBef>
                <a:spcPts val="0"/>
              </a:spcBef>
              <a:spcAft>
                <a:spcPts val="0"/>
              </a:spcAft>
              <a:buSzPts val="1550"/>
              <a:buFont typeface="Arial"/>
              <a:buChar char="●"/>
            </a:pPr>
            <a:r>
              <a:rPr b="1" lang="ar" sz="1200">
                <a:latin typeface="Arial"/>
                <a:ea typeface="Arial"/>
                <a:cs typeface="Arial"/>
                <a:sym typeface="Arial"/>
              </a:rPr>
              <a:t>Consistent UI/UX</a:t>
            </a:r>
            <a:r>
              <a:rPr lang="ar" sz="1200">
                <a:latin typeface="Arial"/>
                <a:ea typeface="Arial"/>
                <a:cs typeface="Arial"/>
                <a:sym typeface="Arial"/>
              </a:rPr>
              <a:t>: Reusable components help maintain a consistent look and feel across the application, enhancing the overall user experience.</a:t>
            </a:r>
            <a:br>
              <a:rPr lang="ar" sz="1200">
                <a:latin typeface="Arial"/>
                <a:ea typeface="Arial"/>
                <a:cs typeface="Arial"/>
                <a:sym typeface="Arial"/>
              </a:rPr>
            </a:br>
            <a:endParaRPr sz="1200">
              <a:latin typeface="Arial"/>
              <a:ea typeface="Arial"/>
              <a:cs typeface="Arial"/>
              <a:sym typeface="Arial"/>
            </a:endParaRPr>
          </a:p>
          <a:p>
            <a:pPr indent="-415925" lvl="0" marL="457200" rtl="0" algn="l">
              <a:lnSpc>
                <a:spcPct val="115000"/>
              </a:lnSpc>
              <a:spcBef>
                <a:spcPts val="0"/>
              </a:spcBef>
              <a:spcAft>
                <a:spcPts val="0"/>
              </a:spcAft>
              <a:buSzPts val="1550"/>
              <a:buFont typeface="Arial"/>
              <a:buChar char="●"/>
            </a:pPr>
            <a:r>
              <a:rPr b="1" lang="ar" sz="1200">
                <a:latin typeface="Arial"/>
                <a:ea typeface="Arial"/>
                <a:cs typeface="Arial"/>
                <a:sym typeface="Arial"/>
              </a:rPr>
              <a:t>Faster Development</a:t>
            </a:r>
            <a:r>
              <a:rPr lang="ar" sz="1200">
                <a:latin typeface="Arial"/>
                <a:ea typeface="Arial"/>
                <a:cs typeface="Arial"/>
                <a:sym typeface="Arial"/>
              </a:rPr>
              <a:t>: With pre-built components, developers can rapidly prototype and build applications, significantly reducing development time.</a:t>
            </a:r>
            <a:endParaRPr sz="1550">
              <a:latin typeface="Raleway"/>
              <a:ea typeface="Raleway"/>
              <a:cs typeface="Raleway"/>
              <a:sym typeface="Ralewa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60"/>
          <p:cNvSpPr txBox="1"/>
          <p:nvPr>
            <p:ph type="title"/>
          </p:nvPr>
        </p:nvSpPr>
        <p:spPr>
          <a:xfrm>
            <a:off x="1086050" y="1417350"/>
            <a:ext cx="6767700" cy="1477500"/>
          </a:xfrm>
          <a:prstGeom prst="rect">
            <a:avLst/>
          </a:prstGeom>
          <a:noFill/>
          <a:ln>
            <a:noFill/>
          </a:ln>
          <a:effectLst>
            <a:outerShdw blurRad="57150" rotWithShape="0" algn="bl" dir="3780000" dist="19050">
              <a:srgbClr val="000000">
                <a:alpha val="58430"/>
              </a:srgbClr>
            </a:outerShdw>
          </a:effectLst>
        </p:spPr>
        <p:txBody>
          <a:bodyPr anchorCtr="0" anchor="ctr" bIns="91425" lIns="91425" spcFirstLastPara="1" rIns="91425" wrap="square" tIns="91425">
            <a:spAutoFit/>
          </a:bodyPr>
          <a:lstStyle/>
          <a:p>
            <a:pPr indent="0" lvl="0" marL="0" rtl="0" algn="ctr">
              <a:lnSpc>
                <a:spcPct val="100000"/>
              </a:lnSpc>
              <a:spcBef>
                <a:spcPts val="0"/>
              </a:spcBef>
              <a:spcAft>
                <a:spcPts val="0"/>
              </a:spcAft>
              <a:buSzPts val="3600"/>
              <a:buNone/>
            </a:pPr>
            <a:r>
              <a:rPr lang="ar" sz="4200"/>
              <a:t>Math expressions </a:t>
            </a:r>
            <a:r>
              <a:rPr lang="ar" sz="4200">
                <a:solidFill>
                  <a:schemeClr val="lt1"/>
                </a:solidFill>
              </a:rPr>
              <a:t>package for ( = ) button</a:t>
            </a:r>
            <a:endParaRPr sz="4200">
              <a:solidFill>
                <a:schemeClr val="lt1"/>
              </a:solidFill>
            </a:endParaRPr>
          </a:p>
        </p:txBody>
      </p:sp>
      <p:sp>
        <p:nvSpPr>
          <p:cNvPr id="715" name="Google Shape;715;p60"/>
          <p:cNvSpPr txBox="1"/>
          <p:nvPr/>
        </p:nvSpPr>
        <p:spPr>
          <a:xfrm>
            <a:off x="3967350" y="3421950"/>
            <a:ext cx="12093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0" i="0" lang="ar" sz="4000" u="sng" cap="none" strike="noStrike">
                <a:solidFill>
                  <a:schemeClr val="lt1"/>
                </a:solidFill>
                <a:latin typeface="DM Sans"/>
                <a:ea typeface="DM Sans"/>
                <a:cs typeface="DM Sans"/>
                <a:sym typeface="DM Sans"/>
                <a:hlinkClick r:id="rId3">
                  <a:extLst>
                    <a:ext uri="{A12FA001-AC4F-418D-AE19-62706E023703}">
                      <ahyp:hlinkClr val="tx"/>
                    </a:ext>
                  </a:extLst>
                </a:hlinkClick>
              </a:rPr>
              <a:t>Link</a:t>
            </a:r>
            <a:endParaRPr b="0" i="0" sz="4000" u="none" cap="none" strike="noStrike">
              <a:solidFill>
                <a:schemeClr val="lt1"/>
              </a:solidFill>
              <a:latin typeface="DM Sans"/>
              <a:ea typeface="DM Sans"/>
              <a:cs typeface="DM Sans"/>
              <a:sym typeface="DM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pic>
        <p:nvPicPr>
          <p:cNvPr id="720" name="Google Shape;720;p61"/>
          <p:cNvPicPr preferRelativeResize="0"/>
          <p:nvPr/>
        </p:nvPicPr>
        <p:blipFill>
          <a:blip r:embed="rId3">
            <a:alphaModFix/>
          </a:blip>
          <a:stretch>
            <a:fillRect/>
          </a:stretch>
        </p:blipFill>
        <p:spPr>
          <a:xfrm>
            <a:off x="2361275" y="408750"/>
            <a:ext cx="4421400" cy="4421400"/>
          </a:xfrm>
          <a:prstGeom prst="roundRect">
            <a:avLst>
              <a:gd fmla="val 16667" name="adj"/>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50"/>
          <p:cNvSpPr txBox="1"/>
          <p:nvPr>
            <p:ph type="title"/>
          </p:nvPr>
        </p:nvSpPr>
        <p:spPr>
          <a:xfrm>
            <a:off x="702125" y="1861400"/>
            <a:ext cx="22668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ar"/>
              <a:t>ElevatedButton</a:t>
            </a:r>
            <a:endParaRPr/>
          </a:p>
        </p:txBody>
      </p:sp>
      <p:sp>
        <p:nvSpPr>
          <p:cNvPr id="613" name="Google Shape;613;p50"/>
          <p:cNvSpPr txBox="1"/>
          <p:nvPr>
            <p:ph idx="1" type="subTitle"/>
          </p:nvPr>
        </p:nvSpPr>
        <p:spPr>
          <a:xfrm>
            <a:off x="397500" y="2295525"/>
            <a:ext cx="2897700" cy="8313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ar"/>
              <a:t>visually prominent button with a filled background that responds to user interactions</a:t>
            </a:r>
            <a:endParaRPr/>
          </a:p>
        </p:txBody>
      </p:sp>
      <p:sp>
        <p:nvSpPr>
          <p:cNvPr id="614" name="Google Shape;614;p50"/>
          <p:cNvSpPr txBox="1"/>
          <p:nvPr>
            <p:ph idx="2" type="title"/>
          </p:nvPr>
        </p:nvSpPr>
        <p:spPr>
          <a:xfrm>
            <a:off x="3617548" y="1883350"/>
            <a:ext cx="19089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ar"/>
              <a:t>TextButton</a:t>
            </a:r>
            <a:endParaRPr/>
          </a:p>
        </p:txBody>
      </p:sp>
      <p:sp>
        <p:nvSpPr>
          <p:cNvPr id="615" name="Google Shape;615;p50"/>
          <p:cNvSpPr txBox="1"/>
          <p:nvPr>
            <p:ph idx="3" type="subTitle"/>
          </p:nvPr>
        </p:nvSpPr>
        <p:spPr>
          <a:xfrm>
            <a:off x="3439100" y="2317475"/>
            <a:ext cx="2266800" cy="6156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ar"/>
              <a:t>a flat button with no background color</a:t>
            </a:r>
            <a:endParaRPr/>
          </a:p>
        </p:txBody>
      </p:sp>
      <p:sp>
        <p:nvSpPr>
          <p:cNvPr id="616" name="Google Shape;616;p50"/>
          <p:cNvSpPr txBox="1"/>
          <p:nvPr>
            <p:ph idx="4" type="title"/>
          </p:nvPr>
        </p:nvSpPr>
        <p:spPr>
          <a:xfrm>
            <a:off x="1134463" y="3699213"/>
            <a:ext cx="19089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ar"/>
              <a:t>IconButton</a:t>
            </a:r>
            <a:endParaRPr/>
          </a:p>
        </p:txBody>
      </p:sp>
      <p:sp>
        <p:nvSpPr>
          <p:cNvPr id="617" name="Google Shape;617;p50"/>
          <p:cNvSpPr txBox="1"/>
          <p:nvPr>
            <p:ph idx="5" type="subTitle"/>
          </p:nvPr>
        </p:nvSpPr>
        <p:spPr>
          <a:xfrm>
            <a:off x="876900" y="4147775"/>
            <a:ext cx="2434500" cy="5541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ar" sz="1200"/>
              <a:t>a button that consists of an icon.</a:t>
            </a:r>
            <a:endParaRPr sz="1200"/>
          </a:p>
        </p:txBody>
      </p:sp>
      <p:sp>
        <p:nvSpPr>
          <p:cNvPr id="618" name="Google Shape;618;p50"/>
          <p:cNvSpPr txBox="1"/>
          <p:nvPr>
            <p:ph idx="6" type="title"/>
          </p:nvPr>
        </p:nvSpPr>
        <p:spPr>
          <a:xfrm>
            <a:off x="3340725" y="3715550"/>
            <a:ext cx="23811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ar"/>
              <a:t>MaterialButton</a:t>
            </a:r>
            <a:endParaRPr/>
          </a:p>
        </p:txBody>
      </p:sp>
      <p:sp>
        <p:nvSpPr>
          <p:cNvPr id="619" name="Google Shape;619;p50"/>
          <p:cNvSpPr txBox="1"/>
          <p:nvPr>
            <p:ph idx="8" type="title"/>
          </p:nvPr>
        </p:nvSpPr>
        <p:spPr>
          <a:xfrm>
            <a:off x="5960975" y="1890350"/>
            <a:ext cx="22668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ar"/>
              <a:t>OutlinedButton</a:t>
            </a:r>
            <a:endParaRPr/>
          </a:p>
        </p:txBody>
      </p:sp>
      <p:sp>
        <p:nvSpPr>
          <p:cNvPr id="620" name="Google Shape;620;p50"/>
          <p:cNvSpPr txBox="1"/>
          <p:nvPr>
            <p:ph idx="9" type="subTitle"/>
          </p:nvPr>
        </p:nvSpPr>
        <p:spPr>
          <a:xfrm>
            <a:off x="5883425" y="2324475"/>
            <a:ext cx="2434500" cy="6156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ar"/>
              <a:t>an outlined border button without a filled background</a:t>
            </a:r>
            <a:endParaRPr/>
          </a:p>
        </p:txBody>
      </p:sp>
      <p:sp>
        <p:nvSpPr>
          <p:cNvPr id="621" name="Google Shape;621;p50"/>
          <p:cNvSpPr txBox="1"/>
          <p:nvPr>
            <p:ph idx="13" type="title"/>
          </p:nvPr>
        </p:nvSpPr>
        <p:spPr>
          <a:xfrm>
            <a:off x="5812475" y="3749675"/>
            <a:ext cx="22668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ar"/>
              <a:t>FloatingActionButton</a:t>
            </a:r>
            <a:endParaRPr/>
          </a:p>
        </p:txBody>
      </p:sp>
      <p:sp>
        <p:nvSpPr>
          <p:cNvPr id="622" name="Google Shape;622;p50"/>
          <p:cNvSpPr txBox="1"/>
          <p:nvPr>
            <p:ph idx="14" type="subTitle"/>
          </p:nvPr>
        </p:nvSpPr>
        <p:spPr>
          <a:xfrm>
            <a:off x="6002065" y="4227875"/>
            <a:ext cx="1908900" cy="7851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ar" sz="1300"/>
              <a:t>circular button that floats above the content</a:t>
            </a:r>
            <a:endParaRPr sz="1300"/>
          </a:p>
        </p:txBody>
      </p:sp>
      <p:sp>
        <p:nvSpPr>
          <p:cNvPr id="623" name="Google Shape;623;p50"/>
          <p:cNvSpPr txBox="1"/>
          <p:nvPr>
            <p:ph idx="15" type="title"/>
          </p:nvPr>
        </p:nvSpPr>
        <p:spPr>
          <a:xfrm>
            <a:off x="720000" y="407159"/>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ar"/>
              <a:t>Some Buttons in Flutter</a:t>
            </a:r>
            <a:endParaRPr/>
          </a:p>
        </p:txBody>
      </p:sp>
      <p:grpSp>
        <p:nvGrpSpPr>
          <p:cNvPr id="624" name="Google Shape;624;p50"/>
          <p:cNvGrpSpPr/>
          <p:nvPr/>
        </p:nvGrpSpPr>
        <p:grpSpPr>
          <a:xfrm>
            <a:off x="4309669" y="1270237"/>
            <a:ext cx="533253" cy="512687"/>
            <a:chOff x="3854700" y="249750"/>
            <a:chExt cx="500425" cy="481125"/>
          </a:xfrm>
        </p:grpSpPr>
        <p:sp>
          <p:nvSpPr>
            <p:cNvPr id="625" name="Google Shape;625;p50"/>
            <p:cNvSpPr/>
            <p:nvPr/>
          </p:nvSpPr>
          <p:spPr>
            <a:xfrm>
              <a:off x="4206725" y="598350"/>
              <a:ext cx="70775" cy="68025"/>
            </a:xfrm>
            <a:custGeom>
              <a:rect b="b" l="l" r="r" t="t"/>
              <a:pathLst>
                <a:path extrusionOk="0" h="2721" w="2831">
                  <a:moveTo>
                    <a:pt x="622" y="1"/>
                  </a:moveTo>
                  <a:cubicBezTo>
                    <a:pt x="478" y="1"/>
                    <a:pt x="333" y="56"/>
                    <a:pt x="223" y="165"/>
                  </a:cubicBezTo>
                  <a:cubicBezTo>
                    <a:pt x="0" y="388"/>
                    <a:pt x="0" y="744"/>
                    <a:pt x="223" y="966"/>
                  </a:cubicBezTo>
                  <a:lnTo>
                    <a:pt x="1819" y="2562"/>
                  </a:lnTo>
                  <a:cubicBezTo>
                    <a:pt x="1929" y="2668"/>
                    <a:pt x="2070" y="2721"/>
                    <a:pt x="2211" y="2721"/>
                  </a:cubicBezTo>
                  <a:cubicBezTo>
                    <a:pt x="2356" y="2721"/>
                    <a:pt x="2501" y="2665"/>
                    <a:pt x="2611" y="2553"/>
                  </a:cubicBezTo>
                  <a:cubicBezTo>
                    <a:pt x="2828" y="2337"/>
                    <a:pt x="2831" y="1984"/>
                    <a:pt x="2617" y="1764"/>
                  </a:cubicBezTo>
                  <a:lnTo>
                    <a:pt x="1021" y="165"/>
                  </a:lnTo>
                  <a:cubicBezTo>
                    <a:pt x="911" y="56"/>
                    <a:pt x="767" y="1"/>
                    <a:pt x="622" y="1"/>
                  </a:cubicBezTo>
                  <a:close/>
                </a:path>
              </a:pathLst>
            </a:custGeom>
            <a:solidFill>
              <a:schemeClr val="accent2"/>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626" name="Google Shape;626;p50"/>
            <p:cNvSpPr/>
            <p:nvPr/>
          </p:nvSpPr>
          <p:spPr>
            <a:xfrm>
              <a:off x="4226750" y="538600"/>
              <a:ext cx="91250" cy="48150"/>
            </a:xfrm>
            <a:custGeom>
              <a:rect b="b" l="l" r="r" t="t"/>
              <a:pathLst>
                <a:path extrusionOk="0" h="1926" w="3650">
                  <a:moveTo>
                    <a:pt x="631" y="1"/>
                  </a:moveTo>
                  <a:cubicBezTo>
                    <a:pt x="393" y="1"/>
                    <a:pt x="175" y="151"/>
                    <a:pt x="97" y="387"/>
                  </a:cubicBezTo>
                  <a:cubicBezTo>
                    <a:pt x="0" y="676"/>
                    <a:pt x="151" y="993"/>
                    <a:pt x="440" y="1098"/>
                  </a:cubicBezTo>
                  <a:lnTo>
                    <a:pt x="2837" y="1896"/>
                  </a:lnTo>
                  <a:cubicBezTo>
                    <a:pt x="2896" y="1916"/>
                    <a:pt x="2956" y="1925"/>
                    <a:pt x="3014" y="1925"/>
                  </a:cubicBezTo>
                  <a:cubicBezTo>
                    <a:pt x="3251" y="1925"/>
                    <a:pt x="3471" y="1774"/>
                    <a:pt x="3551" y="1538"/>
                  </a:cubicBezTo>
                  <a:cubicBezTo>
                    <a:pt x="3650" y="1243"/>
                    <a:pt x="3490" y="920"/>
                    <a:pt x="3192" y="824"/>
                  </a:cubicBezTo>
                  <a:lnTo>
                    <a:pt x="798" y="26"/>
                  </a:lnTo>
                  <a:cubicBezTo>
                    <a:pt x="742" y="9"/>
                    <a:pt x="686" y="1"/>
                    <a:pt x="631" y="1"/>
                  </a:cubicBezTo>
                  <a:close/>
                </a:path>
              </a:pathLst>
            </a:custGeom>
            <a:solidFill>
              <a:schemeClr val="accent2"/>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627" name="Google Shape;627;p50"/>
            <p:cNvSpPr/>
            <p:nvPr/>
          </p:nvSpPr>
          <p:spPr>
            <a:xfrm>
              <a:off x="4146500" y="618325"/>
              <a:ext cx="52050" cy="88650"/>
            </a:xfrm>
            <a:custGeom>
              <a:rect b="b" l="l" r="r" t="t"/>
              <a:pathLst>
                <a:path extrusionOk="0" h="3546" w="2082">
                  <a:moveTo>
                    <a:pt x="632" y="1"/>
                  </a:moveTo>
                  <a:cubicBezTo>
                    <a:pt x="574" y="1"/>
                    <a:pt x="514" y="10"/>
                    <a:pt x="455" y="29"/>
                  </a:cubicBezTo>
                  <a:cubicBezTo>
                    <a:pt x="160" y="128"/>
                    <a:pt x="0" y="447"/>
                    <a:pt x="100" y="746"/>
                  </a:cubicBezTo>
                  <a:lnTo>
                    <a:pt x="898" y="3140"/>
                  </a:lnTo>
                  <a:cubicBezTo>
                    <a:pt x="970" y="3386"/>
                    <a:pt x="1196" y="3546"/>
                    <a:pt x="1439" y="3546"/>
                  </a:cubicBezTo>
                  <a:cubicBezTo>
                    <a:pt x="1498" y="3546"/>
                    <a:pt x="1558" y="3536"/>
                    <a:pt x="1617" y="3516"/>
                  </a:cubicBezTo>
                  <a:cubicBezTo>
                    <a:pt x="1921" y="3417"/>
                    <a:pt x="2081" y="3082"/>
                    <a:pt x="1970" y="2784"/>
                  </a:cubicBezTo>
                  <a:lnTo>
                    <a:pt x="1172" y="387"/>
                  </a:lnTo>
                  <a:cubicBezTo>
                    <a:pt x="1092" y="150"/>
                    <a:pt x="871" y="1"/>
                    <a:pt x="632" y="1"/>
                  </a:cubicBezTo>
                  <a:close/>
                </a:path>
              </a:pathLst>
            </a:custGeom>
            <a:solidFill>
              <a:schemeClr val="accent2"/>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628" name="Google Shape;628;p50"/>
            <p:cNvSpPr/>
            <p:nvPr/>
          </p:nvSpPr>
          <p:spPr>
            <a:xfrm>
              <a:off x="3927425" y="319075"/>
              <a:ext cx="70650" cy="67850"/>
            </a:xfrm>
            <a:custGeom>
              <a:rect b="b" l="l" r="r" t="t"/>
              <a:pathLst>
                <a:path extrusionOk="0" h="2714" w="2826">
                  <a:moveTo>
                    <a:pt x="621" y="0"/>
                  </a:moveTo>
                  <a:cubicBezTo>
                    <a:pt x="477" y="0"/>
                    <a:pt x="333" y="55"/>
                    <a:pt x="223" y="165"/>
                  </a:cubicBezTo>
                  <a:cubicBezTo>
                    <a:pt x="4" y="385"/>
                    <a:pt x="1" y="737"/>
                    <a:pt x="214" y="957"/>
                  </a:cubicBezTo>
                  <a:lnTo>
                    <a:pt x="1813" y="2556"/>
                  </a:lnTo>
                  <a:cubicBezTo>
                    <a:pt x="1922" y="2661"/>
                    <a:pt x="2062" y="2714"/>
                    <a:pt x="2203" y="2714"/>
                  </a:cubicBezTo>
                  <a:cubicBezTo>
                    <a:pt x="2348" y="2714"/>
                    <a:pt x="2494" y="2658"/>
                    <a:pt x="2605" y="2547"/>
                  </a:cubicBezTo>
                  <a:cubicBezTo>
                    <a:pt x="2822" y="2330"/>
                    <a:pt x="2825" y="1977"/>
                    <a:pt x="2611" y="1755"/>
                  </a:cubicBezTo>
                  <a:lnTo>
                    <a:pt x="1012" y="159"/>
                  </a:lnTo>
                  <a:cubicBezTo>
                    <a:pt x="904" y="53"/>
                    <a:pt x="762" y="0"/>
                    <a:pt x="621" y="0"/>
                  </a:cubicBezTo>
                  <a:close/>
                </a:path>
              </a:pathLst>
            </a:custGeom>
            <a:solidFill>
              <a:schemeClr val="accent2"/>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629" name="Google Shape;629;p50"/>
            <p:cNvSpPr/>
            <p:nvPr/>
          </p:nvSpPr>
          <p:spPr>
            <a:xfrm>
              <a:off x="4007000" y="279300"/>
              <a:ext cx="51675" cy="88150"/>
            </a:xfrm>
            <a:custGeom>
              <a:rect b="b" l="l" r="r" t="t"/>
              <a:pathLst>
                <a:path extrusionOk="0" h="3526" w="2067">
                  <a:moveTo>
                    <a:pt x="632" y="0"/>
                  </a:moveTo>
                  <a:cubicBezTo>
                    <a:pt x="573" y="0"/>
                    <a:pt x="512" y="10"/>
                    <a:pt x="452" y="30"/>
                  </a:cubicBezTo>
                  <a:cubicBezTo>
                    <a:pt x="160" y="127"/>
                    <a:pt x="0" y="437"/>
                    <a:pt x="91" y="732"/>
                  </a:cubicBezTo>
                  <a:lnTo>
                    <a:pt x="889" y="3126"/>
                  </a:lnTo>
                  <a:cubicBezTo>
                    <a:pt x="964" y="3370"/>
                    <a:pt x="1188" y="3525"/>
                    <a:pt x="1428" y="3525"/>
                  </a:cubicBezTo>
                  <a:cubicBezTo>
                    <a:pt x="1487" y="3525"/>
                    <a:pt x="1547" y="3516"/>
                    <a:pt x="1605" y="3496"/>
                  </a:cubicBezTo>
                  <a:cubicBezTo>
                    <a:pt x="1907" y="3397"/>
                    <a:pt x="2066" y="3069"/>
                    <a:pt x="1961" y="2771"/>
                  </a:cubicBezTo>
                  <a:lnTo>
                    <a:pt x="1160" y="374"/>
                  </a:lnTo>
                  <a:cubicBezTo>
                    <a:pt x="1079" y="144"/>
                    <a:pt x="863" y="0"/>
                    <a:pt x="632" y="0"/>
                  </a:cubicBezTo>
                  <a:close/>
                </a:path>
              </a:pathLst>
            </a:custGeom>
            <a:solidFill>
              <a:schemeClr val="accent2"/>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630" name="Google Shape;630;p50"/>
            <p:cNvSpPr/>
            <p:nvPr/>
          </p:nvSpPr>
          <p:spPr>
            <a:xfrm>
              <a:off x="3887300" y="398850"/>
              <a:ext cx="91800" cy="48250"/>
            </a:xfrm>
            <a:custGeom>
              <a:rect b="b" l="l" r="r" t="t"/>
              <a:pathLst>
                <a:path extrusionOk="0" h="1930" w="3672">
                  <a:moveTo>
                    <a:pt x="638" y="0"/>
                  </a:moveTo>
                  <a:cubicBezTo>
                    <a:pt x="399" y="0"/>
                    <a:pt x="178" y="150"/>
                    <a:pt x="100" y="385"/>
                  </a:cubicBezTo>
                  <a:cubicBezTo>
                    <a:pt x="1" y="678"/>
                    <a:pt x="154" y="991"/>
                    <a:pt x="443" y="1096"/>
                  </a:cubicBezTo>
                  <a:lnTo>
                    <a:pt x="2840" y="1894"/>
                  </a:lnTo>
                  <a:cubicBezTo>
                    <a:pt x="2905" y="1918"/>
                    <a:pt x="2971" y="1930"/>
                    <a:pt x="3036" y="1930"/>
                  </a:cubicBezTo>
                  <a:cubicBezTo>
                    <a:pt x="3271" y="1930"/>
                    <a:pt x="3492" y="1781"/>
                    <a:pt x="3572" y="1545"/>
                  </a:cubicBezTo>
                  <a:cubicBezTo>
                    <a:pt x="3671" y="1241"/>
                    <a:pt x="3503" y="915"/>
                    <a:pt x="3195" y="825"/>
                  </a:cubicBezTo>
                  <a:lnTo>
                    <a:pt x="802" y="24"/>
                  </a:lnTo>
                  <a:cubicBezTo>
                    <a:pt x="747" y="8"/>
                    <a:pt x="692" y="0"/>
                    <a:pt x="638" y="0"/>
                  </a:cubicBezTo>
                  <a:close/>
                </a:path>
              </a:pathLst>
            </a:custGeom>
            <a:solidFill>
              <a:schemeClr val="accent2"/>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631" name="Google Shape;631;p50"/>
            <p:cNvSpPr/>
            <p:nvPr/>
          </p:nvSpPr>
          <p:spPr>
            <a:xfrm>
              <a:off x="3854700" y="413675"/>
              <a:ext cx="353475" cy="317200"/>
            </a:xfrm>
            <a:custGeom>
              <a:rect b="b" l="l" r="r" t="t"/>
              <a:pathLst>
                <a:path extrusionOk="0" h="12688" w="14139">
                  <a:moveTo>
                    <a:pt x="12278" y="0"/>
                  </a:moveTo>
                  <a:lnTo>
                    <a:pt x="10639" y="1635"/>
                  </a:lnTo>
                  <a:cubicBezTo>
                    <a:pt x="10811" y="1720"/>
                    <a:pt x="10971" y="1831"/>
                    <a:pt x="11109" y="1964"/>
                  </a:cubicBezTo>
                  <a:cubicBezTo>
                    <a:pt x="11772" y="2623"/>
                    <a:pt x="11772" y="3698"/>
                    <a:pt x="11109" y="4358"/>
                  </a:cubicBezTo>
                  <a:lnTo>
                    <a:pt x="5520" y="9949"/>
                  </a:lnTo>
                  <a:cubicBezTo>
                    <a:pt x="5189" y="10281"/>
                    <a:pt x="4755" y="10446"/>
                    <a:pt x="4322" y="10446"/>
                  </a:cubicBezTo>
                  <a:cubicBezTo>
                    <a:pt x="3889" y="10446"/>
                    <a:pt x="3456" y="10281"/>
                    <a:pt x="3126" y="9949"/>
                  </a:cubicBezTo>
                  <a:cubicBezTo>
                    <a:pt x="2464" y="9287"/>
                    <a:pt x="2464" y="8215"/>
                    <a:pt x="3126" y="7552"/>
                  </a:cubicBezTo>
                  <a:lnTo>
                    <a:pt x="5331" y="5351"/>
                  </a:lnTo>
                  <a:cubicBezTo>
                    <a:pt x="4924" y="4499"/>
                    <a:pt x="4764" y="3554"/>
                    <a:pt x="4867" y="2620"/>
                  </a:cubicBezTo>
                  <a:lnTo>
                    <a:pt x="4867" y="2620"/>
                  </a:lnTo>
                  <a:lnTo>
                    <a:pt x="1527" y="5956"/>
                  </a:lnTo>
                  <a:cubicBezTo>
                    <a:pt x="1" y="7501"/>
                    <a:pt x="7" y="9992"/>
                    <a:pt x="1545" y="11530"/>
                  </a:cubicBezTo>
                  <a:cubicBezTo>
                    <a:pt x="2316" y="12301"/>
                    <a:pt x="3328" y="12687"/>
                    <a:pt x="4340" y="12687"/>
                  </a:cubicBezTo>
                  <a:cubicBezTo>
                    <a:pt x="5344" y="12687"/>
                    <a:pt x="6348" y="12307"/>
                    <a:pt x="7119" y="11545"/>
                  </a:cubicBezTo>
                  <a:lnTo>
                    <a:pt x="12708" y="5956"/>
                  </a:lnTo>
                  <a:cubicBezTo>
                    <a:pt x="13783" y="4878"/>
                    <a:pt x="14139" y="3276"/>
                    <a:pt x="13627" y="1843"/>
                  </a:cubicBezTo>
                  <a:cubicBezTo>
                    <a:pt x="13500" y="1467"/>
                    <a:pt x="13316" y="1114"/>
                    <a:pt x="13076" y="798"/>
                  </a:cubicBezTo>
                  <a:lnTo>
                    <a:pt x="13066" y="807"/>
                  </a:lnTo>
                  <a:cubicBezTo>
                    <a:pt x="12955" y="663"/>
                    <a:pt x="12844" y="503"/>
                    <a:pt x="12708" y="368"/>
                  </a:cubicBezTo>
                  <a:cubicBezTo>
                    <a:pt x="12570" y="235"/>
                    <a:pt x="12428" y="115"/>
                    <a:pt x="12278" y="0"/>
                  </a:cubicBezTo>
                  <a:close/>
                </a:path>
              </a:pathLst>
            </a:custGeom>
            <a:solidFill>
              <a:schemeClr val="accent2"/>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632" name="Google Shape;632;p50"/>
            <p:cNvSpPr/>
            <p:nvPr/>
          </p:nvSpPr>
          <p:spPr>
            <a:xfrm>
              <a:off x="3996825" y="249750"/>
              <a:ext cx="358300" cy="322025"/>
            </a:xfrm>
            <a:custGeom>
              <a:rect b="b" l="l" r="r" t="t"/>
              <a:pathLst>
                <a:path extrusionOk="0" h="12881" w="14332">
                  <a:moveTo>
                    <a:pt x="9993" y="1"/>
                  </a:moveTo>
                  <a:cubicBezTo>
                    <a:pt x="8989" y="1"/>
                    <a:pt x="7985" y="381"/>
                    <a:pt x="7216" y="1143"/>
                  </a:cubicBezTo>
                  <a:lnTo>
                    <a:pt x="1434" y="6925"/>
                  </a:lnTo>
                  <a:cubicBezTo>
                    <a:pt x="359" y="8003"/>
                    <a:pt x="1" y="9605"/>
                    <a:pt x="516" y="11038"/>
                  </a:cubicBezTo>
                  <a:cubicBezTo>
                    <a:pt x="639" y="11414"/>
                    <a:pt x="826" y="11767"/>
                    <a:pt x="1067" y="12083"/>
                  </a:cubicBezTo>
                  <a:lnTo>
                    <a:pt x="1073" y="12074"/>
                  </a:lnTo>
                  <a:cubicBezTo>
                    <a:pt x="1187" y="12218"/>
                    <a:pt x="1296" y="12378"/>
                    <a:pt x="1434" y="12513"/>
                  </a:cubicBezTo>
                  <a:cubicBezTo>
                    <a:pt x="1570" y="12646"/>
                    <a:pt x="1711" y="12766"/>
                    <a:pt x="1865" y="12881"/>
                  </a:cubicBezTo>
                  <a:lnTo>
                    <a:pt x="3500" y="11243"/>
                  </a:lnTo>
                  <a:cubicBezTo>
                    <a:pt x="3328" y="11158"/>
                    <a:pt x="3169" y="11050"/>
                    <a:pt x="3030" y="10918"/>
                  </a:cubicBezTo>
                  <a:cubicBezTo>
                    <a:pt x="2368" y="10255"/>
                    <a:pt x="2368" y="9183"/>
                    <a:pt x="3030" y="8521"/>
                  </a:cubicBezTo>
                  <a:lnTo>
                    <a:pt x="8812" y="2739"/>
                  </a:lnTo>
                  <a:cubicBezTo>
                    <a:pt x="9143" y="2408"/>
                    <a:pt x="9577" y="2242"/>
                    <a:pt x="10010" y="2242"/>
                  </a:cubicBezTo>
                  <a:cubicBezTo>
                    <a:pt x="10443" y="2242"/>
                    <a:pt x="10876" y="2408"/>
                    <a:pt x="11206" y="2739"/>
                  </a:cubicBezTo>
                  <a:cubicBezTo>
                    <a:pt x="11868" y="3401"/>
                    <a:pt x="11868" y="4473"/>
                    <a:pt x="11206" y="5136"/>
                  </a:cubicBezTo>
                  <a:lnTo>
                    <a:pt x="8812" y="7530"/>
                  </a:lnTo>
                  <a:cubicBezTo>
                    <a:pt x="9215" y="8382"/>
                    <a:pt x="9375" y="9328"/>
                    <a:pt x="9273" y="10261"/>
                  </a:cubicBezTo>
                  <a:lnTo>
                    <a:pt x="12805" y="6732"/>
                  </a:lnTo>
                  <a:cubicBezTo>
                    <a:pt x="14331" y="5187"/>
                    <a:pt x="14325" y="2697"/>
                    <a:pt x="12787" y="1158"/>
                  </a:cubicBezTo>
                  <a:cubicBezTo>
                    <a:pt x="12016" y="387"/>
                    <a:pt x="11004" y="1"/>
                    <a:pt x="9993" y="1"/>
                  </a:cubicBezTo>
                  <a:close/>
                </a:path>
              </a:pathLst>
            </a:custGeom>
            <a:solidFill>
              <a:schemeClr val="accent2"/>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633" name="Google Shape;633;p50"/>
          <p:cNvGrpSpPr/>
          <p:nvPr/>
        </p:nvGrpSpPr>
        <p:grpSpPr>
          <a:xfrm>
            <a:off x="6847308" y="1270213"/>
            <a:ext cx="515431" cy="513459"/>
            <a:chOff x="2085450" y="842250"/>
            <a:chExt cx="483700" cy="481850"/>
          </a:xfrm>
        </p:grpSpPr>
        <p:sp>
          <p:nvSpPr>
            <p:cNvPr id="634" name="Google Shape;634;p50"/>
            <p:cNvSpPr/>
            <p:nvPr/>
          </p:nvSpPr>
          <p:spPr>
            <a:xfrm>
              <a:off x="2085525" y="926925"/>
              <a:ext cx="483625" cy="397175"/>
            </a:xfrm>
            <a:custGeom>
              <a:rect b="b" l="l" r="r" t="t"/>
              <a:pathLst>
                <a:path extrusionOk="0" h="15887" w="19345">
                  <a:moveTo>
                    <a:pt x="1693" y="1"/>
                  </a:moveTo>
                  <a:cubicBezTo>
                    <a:pt x="756" y="1"/>
                    <a:pt x="0" y="760"/>
                    <a:pt x="0" y="1696"/>
                  </a:cubicBezTo>
                  <a:cubicBezTo>
                    <a:pt x="0" y="2630"/>
                    <a:pt x="756" y="3389"/>
                    <a:pt x="1693" y="3389"/>
                  </a:cubicBezTo>
                  <a:lnTo>
                    <a:pt x="3990" y="3389"/>
                  </a:lnTo>
                  <a:cubicBezTo>
                    <a:pt x="4924" y="3389"/>
                    <a:pt x="5683" y="4147"/>
                    <a:pt x="5683" y="5084"/>
                  </a:cubicBezTo>
                  <a:lnTo>
                    <a:pt x="5683" y="8547"/>
                  </a:lnTo>
                  <a:cubicBezTo>
                    <a:pt x="5683" y="11347"/>
                    <a:pt x="7962" y="13627"/>
                    <a:pt x="10766" y="13627"/>
                  </a:cubicBezTo>
                  <a:lnTo>
                    <a:pt x="13626" y="13627"/>
                  </a:lnTo>
                  <a:lnTo>
                    <a:pt x="13626" y="15322"/>
                  </a:lnTo>
                  <a:cubicBezTo>
                    <a:pt x="13626" y="15656"/>
                    <a:pt x="13901" y="15887"/>
                    <a:pt x="14194" y="15887"/>
                  </a:cubicBezTo>
                  <a:cubicBezTo>
                    <a:pt x="14308" y="15887"/>
                    <a:pt x="14425" y="15852"/>
                    <a:pt x="14530" y="15774"/>
                  </a:cubicBezTo>
                  <a:lnTo>
                    <a:pt x="19046" y="12386"/>
                  </a:lnTo>
                  <a:cubicBezTo>
                    <a:pt x="19345" y="12160"/>
                    <a:pt x="19345" y="11706"/>
                    <a:pt x="19046" y="11483"/>
                  </a:cubicBezTo>
                  <a:lnTo>
                    <a:pt x="14530" y="8095"/>
                  </a:lnTo>
                  <a:cubicBezTo>
                    <a:pt x="14424" y="8016"/>
                    <a:pt x="14307" y="7981"/>
                    <a:pt x="14192" y="7981"/>
                  </a:cubicBezTo>
                  <a:cubicBezTo>
                    <a:pt x="13899" y="7981"/>
                    <a:pt x="13626" y="8212"/>
                    <a:pt x="13626" y="8547"/>
                  </a:cubicBezTo>
                  <a:lnTo>
                    <a:pt x="13626" y="10239"/>
                  </a:lnTo>
                  <a:lnTo>
                    <a:pt x="10766" y="10239"/>
                  </a:lnTo>
                  <a:cubicBezTo>
                    <a:pt x="9829" y="10239"/>
                    <a:pt x="9070" y="9480"/>
                    <a:pt x="9070" y="8547"/>
                  </a:cubicBezTo>
                  <a:lnTo>
                    <a:pt x="9070" y="5084"/>
                  </a:lnTo>
                  <a:cubicBezTo>
                    <a:pt x="9070" y="2280"/>
                    <a:pt x="6791" y="1"/>
                    <a:pt x="3990" y="1"/>
                  </a:cubicBezTo>
                  <a:close/>
                </a:path>
              </a:pathLst>
            </a:custGeom>
            <a:solidFill>
              <a:schemeClr val="accent3"/>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635" name="Google Shape;635;p50"/>
            <p:cNvSpPr/>
            <p:nvPr/>
          </p:nvSpPr>
          <p:spPr>
            <a:xfrm>
              <a:off x="2085450" y="1151875"/>
              <a:ext cx="143650" cy="87575"/>
            </a:xfrm>
            <a:custGeom>
              <a:rect b="b" l="l" r="r" t="t"/>
              <a:pathLst>
                <a:path extrusionOk="0" h="3503" w="5746">
                  <a:moveTo>
                    <a:pt x="4577" y="1"/>
                  </a:moveTo>
                  <a:cubicBezTo>
                    <a:pt x="4391" y="73"/>
                    <a:pt x="4192" y="112"/>
                    <a:pt x="3990" y="115"/>
                  </a:cubicBezTo>
                  <a:lnTo>
                    <a:pt x="1693" y="115"/>
                  </a:lnTo>
                  <a:cubicBezTo>
                    <a:pt x="759" y="115"/>
                    <a:pt x="0" y="871"/>
                    <a:pt x="0" y="1807"/>
                  </a:cubicBezTo>
                  <a:cubicBezTo>
                    <a:pt x="0" y="2744"/>
                    <a:pt x="759" y="3503"/>
                    <a:pt x="1693" y="3503"/>
                  </a:cubicBezTo>
                  <a:lnTo>
                    <a:pt x="1696" y="3500"/>
                  </a:lnTo>
                  <a:lnTo>
                    <a:pt x="3993" y="3500"/>
                  </a:lnTo>
                  <a:cubicBezTo>
                    <a:pt x="4589" y="3500"/>
                    <a:pt x="5183" y="3391"/>
                    <a:pt x="5746" y="3186"/>
                  </a:cubicBezTo>
                  <a:cubicBezTo>
                    <a:pt x="5065" y="2253"/>
                    <a:pt x="4662" y="1151"/>
                    <a:pt x="4577" y="1"/>
                  </a:cubicBezTo>
                  <a:close/>
                </a:path>
              </a:pathLst>
            </a:custGeom>
            <a:solidFill>
              <a:schemeClr val="accent3"/>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636" name="Google Shape;636;p50"/>
            <p:cNvSpPr/>
            <p:nvPr/>
          </p:nvSpPr>
          <p:spPr>
            <a:xfrm>
              <a:off x="2274775" y="842250"/>
              <a:ext cx="294375" cy="197650"/>
            </a:xfrm>
            <a:custGeom>
              <a:rect b="b" l="l" r="r" t="t"/>
              <a:pathLst>
                <a:path extrusionOk="0" h="7906" w="11775">
                  <a:moveTo>
                    <a:pt x="6622" y="0"/>
                  </a:moveTo>
                  <a:cubicBezTo>
                    <a:pt x="6329" y="0"/>
                    <a:pt x="6056" y="231"/>
                    <a:pt x="6056" y="566"/>
                  </a:cubicBezTo>
                  <a:lnTo>
                    <a:pt x="6056" y="2259"/>
                  </a:lnTo>
                  <a:lnTo>
                    <a:pt x="3196" y="2259"/>
                  </a:lnTo>
                  <a:cubicBezTo>
                    <a:pt x="2030" y="2265"/>
                    <a:pt x="904" y="2668"/>
                    <a:pt x="1" y="3406"/>
                  </a:cubicBezTo>
                  <a:cubicBezTo>
                    <a:pt x="940" y="4068"/>
                    <a:pt x="1675" y="4978"/>
                    <a:pt x="2130" y="6032"/>
                  </a:cubicBezTo>
                  <a:cubicBezTo>
                    <a:pt x="2431" y="5785"/>
                    <a:pt x="2804" y="5649"/>
                    <a:pt x="3196" y="5646"/>
                  </a:cubicBezTo>
                  <a:lnTo>
                    <a:pt x="6056" y="5646"/>
                  </a:lnTo>
                  <a:lnTo>
                    <a:pt x="6056" y="7342"/>
                  </a:lnTo>
                  <a:cubicBezTo>
                    <a:pt x="6056" y="7679"/>
                    <a:pt x="6334" y="7906"/>
                    <a:pt x="6625" y="7906"/>
                  </a:cubicBezTo>
                  <a:cubicBezTo>
                    <a:pt x="6740" y="7906"/>
                    <a:pt x="6857" y="7871"/>
                    <a:pt x="6960" y="7793"/>
                  </a:cubicBezTo>
                  <a:lnTo>
                    <a:pt x="11476" y="4406"/>
                  </a:lnTo>
                  <a:cubicBezTo>
                    <a:pt x="11775" y="4180"/>
                    <a:pt x="11775" y="3725"/>
                    <a:pt x="11476" y="3502"/>
                  </a:cubicBezTo>
                  <a:lnTo>
                    <a:pt x="6960" y="115"/>
                  </a:lnTo>
                  <a:cubicBezTo>
                    <a:pt x="6854" y="36"/>
                    <a:pt x="6737" y="0"/>
                    <a:pt x="6622" y="0"/>
                  </a:cubicBezTo>
                  <a:close/>
                </a:path>
              </a:pathLst>
            </a:custGeom>
            <a:solidFill>
              <a:schemeClr val="accent3"/>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637" name="Google Shape;637;p50"/>
          <p:cNvGrpSpPr/>
          <p:nvPr/>
        </p:nvGrpSpPr>
        <p:grpSpPr>
          <a:xfrm>
            <a:off x="1600293" y="1279416"/>
            <a:ext cx="532534" cy="450429"/>
            <a:chOff x="2678350" y="1464650"/>
            <a:chExt cx="499750" cy="422700"/>
          </a:xfrm>
        </p:grpSpPr>
        <p:sp>
          <p:nvSpPr>
            <p:cNvPr id="638" name="Google Shape;638;p50"/>
            <p:cNvSpPr/>
            <p:nvPr/>
          </p:nvSpPr>
          <p:spPr>
            <a:xfrm>
              <a:off x="3081050" y="1542700"/>
              <a:ext cx="97050" cy="267350"/>
            </a:xfrm>
            <a:custGeom>
              <a:rect b="b" l="l" r="r" t="t"/>
              <a:pathLst>
                <a:path extrusionOk="0" h="10694" w="3882">
                  <a:moveTo>
                    <a:pt x="618" y="0"/>
                  </a:moveTo>
                  <a:cubicBezTo>
                    <a:pt x="474" y="0"/>
                    <a:pt x="329" y="55"/>
                    <a:pt x="220" y="165"/>
                  </a:cubicBezTo>
                  <a:cubicBezTo>
                    <a:pt x="3" y="384"/>
                    <a:pt x="0" y="737"/>
                    <a:pt x="214" y="957"/>
                  </a:cubicBezTo>
                  <a:cubicBezTo>
                    <a:pt x="2650" y="3375"/>
                    <a:pt x="2650" y="7316"/>
                    <a:pt x="214" y="9737"/>
                  </a:cubicBezTo>
                  <a:cubicBezTo>
                    <a:pt x="0" y="9957"/>
                    <a:pt x="3" y="10310"/>
                    <a:pt x="220" y="10526"/>
                  </a:cubicBezTo>
                  <a:cubicBezTo>
                    <a:pt x="330" y="10638"/>
                    <a:pt x="475" y="10693"/>
                    <a:pt x="620" y="10693"/>
                  </a:cubicBezTo>
                  <a:cubicBezTo>
                    <a:pt x="761" y="10693"/>
                    <a:pt x="902" y="10641"/>
                    <a:pt x="1012" y="10535"/>
                  </a:cubicBezTo>
                  <a:cubicBezTo>
                    <a:pt x="3882" y="7672"/>
                    <a:pt x="3882" y="3022"/>
                    <a:pt x="1012" y="159"/>
                  </a:cubicBezTo>
                  <a:cubicBezTo>
                    <a:pt x="902" y="53"/>
                    <a:pt x="760" y="0"/>
                    <a:pt x="618" y="0"/>
                  </a:cubicBezTo>
                  <a:close/>
                </a:path>
              </a:pathLst>
            </a:custGeom>
            <a:solidFill>
              <a:schemeClr val="accent1"/>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639" name="Google Shape;639;p50"/>
            <p:cNvSpPr/>
            <p:nvPr/>
          </p:nvSpPr>
          <p:spPr>
            <a:xfrm>
              <a:off x="3041000" y="1582600"/>
              <a:ext cx="75075" cy="187725"/>
            </a:xfrm>
            <a:custGeom>
              <a:rect b="b" l="l" r="r" t="t"/>
              <a:pathLst>
                <a:path extrusionOk="0" h="7509" w="3003">
                  <a:moveTo>
                    <a:pt x="626" y="0"/>
                  </a:moveTo>
                  <a:cubicBezTo>
                    <a:pt x="482" y="0"/>
                    <a:pt x="337" y="55"/>
                    <a:pt x="226" y="165"/>
                  </a:cubicBezTo>
                  <a:cubicBezTo>
                    <a:pt x="9" y="381"/>
                    <a:pt x="6" y="734"/>
                    <a:pt x="220" y="957"/>
                  </a:cubicBezTo>
                  <a:cubicBezTo>
                    <a:pt x="1774" y="2495"/>
                    <a:pt x="1774" y="5007"/>
                    <a:pt x="220" y="6545"/>
                  </a:cubicBezTo>
                  <a:cubicBezTo>
                    <a:pt x="0" y="6765"/>
                    <a:pt x="0" y="7124"/>
                    <a:pt x="220" y="7343"/>
                  </a:cubicBezTo>
                  <a:cubicBezTo>
                    <a:pt x="330" y="7453"/>
                    <a:pt x="474" y="7508"/>
                    <a:pt x="619" y="7508"/>
                  </a:cubicBezTo>
                  <a:cubicBezTo>
                    <a:pt x="763" y="7508"/>
                    <a:pt x="908" y="7453"/>
                    <a:pt x="1018" y="7343"/>
                  </a:cubicBezTo>
                  <a:cubicBezTo>
                    <a:pt x="3002" y="5359"/>
                    <a:pt x="3002" y="2143"/>
                    <a:pt x="1018" y="159"/>
                  </a:cubicBezTo>
                  <a:cubicBezTo>
                    <a:pt x="909" y="53"/>
                    <a:pt x="768" y="0"/>
                    <a:pt x="626" y="0"/>
                  </a:cubicBezTo>
                  <a:close/>
                </a:path>
              </a:pathLst>
            </a:custGeom>
            <a:solidFill>
              <a:schemeClr val="accent1"/>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640" name="Google Shape;640;p50"/>
            <p:cNvSpPr/>
            <p:nvPr/>
          </p:nvSpPr>
          <p:spPr>
            <a:xfrm>
              <a:off x="2678350" y="1464650"/>
              <a:ext cx="339700" cy="422700"/>
            </a:xfrm>
            <a:custGeom>
              <a:rect b="b" l="l" r="r" t="t"/>
              <a:pathLst>
                <a:path extrusionOk="0" h="16908" w="13588">
                  <a:moveTo>
                    <a:pt x="5683" y="5632"/>
                  </a:moveTo>
                  <a:lnTo>
                    <a:pt x="5683" y="11278"/>
                  </a:lnTo>
                  <a:lnTo>
                    <a:pt x="3952" y="11278"/>
                  </a:lnTo>
                  <a:cubicBezTo>
                    <a:pt x="3638" y="11278"/>
                    <a:pt x="3389" y="11026"/>
                    <a:pt x="3389" y="10712"/>
                  </a:cubicBezTo>
                  <a:lnTo>
                    <a:pt x="3389" y="6195"/>
                  </a:lnTo>
                  <a:cubicBezTo>
                    <a:pt x="3389" y="5882"/>
                    <a:pt x="3638" y="5632"/>
                    <a:pt x="3952" y="5632"/>
                  </a:cubicBezTo>
                  <a:close/>
                  <a:moveTo>
                    <a:pt x="11895" y="1115"/>
                  </a:moveTo>
                  <a:cubicBezTo>
                    <a:pt x="12206" y="1115"/>
                    <a:pt x="12458" y="1365"/>
                    <a:pt x="12458" y="1679"/>
                  </a:cubicBezTo>
                  <a:lnTo>
                    <a:pt x="12458" y="15229"/>
                  </a:lnTo>
                  <a:cubicBezTo>
                    <a:pt x="12458" y="15542"/>
                    <a:pt x="12206" y="15792"/>
                    <a:pt x="11895" y="15792"/>
                  </a:cubicBezTo>
                  <a:cubicBezTo>
                    <a:pt x="11582" y="15792"/>
                    <a:pt x="11329" y="15542"/>
                    <a:pt x="11329" y="15229"/>
                  </a:cubicBezTo>
                  <a:lnTo>
                    <a:pt x="11329" y="1679"/>
                  </a:lnTo>
                  <a:cubicBezTo>
                    <a:pt x="11329" y="1365"/>
                    <a:pt x="11582" y="1115"/>
                    <a:pt x="11895" y="1115"/>
                  </a:cubicBezTo>
                  <a:close/>
                  <a:moveTo>
                    <a:pt x="11892" y="0"/>
                  </a:moveTo>
                  <a:cubicBezTo>
                    <a:pt x="11090" y="0"/>
                    <a:pt x="10386" y="570"/>
                    <a:pt x="10230" y="1374"/>
                  </a:cubicBezTo>
                  <a:lnTo>
                    <a:pt x="6060" y="4503"/>
                  </a:lnTo>
                  <a:lnTo>
                    <a:pt x="3952" y="4503"/>
                  </a:lnTo>
                  <a:cubicBezTo>
                    <a:pt x="3235" y="4503"/>
                    <a:pt x="2600" y="4955"/>
                    <a:pt x="2362" y="5632"/>
                  </a:cubicBezTo>
                  <a:lnTo>
                    <a:pt x="1693" y="5632"/>
                  </a:lnTo>
                  <a:cubicBezTo>
                    <a:pt x="757" y="5632"/>
                    <a:pt x="1" y="6388"/>
                    <a:pt x="1" y="7325"/>
                  </a:cubicBezTo>
                  <a:lnTo>
                    <a:pt x="1" y="9583"/>
                  </a:lnTo>
                  <a:cubicBezTo>
                    <a:pt x="1" y="10520"/>
                    <a:pt x="757" y="11275"/>
                    <a:pt x="1693" y="11278"/>
                  </a:cubicBezTo>
                  <a:lnTo>
                    <a:pt x="2362" y="11278"/>
                  </a:lnTo>
                  <a:cubicBezTo>
                    <a:pt x="2600" y="11953"/>
                    <a:pt x="3235" y="12405"/>
                    <a:pt x="3952" y="12408"/>
                  </a:cubicBezTo>
                  <a:lnTo>
                    <a:pt x="6060" y="12408"/>
                  </a:lnTo>
                  <a:lnTo>
                    <a:pt x="10230" y="15533"/>
                  </a:lnTo>
                  <a:cubicBezTo>
                    <a:pt x="10386" y="16336"/>
                    <a:pt x="11087" y="16908"/>
                    <a:pt x="11888" y="16908"/>
                  </a:cubicBezTo>
                  <a:cubicBezTo>
                    <a:pt x="11940" y="16908"/>
                    <a:pt x="11993" y="16905"/>
                    <a:pt x="12046" y="16900"/>
                  </a:cubicBezTo>
                  <a:cubicBezTo>
                    <a:pt x="12913" y="16822"/>
                    <a:pt x="13582" y="16099"/>
                    <a:pt x="13588" y="15229"/>
                  </a:cubicBezTo>
                  <a:lnTo>
                    <a:pt x="13588" y="1679"/>
                  </a:lnTo>
                  <a:cubicBezTo>
                    <a:pt x="13579" y="808"/>
                    <a:pt x="12913" y="86"/>
                    <a:pt x="12046" y="7"/>
                  </a:cubicBezTo>
                  <a:cubicBezTo>
                    <a:pt x="11994" y="3"/>
                    <a:pt x="11943" y="0"/>
                    <a:pt x="11892" y="0"/>
                  </a:cubicBezTo>
                  <a:close/>
                </a:path>
              </a:pathLst>
            </a:custGeom>
            <a:solidFill>
              <a:schemeClr val="accent1"/>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641" name="Google Shape;641;p50"/>
          <p:cNvGrpSpPr/>
          <p:nvPr/>
        </p:nvGrpSpPr>
        <p:grpSpPr>
          <a:xfrm>
            <a:off x="6696646" y="3158025"/>
            <a:ext cx="519773" cy="513486"/>
            <a:chOff x="3858100" y="1435075"/>
            <a:chExt cx="487775" cy="481875"/>
          </a:xfrm>
        </p:grpSpPr>
        <p:sp>
          <p:nvSpPr>
            <p:cNvPr id="642" name="Google Shape;642;p50"/>
            <p:cNvSpPr/>
            <p:nvPr/>
          </p:nvSpPr>
          <p:spPr>
            <a:xfrm>
              <a:off x="3858100" y="1868750"/>
              <a:ext cx="55575" cy="48200"/>
            </a:xfrm>
            <a:custGeom>
              <a:rect b="b" l="l" r="r" t="t"/>
              <a:pathLst>
                <a:path extrusionOk="0" h="1928" w="2223">
                  <a:moveTo>
                    <a:pt x="1600" y="0"/>
                  </a:moveTo>
                  <a:cubicBezTo>
                    <a:pt x="1460" y="0"/>
                    <a:pt x="1319" y="53"/>
                    <a:pt x="1211" y="158"/>
                  </a:cubicBezTo>
                  <a:lnTo>
                    <a:pt x="413" y="959"/>
                  </a:lnTo>
                  <a:cubicBezTo>
                    <a:pt x="0" y="1369"/>
                    <a:pt x="388" y="1927"/>
                    <a:pt x="825" y="1927"/>
                  </a:cubicBezTo>
                  <a:cubicBezTo>
                    <a:pt x="956" y="1927"/>
                    <a:pt x="1091" y="1877"/>
                    <a:pt x="1211" y="1757"/>
                  </a:cubicBezTo>
                  <a:lnTo>
                    <a:pt x="2009" y="959"/>
                  </a:lnTo>
                  <a:cubicBezTo>
                    <a:pt x="2222" y="736"/>
                    <a:pt x="2219" y="384"/>
                    <a:pt x="2000" y="167"/>
                  </a:cubicBezTo>
                  <a:cubicBezTo>
                    <a:pt x="1890" y="56"/>
                    <a:pt x="1745" y="0"/>
                    <a:pt x="1600" y="0"/>
                  </a:cubicBezTo>
                  <a:close/>
                </a:path>
              </a:pathLst>
            </a:custGeom>
            <a:solidFill>
              <a:schemeClr val="accent1"/>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643" name="Google Shape;643;p50"/>
            <p:cNvSpPr/>
            <p:nvPr/>
          </p:nvSpPr>
          <p:spPr>
            <a:xfrm>
              <a:off x="3917950" y="1808500"/>
              <a:ext cx="60350" cy="48525"/>
            </a:xfrm>
            <a:custGeom>
              <a:rect b="b" l="l" r="r" t="t"/>
              <a:pathLst>
                <a:path extrusionOk="0" h="1941" w="2414">
                  <a:moveTo>
                    <a:pt x="1601" y="1"/>
                  </a:moveTo>
                  <a:cubicBezTo>
                    <a:pt x="1470" y="1"/>
                    <a:pt x="1333" y="52"/>
                    <a:pt x="1211" y="174"/>
                  </a:cubicBezTo>
                  <a:lnTo>
                    <a:pt x="413" y="972"/>
                  </a:lnTo>
                  <a:cubicBezTo>
                    <a:pt x="1" y="1384"/>
                    <a:pt x="388" y="1941"/>
                    <a:pt x="824" y="1941"/>
                  </a:cubicBezTo>
                  <a:cubicBezTo>
                    <a:pt x="955" y="1941"/>
                    <a:pt x="1091" y="1890"/>
                    <a:pt x="1211" y="1770"/>
                  </a:cubicBezTo>
                  <a:lnTo>
                    <a:pt x="2009" y="972"/>
                  </a:lnTo>
                  <a:cubicBezTo>
                    <a:pt x="2414" y="569"/>
                    <a:pt x="2037" y="1"/>
                    <a:pt x="1601" y="1"/>
                  </a:cubicBezTo>
                  <a:close/>
                </a:path>
              </a:pathLst>
            </a:custGeom>
            <a:solidFill>
              <a:schemeClr val="accent1"/>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644" name="Google Shape;644;p50"/>
            <p:cNvSpPr/>
            <p:nvPr/>
          </p:nvSpPr>
          <p:spPr>
            <a:xfrm>
              <a:off x="3876450" y="1435075"/>
              <a:ext cx="450375" cy="251250"/>
            </a:xfrm>
            <a:custGeom>
              <a:rect b="b" l="l" r="r" t="t"/>
              <a:pathLst>
                <a:path extrusionOk="0" h="10050" w="18015">
                  <a:moveTo>
                    <a:pt x="18014" y="1"/>
                  </a:moveTo>
                  <a:lnTo>
                    <a:pt x="561" y="4762"/>
                  </a:lnTo>
                  <a:cubicBezTo>
                    <a:pt x="121" y="4882"/>
                    <a:pt x="1" y="5448"/>
                    <a:pt x="350" y="5740"/>
                  </a:cubicBezTo>
                  <a:lnTo>
                    <a:pt x="5584" y="10049"/>
                  </a:lnTo>
                  <a:lnTo>
                    <a:pt x="18014" y="1"/>
                  </a:lnTo>
                  <a:close/>
                </a:path>
              </a:pathLst>
            </a:custGeom>
            <a:solidFill>
              <a:schemeClr val="accent1"/>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645" name="Google Shape;645;p50"/>
            <p:cNvSpPr/>
            <p:nvPr/>
          </p:nvSpPr>
          <p:spPr>
            <a:xfrm>
              <a:off x="4094925" y="1456025"/>
              <a:ext cx="250950" cy="445250"/>
            </a:xfrm>
            <a:custGeom>
              <a:rect b="b" l="l" r="r" t="t"/>
              <a:pathLst>
                <a:path extrusionOk="0" h="17810" w="10038">
                  <a:moveTo>
                    <a:pt x="10037" y="0"/>
                  </a:moveTo>
                  <a:cubicBezTo>
                    <a:pt x="9890" y="120"/>
                    <a:pt x="118" y="12226"/>
                    <a:pt x="1" y="12370"/>
                  </a:cubicBezTo>
                  <a:lnTo>
                    <a:pt x="4313" y="17604"/>
                  </a:lnTo>
                  <a:cubicBezTo>
                    <a:pt x="4428" y="17744"/>
                    <a:pt x="4587" y="17809"/>
                    <a:pt x="4745" y="17809"/>
                  </a:cubicBezTo>
                  <a:cubicBezTo>
                    <a:pt x="4985" y="17809"/>
                    <a:pt x="5222" y="17659"/>
                    <a:pt x="5294" y="17390"/>
                  </a:cubicBezTo>
                  <a:lnTo>
                    <a:pt x="10037" y="0"/>
                  </a:lnTo>
                  <a:close/>
                </a:path>
              </a:pathLst>
            </a:custGeom>
            <a:solidFill>
              <a:schemeClr val="accent1"/>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646" name="Google Shape;646;p50"/>
            <p:cNvSpPr/>
            <p:nvPr/>
          </p:nvSpPr>
          <p:spPr>
            <a:xfrm>
              <a:off x="3993575" y="1542825"/>
              <a:ext cx="245025" cy="242525"/>
            </a:xfrm>
            <a:custGeom>
              <a:rect b="b" l="l" r="r" t="t"/>
              <a:pathLst>
                <a:path extrusionOk="0" h="9701" w="9801">
                  <a:moveTo>
                    <a:pt x="9800" y="0"/>
                  </a:moveTo>
                  <a:lnTo>
                    <a:pt x="646" y="7399"/>
                  </a:lnTo>
                  <a:lnTo>
                    <a:pt x="125" y="8955"/>
                  </a:lnTo>
                  <a:cubicBezTo>
                    <a:pt x="1" y="9338"/>
                    <a:pt x="298" y="9700"/>
                    <a:pt x="659" y="9700"/>
                  </a:cubicBezTo>
                  <a:cubicBezTo>
                    <a:pt x="719" y="9700"/>
                    <a:pt x="780" y="9690"/>
                    <a:pt x="842" y="9669"/>
                  </a:cubicBezTo>
                  <a:lnTo>
                    <a:pt x="2398" y="9151"/>
                  </a:lnTo>
                  <a:lnTo>
                    <a:pt x="9800" y="0"/>
                  </a:lnTo>
                  <a:close/>
                </a:path>
              </a:pathLst>
            </a:custGeom>
            <a:solidFill>
              <a:schemeClr val="accent1"/>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647" name="Google Shape;647;p50"/>
          <p:cNvGrpSpPr/>
          <p:nvPr/>
        </p:nvGrpSpPr>
        <p:grpSpPr>
          <a:xfrm>
            <a:off x="4263496" y="3079839"/>
            <a:ext cx="518468" cy="513459"/>
            <a:chOff x="5049725" y="1435050"/>
            <a:chExt cx="486550" cy="481850"/>
          </a:xfrm>
        </p:grpSpPr>
        <p:sp>
          <p:nvSpPr>
            <p:cNvPr id="648" name="Google Shape;648;p50"/>
            <p:cNvSpPr/>
            <p:nvPr/>
          </p:nvSpPr>
          <p:spPr>
            <a:xfrm>
              <a:off x="5136300" y="1519775"/>
              <a:ext cx="310550" cy="310550"/>
            </a:xfrm>
            <a:custGeom>
              <a:rect b="b" l="l" r="r" t="t"/>
              <a:pathLst>
                <a:path extrusionOk="0" h="12422" w="12422">
                  <a:moveTo>
                    <a:pt x="6209" y="1"/>
                  </a:moveTo>
                  <a:cubicBezTo>
                    <a:pt x="2786" y="1"/>
                    <a:pt x="0" y="2786"/>
                    <a:pt x="0" y="6213"/>
                  </a:cubicBezTo>
                  <a:cubicBezTo>
                    <a:pt x="0" y="9637"/>
                    <a:pt x="2786" y="12422"/>
                    <a:pt x="6209" y="12422"/>
                  </a:cubicBezTo>
                  <a:cubicBezTo>
                    <a:pt x="9636" y="12422"/>
                    <a:pt x="12422" y="9637"/>
                    <a:pt x="12422" y="6213"/>
                  </a:cubicBezTo>
                  <a:cubicBezTo>
                    <a:pt x="12422" y="5219"/>
                    <a:pt x="12160" y="4258"/>
                    <a:pt x="11711" y="3388"/>
                  </a:cubicBezTo>
                  <a:lnTo>
                    <a:pt x="11428" y="3388"/>
                  </a:lnTo>
                  <a:lnTo>
                    <a:pt x="10780" y="4036"/>
                  </a:lnTo>
                  <a:cubicBezTo>
                    <a:pt x="11112" y="4713"/>
                    <a:pt x="11286" y="5457"/>
                    <a:pt x="11292" y="6213"/>
                  </a:cubicBezTo>
                  <a:cubicBezTo>
                    <a:pt x="11292" y="9013"/>
                    <a:pt x="9010" y="11293"/>
                    <a:pt x="6209" y="11293"/>
                  </a:cubicBezTo>
                  <a:cubicBezTo>
                    <a:pt x="3409" y="11293"/>
                    <a:pt x="1129" y="9013"/>
                    <a:pt x="1129" y="6213"/>
                  </a:cubicBezTo>
                  <a:cubicBezTo>
                    <a:pt x="1129" y="3409"/>
                    <a:pt x="3409" y="1130"/>
                    <a:pt x="6209" y="1130"/>
                  </a:cubicBezTo>
                  <a:cubicBezTo>
                    <a:pt x="6965" y="1133"/>
                    <a:pt x="7709" y="1307"/>
                    <a:pt x="8387" y="1639"/>
                  </a:cubicBezTo>
                  <a:lnTo>
                    <a:pt x="9034" y="994"/>
                  </a:lnTo>
                  <a:lnTo>
                    <a:pt x="9034" y="708"/>
                  </a:lnTo>
                  <a:cubicBezTo>
                    <a:pt x="8164" y="260"/>
                    <a:pt x="7203" y="1"/>
                    <a:pt x="6209" y="1"/>
                  </a:cubicBezTo>
                  <a:close/>
                </a:path>
              </a:pathLst>
            </a:custGeom>
            <a:solidFill>
              <a:schemeClr val="lt2"/>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649" name="Google Shape;649;p50"/>
            <p:cNvSpPr/>
            <p:nvPr/>
          </p:nvSpPr>
          <p:spPr>
            <a:xfrm>
              <a:off x="5184925" y="1576250"/>
              <a:ext cx="205475" cy="197625"/>
            </a:xfrm>
            <a:custGeom>
              <a:rect b="b" l="l" r="r" t="t"/>
              <a:pathLst>
                <a:path extrusionOk="0" h="7905" w="8219">
                  <a:moveTo>
                    <a:pt x="4264" y="0"/>
                  </a:moveTo>
                  <a:cubicBezTo>
                    <a:pt x="2665" y="0"/>
                    <a:pt x="1226" y="964"/>
                    <a:pt x="612" y="2439"/>
                  </a:cubicBezTo>
                  <a:cubicBezTo>
                    <a:pt x="0" y="3918"/>
                    <a:pt x="341" y="5616"/>
                    <a:pt x="1470" y="6748"/>
                  </a:cubicBezTo>
                  <a:cubicBezTo>
                    <a:pt x="2225" y="7503"/>
                    <a:pt x="3236" y="7904"/>
                    <a:pt x="4264" y="7904"/>
                  </a:cubicBezTo>
                  <a:cubicBezTo>
                    <a:pt x="4774" y="7904"/>
                    <a:pt x="5287" y="7806"/>
                    <a:pt x="5776" y="7603"/>
                  </a:cubicBezTo>
                  <a:cubicBezTo>
                    <a:pt x="7255" y="6992"/>
                    <a:pt x="8218" y="5550"/>
                    <a:pt x="8218" y="3954"/>
                  </a:cubicBezTo>
                  <a:cubicBezTo>
                    <a:pt x="8212" y="3502"/>
                    <a:pt x="8131" y="3059"/>
                    <a:pt x="7974" y="2638"/>
                  </a:cubicBezTo>
                  <a:lnTo>
                    <a:pt x="7050" y="3565"/>
                  </a:lnTo>
                  <a:cubicBezTo>
                    <a:pt x="7071" y="3692"/>
                    <a:pt x="7083" y="3821"/>
                    <a:pt x="7089" y="3954"/>
                  </a:cubicBezTo>
                  <a:cubicBezTo>
                    <a:pt x="7089" y="5095"/>
                    <a:pt x="6399" y="6125"/>
                    <a:pt x="5345" y="6562"/>
                  </a:cubicBezTo>
                  <a:cubicBezTo>
                    <a:pt x="4996" y="6706"/>
                    <a:pt x="4629" y="6776"/>
                    <a:pt x="4265" y="6776"/>
                  </a:cubicBezTo>
                  <a:cubicBezTo>
                    <a:pt x="3530" y="6776"/>
                    <a:pt x="2808" y="6489"/>
                    <a:pt x="2268" y="5947"/>
                  </a:cubicBezTo>
                  <a:cubicBezTo>
                    <a:pt x="1461" y="5140"/>
                    <a:pt x="1220" y="3927"/>
                    <a:pt x="1657" y="2873"/>
                  </a:cubicBezTo>
                  <a:cubicBezTo>
                    <a:pt x="2093" y="1816"/>
                    <a:pt x="3123" y="1129"/>
                    <a:pt x="4264" y="1129"/>
                  </a:cubicBezTo>
                  <a:cubicBezTo>
                    <a:pt x="4394" y="1132"/>
                    <a:pt x="4523" y="1144"/>
                    <a:pt x="4653" y="1168"/>
                  </a:cubicBezTo>
                  <a:lnTo>
                    <a:pt x="5580" y="241"/>
                  </a:lnTo>
                  <a:cubicBezTo>
                    <a:pt x="5159" y="84"/>
                    <a:pt x="4713" y="3"/>
                    <a:pt x="4264" y="0"/>
                  </a:cubicBezTo>
                  <a:close/>
                </a:path>
              </a:pathLst>
            </a:custGeom>
            <a:solidFill>
              <a:schemeClr val="lt2"/>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650" name="Google Shape;650;p50"/>
            <p:cNvSpPr/>
            <p:nvPr/>
          </p:nvSpPr>
          <p:spPr>
            <a:xfrm>
              <a:off x="5049725" y="1435075"/>
              <a:ext cx="481825" cy="481825"/>
            </a:xfrm>
            <a:custGeom>
              <a:rect b="b" l="l" r="r" t="t"/>
              <a:pathLst>
                <a:path extrusionOk="0" h="19273" w="19273">
                  <a:moveTo>
                    <a:pt x="9672" y="1"/>
                  </a:moveTo>
                  <a:cubicBezTo>
                    <a:pt x="4379" y="1"/>
                    <a:pt x="0" y="4307"/>
                    <a:pt x="0" y="9601"/>
                  </a:cubicBezTo>
                  <a:cubicBezTo>
                    <a:pt x="0" y="14892"/>
                    <a:pt x="4379" y="19273"/>
                    <a:pt x="9672" y="19273"/>
                  </a:cubicBezTo>
                  <a:cubicBezTo>
                    <a:pt x="14966" y="19273"/>
                    <a:pt x="19272" y="14892"/>
                    <a:pt x="19272" y="9601"/>
                  </a:cubicBezTo>
                  <a:cubicBezTo>
                    <a:pt x="19269" y="8204"/>
                    <a:pt x="18962" y="6821"/>
                    <a:pt x="18369" y="5557"/>
                  </a:cubicBezTo>
                  <a:lnTo>
                    <a:pt x="17646" y="6279"/>
                  </a:lnTo>
                  <a:cubicBezTo>
                    <a:pt x="17327" y="6599"/>
                    <a:pt x="16896" y="6776"/>
                    <a:pt x="16448" y="6776"/>
                  </a:cubicBezTo>
                  <a:lnTo>
                    <a:pt x="16430" y="6776"/>
                  </a:lnTo>
                  <a:cubicBezTo>
                    <a:pt x="16809" y="7671"/>
                    <a:pt x="17008" y="8628"/>
                    <a:pt x="17014" y="9601"/>
                  </a:cubicBezTo>
                  <a:cubicBezTo>
                    <a:pt x="17014" y="13648"/>
                    <a:pt x="13720" y="16939"/>
                    <a:pt x="9672" y="16939"/>
                  </a:cubicBezTo>
                  <a:cubicBezTo>
                    <a:pt x="5625" y="16939"/>
                    <a:pt x="2334" y="13648"/>
                    <a:pt x="2334" y="9601"/>
                  </a:cubicBezTo>
                  <a:cubicBezTo>
                    <a:pt x="2334" y="5554"/>
                    <a:pt x="5625" y="2259"/>
                    <a:pt x="9672" y="2259"/>
                  </a:cubicBezTo>
                  <a:cubicBezTo>
                    <a:pt x="10642" y="2265"/>
                    <a:pt x="11603" y="2464"/>
                    <a:pt x="12497" y="2844"/>
                  </a:cubicBezTo>
                  <a:lnTo>
                    <a:pt x="12497" y="2825"/>
                  </a:lnTo>
                  <a:cubicBezTo>
                    <a:pt x="12494" y="2374"/>
                    <a:pt x="12672" y="1943"/>
                    <a:pt x="12991" y="1627"/>
                  </a:cubicBezTo>
                  <a:lnTo>
                    <a:pt x="13713" y="904"/>
                  </a:lnTo>
                  <a:cubicBezTo>
                    <a:pt x="12449" y="311"/>
                    <a:pt x="11070" y="4"/>
                    <a:pt x="9672" y="1"/>
                  </a:cubicBezTo>
                  <a:close/>
                </a:path>
              </a:pathLst>
            </a:custGeom>
            <a:solidFill>
              <a:schemeClr val="lt2"/>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651" name="Google Shape;651;p50"/>
            <p:cNvSpPr/>
            <p:nvPr/>
          </p:nvSpPr>
          <p:spPr>
            <a:xfrm>
              <a:off x="5245825" y="1435050"/>
              <a:ext cx="290450" cy="282350"/>
            </a:xfrm>
            <a:custGeom>
              <a:rect b="b" l="l" r="r" t="t"/>
              <a:pathLst>
                <a:path extrusionOk="0" h="11294" w="11618">
                  <a:moveTo>
                    <a:pt x="8601" y="1"/>
                  </a:moveTo>
                  <a:cubicBezTo>
                    <a:pt x="8461" y="1"/>
                    <a:pt x="8319" y="52"/>
                    <a:pt x="8203" y="168"/>
                  </a:cubicBezTo>
                  <a:lnTo>
                    <a:pt x="5945" y="2426"/>
                  </a:lnTo>
                  <a:cubicBezTo>
                    <a:pt x="5839" y="2531"/>
                    <a:pt x="5779" y="2676"/>
                    <a:pt x="5782" y="2826"/>
                  </a:cubicBezTo>
                  <a:lnTo>
                    <a:pt x="5782" y="4850"/>
                  </a:lnTo>
                  <a:lnTo>
                    <a:pt x="2554" y="8075"/>
                  </a:lnTo>
                  <a:cubicBezTo>
                    <a:pt x="2328" y="7967"/>
                    <a:pt x="2081" y="7906"/>
                    <a:pt x="1828" y="7906"/>
                  </a:cubicBezTo>
                  <a:cubicBezTo>
                    <a:pt x="1142" y="7906"/>
                    <a:pt x="525" y="8319"/>
                    <a:pt x="263" y="8951"/>
                  </a:cubicBezTo>
                  <a:cubicBezTo>
                    <a:pt x="1" y="9584"/>
                    <a:pt x="145" y="10312"/>
                    <a:pt x="630" y="10797"/>
                  </a:cubicBezTo>
                  <a:cubicBezTo>
                    <a:pt x="954" y="11122"/>
                    <a:pt x="1388" y="11294"/>
                    <a:pt x="1828" y="11294"/>
                  </a:cubicBezTo>
                  <a:cubicBezTo>
                    <a:pt x="2046" y="11294"/>
                    <a:pt x="2266" y="11251"/>
                    <a:pt x="2476" y="11165"/>
                  </a:cubicBezTo>
                  <a:cubicBezTo>
                    <a:pt x="3108" y="10903"/>
                    <a:pt x="3524" y="10285"/>
                    <a:pt x="3524" y="9602"/>
                  </a:cubicBezTo>
                  <a:cubicBezTo>
                    <a:pt x="3521" y="9349"/>
                    <a:pt x="3463" y="9102"/>
                    <a:pt x="3352" y="8876"/>
                  </a:cubicBezTo>
                  <a:lnTo>
                    <a:pt x="6580" y="5648"/>
                  </a:lnTo>
                  <a:lnTo>
                    <a:pt x="8604" y="5648"/>
                  </a:lnTo>
                  <a:cubicBezTo>
                    <a:pt x="8754" y="5648"/>
                    <a:pt x="8896" y="5588"/>
                    <a:pt x="9004" y="5482"/>
                  </a:cubicBezTo>
                  <a:lnTo>
                    <a:pt x="11263" y="3224"/>
                  </a:lnTo>
                  <a:cubicBezTo>
                    <a:pt x="11618" y="2869"/>
                    <a:pt x="11365" y="2260"/>
                    <a:pt x="10862" y="2260"/>
                  </a:cubicBezTo>
                  <a:lnTo>
                    <a:pt x="9170" y="2260"/>
                  </a:lnTo>
                  <a:lnTo>
                    <a:pt x="9170" y="568"/>
                  </a:lnTo>
                  <a:cubicBezTo>
                    <a:pt x="9170" y="226"/>
                    <a:pt x="8892" y="1"/>
                    <a:pt x="8601" y="1"/>
                  </a:cubicBezTo>
                  <a:close/>
                </a:path>
              </a:pathLst>
            </a:custGeom>
            <a:solidFill>
              <a:schemeClr val="lt2"/>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652" name="Google Shape;652;p50"/>
          <p:cNvSpPr/>
          <p:nvPr/>
        </p:nvSpPr>
        <p:spPr>
          <a:xfrm>
            <a:off x="1843847" y="3136086"/>
            <a:ext cx="504988" cy="477975"/>
          </a:xfrm>
          <a:custGeom>
            <a:rect b="b" l="l" r="r" t="t"/>
            <a:pathLst>
              <a:path extrusionOk="0" h="17942" w="18956">
                <a:moveTo>
                  <a:pt x="6270" y="9375"/>
                </a:moveTo>
                <a:lnTo>
                  <a:pt x="6267" y="16812"/>
                </a:lnTo>
                <a:lnTo>
                  <a:pt x="1130" y="16812"/>
                </a:lnTo>
                <a:lnTo>
                  <a:pt x="1130" y="13545"/>
                </a:lnTo>
                <a:lnTo>
                  <a:pt x="6270" y="9375"/>
                </a:lnTo>
                <a:close/>
                <a:moveTo>
                  <a:pt x="7399" y="9116"/>
                </a:moveTo>
                <a:lnTo>
                  <a:pt x="12103" y="11534"/>
                </a:lnTo>
                <a:lnTo>
                  <a:pt x="12100" y="16812"/>
                </a:lnTo>
                <a:lnTo>
                  <a:pt x="7399" y="16812"/>
                </a:lnTo>
                <a:lnTo>
                  <a:pt x="7399" y="9116"/>
                </a:lnTo>
                <a:close/>
                <a:moveTo>
                  <a:pt x="564" y="1"/>
                </a:moveTo>
                <a:cubicBezTo>
                  <a:pt x="251" y="1"/>
                  <a:pt x="1" y="254"/>
                  <a:pt x="1" y="564"/>
                </a:cubicBezTo>
                <a:lnTo>
                  <a:pt x="1" y="13274"/>
                </a:lnTo>
                <a:lnTo>
                  <a:pt x="1" y="17376"/>
                </a:lnTo>
                <a:cubicBezTo>
                  <a:pt x="1" y="17689"/>
                  <a:pt x="251" y="17942"/>
                  <a:pt x="564" y="17942"/>
                </a:cubicBezTo>
                <a:lnTo>
                  <a:pt x="18324" y="17942"/>
                </a:lnTo>
                <a:cubicBezTo>
                  <a:pt x="18637" y="17942"/>
                  <a:pt x="18890" y="17689"/>
                  <a:pt x="18890" y="17376"/>
                </a:cubicBezTo>
                <a:cubicBezTo>
                  <a:pt x="18890" y="17062"/>
                  <a:pt x="18637" y="16812"/>
                  <a:pt x="18324" y="16812"/>
                </a:cubicBezTo>
                <a:lnTo>
                  <a:pt x="13232" y="16812"/>
                </a:lnTo>
                <a:lnTo>
                  <a:pt x="13232" y="11425"/>
                </a:lnTo>
                <a:lnTo>
                  <a:pt x="16210" y="8444"/>
                </a:lnTo>
                <a:lnTo>
                  <a:pt x="17400" y="9634"/>
                </a:lnTo>
                <a:cubicBezTo>
                  <a:pt x="17514" y="9748"/>
                  <a:pt x="17656" y="9799"/>
                  <a:pt x="17796" y="9799"/>
                </a:cubicBezTo>
                <a:cubicBezTo>
                  <a:pt x="18059" y="9799"/>
                  <a:pt x="18314" y="9616"/>
                  <a:pt x="18357" y="9317"/>
                </a:cubicBezTo>
                <a:lnTo>
                  <a:pt x="18905" y="5592"/>
                </a:lnTo>
                <a:cubicBezTo>
                  <a:pt x="18955" y="5247"/>
                  <a:pt x="18683" y="4948"/>
                  <a:pt x="18347" y="4948"/>
                </a:cubicBezTo>
                <a:cubicBezTo>
                  <a:pt x="18320" y="4948"/>
                  <a:pt x="18292" y="4950"/>
                  <a:pt x="18264" y="4954"/>
                </a:cubicBezTo>
                <a:lnTo>
                  <a:pt x="14539" y="5502"/>
                </a:lnTo>
                <a:cubicBezTo>
                  <a:pt x="14078" y="5568"/>
                  <a:pt x="13895" y="6132"/>
                  <a:pt x="14223" y="6460"/>
                </a:cubicBezTo>
                <a:lnTo>
                  <a:pt x="15412" y="7649"/>
                </a:lnTo>
                <a:lnTo>
                  <a:pt x="12558" y="10501"/>
                </a:lnTo>
                <a:lnTo>
                  <a:pt x="7092" y="7688"/>
                </a:lnTo>
                <a:lnTo>
                  <a:pt x="7059" y="7673"/>
                </a:lnTo>
                <a:lnTo>
                  <a:pt x="7044" y="7667"/>
                </a:lnTo>
                <a:cubicBezTo>
                  <a:pt x="7032" y="7661"/>
                  <a:pt x="7020" y="7658"/>
                  <a:pt x="7008" y="7655"/>
                </a:cubicBezTo>
                <a:cubicBezTo>
                  <a:pt x="7002" y="7652"/>
                  <a:pt x="6996" y="7649"/>
                  <a:pt x="6990" y="7649"/>
                </a:cubicBezTo>
                <a:lnTo>
                  <a:pt x="6957" y="7640"/>
                </a:lnTo>
                <a:lnTo>
                  <a:pt x="6942" y="7637"/>
                </a:lnTo>
                <a:cubicBezTo>
                  <a:pt x="6926" y="7634"/>
                  <a:pt x="6908" y="7631"/>
                  <a:pt x="6893" y="7628"/>
                </a:cubicBezTo>
                <a:lnTo>
                  <a:pt x="6770" y="7628"/>
                </a:lnTo>
                <a:cubicBezTo>
                  <a:pt x="6758" y="7631"/>
                  <a:pt x="6743" y="7634"/>
                  <a:pt x="6728" y="7637"/>
                </a:cubicBezTo>
                <a:lnTo>
                  <a:pt x="6710" y="7640"/>
                </a:lnTo>
                <a:lnTo>
                  <a:pt x="6680" y="7649"/>
                </a:lnTo>
                <a:lnTo>
                  <a:pt x="6658" y="7652"/>
                </a:lnTo>
                <a:cubicBezTo>
                  <a:pt x="6646" y="7658"/>
                  <a:pt x="6631" y="7664"/>
                  <a:pt x="6616" y="7670"/>
                </a:cubicBezTo>
                <a:cubicBezTo>
                  <a:pt x="6610" y="7670"/>
                  <a:pt x="6607" y="7673"/>
                  <a:pt x="6601" y="7676"/>
                </a:cubicBezTo>
                <a:cubicBezTo>
                  <a:pt x="6595" y="7679"/>
                  <a:pt x="6583" y="7685"/>
                  <a:pt x="6574" y="7688"/>
                </a:cubicBezTo>
                <a:lnTo>
                  <a:pt x="6556" y="7700"/>
                </a:lnTo>
                <a:cubicBezTo>
                  <a:pt x="6547" y="7703"/>
                  <a:pt x="6538" y="7709"/>
                  <a:pt x="6529" y="7715"/>
                </a:cubicBezTo>
                <a:lnTo>
                  <a:pt x="6514" y="7724"/>
                </a:lnTo>
                <a:cubicBezTo>
                  <a:pt x="6502" y="7733"/>
                  <a:pt x="6490" y="7743"/>
                  <a:pt x="6475" y="7752"/>
                </a:cubicBezTo>
                <a:lnTo>
                  <a:pt x="6475" y="7755"/>
                </a:lnTo>
                <a:lnTo>
                  <a:pt x="1130" y="12091"/>
                </a:lnTo>
                <a:lnTo>
                  <a:pt x="1130" y="564"/>
                </a:lnTo>
                <a:cubicBezTo>
                  <a:pt x="1130" y="254"/>
                  <a:pt x="877" y="1"/>
                  <a:pt x="564" y="1"/>
                </a:cubicBezTo>
                <a:close/>
              </a:path>
            </a:pathLst>
          </a:custGeom>
          <a:solidFill>
            <a:schemeClr val="accent4"/>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51"/>
          <p:cNvSpPr txBox="1"/>
          <p:nvPr>
            <p:ph idx="1" type="subTitle"/>
          </p:nvPr>
        </p:nvSpPr>
        <p:spPr>
          <a:xfrm>
            <a:off x="1392550" y="723300"/>
            <a:ext cx="6506100" cy="3532500"/>
          </a:xfrm>
          <a:prstGeom prst="rect">
            <a:avLst/>
          </a:prstGeom>
        </p:spPr>
        <p:txBody>
          <a:bodyPr anchorCtr="0" anchor="ctr" bIns="91425" lIns="91425"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ar" sz="1500">
                <a:latin typeface="Raleway"/>
                <a:ea typeface="Raleway"/>
                <a:cs typeface="Raleway"/>
                <a:sym typeface="Raleway"/>
              </a:rPr>
              <a:t>Each button widget offers different visual styles and behaviors to suit various user interface requirements. You can customize these buttons by providing child widgets (such as Text or Icon), defining callback functions for onPressed or other interaction events, and adjusting properties like color, shape, and size to match your application's design and functionality.</a:t>
            </a:r>
            <a:endParaRPr sz="1500">
              <a:latin typeface="Raleway"/>
              <a:ea typeface="Raleway"/>
              <a:cs typeface="Raleway"/>
              <a:sym typeface="Raleway"/>
            </a:endParaRPr>
          </a:p>
          <a:p>
            <a:pPr indent="0" lvl="0" marL="0" rtl="0" algn="l">
              <a:lnSpc>
                <a:spcPct val="150000"/>
              </a:lnSpc>
              <a:spcBef>
                <a:spcPts val="0"/>
              </a:spcBef>
              <a:spcAft>
                <a:spcPts val="0"/>
              </a:spcAft>
              <a:buClr>
                <a:schemeClr val="dk1"/>
              </a:buClr>
              <a:buSzPts val="1100"/>
              <a:buFont typeface="Arial"/>
              <a:buNone/>
            </a:pPr>
            <a:r>
              <a:t/>
            </a:r>
            <a:endParaRPr sz="1500">
              <a:latin typeface="Raleway"/>
              <a:ea typeface="Raleway"/>
              <a:cs typeface="Raleway"/>
              <a:sym typeface="Raleway"/>
            </a:endParaRPr>
          </a:p>
          <a:p>
            <a:pPr indent="0" lvl="0" marL="0" rtl="0" algn="l">
              <a:lnSpc>
                <a:spcPct val="150000"/>
              </a:lnSpc>
              <a:spcBef>
                <a:spcPts val="0"/>
              </a:spcBef>
              <a:spcAft>
                <a:spcPts val="0"/>
              </a:spcAft>
              <a:buNone/>
            </a:pPr>
            <a:r>
              <a:rPr lang="ar" sz="1500">
                <a:latin typeface="Raleway"/>
                <a:ea typeface="Raleway"/>
                <a:cs typeface="Raleway"/>
                <a:sym typeface="Raleway"/>
              </a:rPr>
              <a:t>By utilizing these button widgets effectively, you can create interactive and visually appealing user interfaces that allow users to trigger actions and navigate through your Flutter application.</a:t>
            </a:r>
            <a:endParaRPr sz="1500">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333"/>
        </a:solidFill>
      </p:bgPr>
    </p:bg>
    <p:spTree>
      <p:nvGrpSpPr>
        <p:cNvPr id="661" name="Shape 661"/>
        <p:cNvGrpSpPr/>
        <p:nvPr/>
      </p:nvGrpSpPr>
      <p:grpSpPr>
        <a:xfrm>
          <a:off x="0" y="0"/>
          <a:ext cx="0" cy="0"/>
          <a:chOff x="0" y="0"/>
          <a:chExt cx="0" cy="0"/>
        </a:xfrm>
      </p:grpSpPr>
      <p:sp>
        <p:nvSpPr>
          <p:cNvPr id="662" name="Google Shape;662;p52"/>
          <p:cNvSpPr/>
          <p:nvPr/>
        </p:nvSpPr>
        <p:spPr>
          <a:xfrm>
            <a:off x="1418375" y="2339763"/>
            <a:ext cx="687900" cy="687900"/>
          </a:xfrm>
          <a:prstGeom prst="ellipse">
            <a:avLst/>
          </a:prstGeom>
          <a:solidFill>
            <a:schemeClr val="accent3"/>
          </a:solidFill>
          <a:ln>
            <a:noFill/>
          </a:ln>
          <a:effectLst>
            <a:outerShdw blurRad="157163" rotWithShape="0" algn="bl" dir="3000000" dist="57150">
              <a:schemeClr val="dk1">
                <a:alpha val="370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63" name="Google Shape;663;p52"/>
          <p:cNvSpPr/>
          <p:nvPr/>
        </p:nvSpPr>
        <p:spPr>
          <a:xfrm>
            <a:off x="4817900" y="2339838"/>
            <a:ext cx="687900" cy="687900"/>
          </a:xfrm>
          <a:prstGeom prst="ellipse">
            <a:avLst/>
          </a:prstGeom>
          <a:solidFill>
            <a:schemeClr val="accent4"/>
          </a:solidFill>
          <a:ln>
            <a:noFill/>
          </a:ln>
          <a:effectLst>
            <a:outerShdw blurRad="157163" rotWithShape="0" algn="bl" dir="3000000" dist="57150">
              <a:schemeClr val="dk1">
                <a:alpha val="370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64" name="Google Shape;664;p52"/>
          <p:cNvSpPr txBox="1"/>
          <p:nvPr>
            <p:ph type="title"/>
          </p:nvPr>
        </p:nvSpPr>
        <p:spPr>
          <a:xfrm>
            <a:off x="2127300" y="2340325"/>
            <a:ext cx="2241300" cy="730500"/>
          </a:xfrm>
          <a:prstGeom prst="rect">
            <a:avLst/>
          </a:prstGeom>
        </p:spPr>
        <p:txBody>
          <a:bodyPr anchorCtr="0" anchor="b" bIns="91425" lIns="91425" spcFirstLastPara="1" rIns="0" wrap="square" tIns="91425">
            <a:noAutofit/>
          </a:bodyPr>
          <a:lstStyle/>
          <a:p>
            <a:pPr indent="0" lvl="0" marL="0" rtl="0" algn="l">
              <a:spcBef>
                <a:spcPts val="0"/>
              </a:spcBef>
              <a:spcAft>
                <a:spcPts val="0"/>
              </a:spcAft>
              <a:buNone/>
            </a:pPr>
            <a:r>
              <a:rPr lang="ar"/>
              <a:t>Using ButtonStyle</a:t>
            </a:r>
            <a:endParaRPr/>
          </a:p>
        </p:txBody>
      </p:sp>
      <p:sp>
        <p:nvSpPr>
          <p:cNvPr id="665" name="Google Shape;665;p52"/>
          <p:cNvSpPr txBox="1"/>
          <p:nvPr>
            <p:ph idx="2" type="title"/>
          </p:nvPr>
        </p:nvSpPr>
        <p:spPr>
          <a:xfrm>
            <a:off x="1397375" y="2482974"/>
            <a:ext cx="729900" cy="41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ar"/>
              <a:t>01</a:t>
            </a:r>
            <a:endParaRPr/>
          </a:p>
        </p:txBody>
      </p:sp>
      <p:sp>
        <p:nvSpPr>
          <p:cNvPr id="666" name="Google Shape;666;p52"/>
          <p:cNvSpPr txBox="1"/>
          <p:nvPr>
            <p:ph idx="3" type="title"/>
          </p:nvPr>
        </p:nvSpPr>
        <p:spPr>
          <a:xfrm>
            <a:off x="5505325" y="2340325"/>
            <a:ext cx="3036900" cy="730500"/>
          </a:xfrm>
          <a:prstGeom prst="rect">
            <a:avLst/>
          </a:prstGeom>
        </p:spPr>
        <p:txBody>
          <a:bodyPr anchorCtr="0" anchor="b" bIns="91425" lIns="91425" spcFirstLastPara="1" rIns="0" wrap="square" tIns="91425">
            <a:noAutofit/>
          </a:bodyPr>
          <a:lstStyle/>
          <a:p>
            <a:pPr indent="0" lvl="0" marL="0" rtl="0" algn="l">
              <a:spcBef>
                <a:spcPts val="0"/>
              </a:spcBef>
              <a:spcAft>
                <a:spcPts val="0"/>
              </a:spcAft>
              <a:buNone/>
            </a:pPr>
            <a:r>
              <a:rPr lang="ar" sz="1700"/>
              <a:t>Using</a:t>
            </a:r>
            <a:br>
              <a:rPr lang="ar" sz="1700"/>
            </a:br>
            <a:r>
              <a:rPr lang="ar" sz="1700"/>
              <a:t>(ButtonName).styleFrom</a:t>
            </a:r>
            <a:endParaRPr sz="1700">
              <a:solidFill>
                <a:srgbClr val="333333"/>
              </a:solidFill>
            </a:endParaRPr>
          </a:p>
        </p:txBody>
      </p:sp>
      <p:sp>
        <p:nvSpPr>
          <p:cNvPr id="667" name="Google Shape;667;p52"/>
          <p:cNvSpPr txBox="1"/>
          <p:nvPr>
            <p:ph idx="4" type="title"/>
          </p:nvPr>
        </p:nvSpPr>
        <p:spPr>
          <a:xfrm>
            <a:off x="4796900" y="2482974"/>
            <a:ext cx="729900" cy="41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ar"/>
              <a:t>02</a:t>
            </a:r>
            <a:endParaRPr/>
          </a:p>
        </p:txBody>
      </p:sp>
      <p:sp>
        <p:nvSpPr>
          <p:cNvPr id="668" name="Google Shape;668;p52"/>
          <p:cNvSpPr txBox="1"/>
          <p:nvPr>
            <p:ph idx="15" type="title"/>
          </p:nvPr>
        </p:nvSpPr>
        <p:spPr>
          <a:xfrm>
            <a:off x="720000" y="208709"/>
            <a:ext cx="7704000" cy="12621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ar"/>
              <a:t>Two Ways to Customize Style in Buttons</a:t>
            </a:r>
            <a:endParaRPr b="0">
              <a:solidFill>
                <a:schemeClr val="lt1"/>
              </a:solidFill>
              <a:latin typeface="Poppins ExtraBold"/>
              <a:ea typeface="Poppins ExtraBold"/>
              <a:cs typeface="Poppins ExtraBold"/>
              <a:sym typeface="Poppins ExtraBo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53"/>
          <p:cNvSpPr txBox="1"/>
          <p:nvPr>
            <p:ph type="title"/>
          </p:nvPr>
        </p:nvSpPr>
        <p:spPr>
          <a:xfrm>
            <a:off x="760775" y="712075"/>
            <a:ext cx="5739000" cy="8928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ar">
                <a:highlight>
                  <a:schemeClr val="lt1"/>
                </a:highlight>
              </a:rPr>
              <a:t>Using ButtonStyle</a:t>
            </a:r>
            <a:endParaRPr>
              <a:highlight>
                <a:schemeClr val="lt1"/>
              </a:highlight>
            </a:endParaRPr>
          </a:p>
        </p:txBody>
      </p:sp>
      <p:sp>
        <p:nvSpPr>
          <p:cNvPr id="674" name="Google Shape;674;p53"/>
          <p:cNvSpPr txBox="1"/>
          <p:nvPr>
            <p:ph idx="1" type="subTitle"/>
          </p:nvPr>
        </p:nvSpPr>
        <p:spPr>
          <a:xfrm>
            <a:off x="843075" y="1563600"/>
            <a:ext cx="7517100" cy="3022200"/>
          </a:xfrm>
          <a:prstGeom prst="rect">
            <a:avLst/>
          </a:prstGeom>
        </p:spPr>
        <p:txBody>
          <a:bodyPr anchorCtr="0" anchor="ctr" bIns="91425" lIns="91425" spcFirstLastPara="1" rIns="91425" wrap="square" tIns="91425">
            <a:spAutoFit/>
          </a:bodyPr>
          <a:lstStyle/>
          <a:p>
            <a:pPr indent="0" lvl="0" marL="0" rtl="0" algn="l">
              <a:lnSpc>
                <a:spcPct val="115000"/>
              </a:lnSpc>
              <a:spcBef>
                <a:spcPts val="0"/>
              </a:spcBef>
              <a:spcAft>
                <a:spcPts val="0"/>
              </a:spcAft>
              <a:buNone/>
            </a:pPr>
            <a:r>
              <a:rPr lang="ar" sz="1500"/>
              <a:t>You can customize the button style directly within the style attribute of the ElevatedButton widget. Here's an example:</a:t>
            </a:r>
            <a:endParaRPr sz="1500"/>
          </a:p>
          <a:p>
            <a:pPr indent="0" lvl="0" marL="0" rtl="0" algn="l">
              <a:lnSpc>
                <a:spcPct val="115000"/>
              </a:lnSpc>
              <a:spcBef>
                <a:spcPts val="0"/>
              </a:spcBef>
              <a:spcAft>
                <a:spcPts val="0"/>
              </a:spcAft>
              <a:buNone/>
            </a:pPr>
            <a:r>
              <a:t/>
            </a:r>
            <a:endParaRPr sz="1500"/>
          </a:p>
          <a:p>
            <a:pPr indent="0" lvl="0" marL="0" rtl="0" algn="l">
              <a:lnSpc>
                <a:spcPct val="115000"/>
              </a:lnSpc>
              <a:spcBef>
                <a:spcPts val="0"/>
              </a:spcBef>
              <a:spcAft>
                <a:spcPts val="0"/>
              </a:spcAft>
              <a:buClr>
                <a:schemeClr val="dk1"/>
              </a:buClr>
              <a:buSzPts val="1100"/>
              <a:buFont typeface="Arial"/>
              <a:buNone/>
            </a:pPr>
            <a:r>
              <a:rPr lang="ar" sz="1300">
                <a:solidFill>
                  <a:srgbClr val="61AFEF"/>
                </a:solidFill>
                <a:highlight>
                  <a:srgbClr val="282C34"/>
                </a:highlight>
                <a:latin typeface="Courier New"/>
                <a:ea typeface="Courier New"/>
                <a:cs typeface="Courier New"/>
                <a:sym typeface="Courier New"/>
              </a:rPr>
              <a:t>ElevatedButton</a:t>
            </a:r>
            <a:r>
              <a:rPr lang="ar" sz="1300">
                <a:solidFill>
                  <a:srgbClr val="BBBBBB"/>
                </a:solidFill>
                <a:highlight>
                  <a:srgbClr val="282C34"/>
                </a:highlight>
                <a:latin typeface="Courier New"/>
                <a:ea typeface="Courier New"/>
                <a:cs typeface="Courier New"/>
                <a:sym typeface="Courier New"/>
              </a:rPr>
              <a:t>(</a:t>
            </a:r>
            <a:endParaRPr sz="1300">
              <a:solidFill>
                <a:srgbClr val="BBBBBB"/>
              </a:solidFill>
              <a:highlight>
                <a:srgbClr val="282C34"/>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ar" sz="1300">
                <a:solidFill>
                  <a:srgbClr val="BBBBBB"/>
                </a:solidFill>
                <a:highlight>
                  <a:srgbClr val="282C34"/>
                </a:highlight>
                <a:latin typeface="Courier New"/>
                <a:ea typeface="Courier New"/>
                <a:cs typeface="Courier New"/>
                <a:sym typeface="Courier New"/>
              </a:rPr>
              <a:t>   </a:t>
            </a:r>
            <a:r>
              <a:rPr lang="ar" sz="1300">
                <a:solidFill>
                  <a:srgbClr val="D19A66"/>
                </a:solidFill>
                <a:highlight>
                  <a:srgbClr val="282C34"/>
                </a:highlight>
                <a:latin typeface="Courier New"/>
                <a:ea typeface="Courier New"/>
                <a:cs typeface="Courier New"/>
                <a:sym typeface="Courier New"/>
              </a:rPr>
              <a:t>onPressed</a:t>
            </a:r>
            <a:r>
              <a:rPr lang="ar" sz="1300">
                <a:solidFill>
                  <a:srgbClr val="BBBBBB"/>
                </a:solidFill>
                <a:highlight>
                  <a:srgbClr val="282C34"/>
                </a:highlight>
                <a:latin typeface="Courier New"/>
                <a:ea typeface="Courier New"/>
                <a:cs typeface="Courier New"/>
                <a:sym typeface="Courier New"/>
              </a:rPr>
              <a:t>: () {},</a:t>
            </a:r>
            <a:endParaRPr sz="1300">
              <a:solidFill>
                <a:srgbClr val="BBBBBB"/>
              </a:solidFill>
              <a:highlight>
                <a:srgbClr val="282C34"/>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ar" sz="1300">
                <a:solidFill>
                  <a:srgbClr val="BBBBBB"/>
                </a:solidFill>
                <a:highlight>
                  <a:srgbClr val="282C34"/>
                </a:highlight>
                <a:latin typeface="Courier New"/>
                <a:ea typeface="Courier New"/>
                <a:cs typeface="Courier New"/>
                <a:sym typeface="Courier New"/>
              </a:rPr>
              <a:t>   </a:t>
            </a:r>
            <a:r>
              <a:rPr lang="ar" sz="1300">
                <a:solidFill>
                  <a:srgbClr val="D19A66"/>
                </a:solidFill>
                <a:highlight>
                  <a:srgbClr val="282C34"/>
                </a:highlight>
                <a:latin typeface="Courier New"/>
                <a:ea typeface="Courier New"/>
                <a:cs typeface="Courier New"/>
                <a:sym typeface="Courier New"/>
              </a:rPr>
              <a:t>style</a:t>
            </a:r>
            <a:r>
              <a:rPr lang="ar" sz="1300">
                <a:solidFill>
                  <a:srgbClr val="BBBBBB"/>
                </a:solidFill>
                <a:highlight>
                  <a:srgbClr val="282C34"/>
                </a:highlight>
                <a:latin typeface="Courier New"/>
                <a:ea typeface="Courier New"/>
                <a:cs typeface="Courier New"/>
                <a:sym typeface="Courier New"/>
              </a:rPr>
              <a:t>: </a:t>
            </a:r>
            <a:r>
              <a:rPr lang="ar" sz="1300">
                <a:solidFill>
                  <a:srgbClr val="61AFEF"/>
                </a:solidFill>
                <a:highlight>
                  <a:srgbClr val="282C34"/>
                </a:highlight>
                <a:latin typeface="Courier New"/>
                <a:ea typeface="Courier New"/>
                <a:cs typeface="Courier New"/>
                <a:sym typeface="Courier New"/>
              </a:rPr>
              <a:t>ButtonStyle</a:t>
            </a:r>
            <a:r>
              <a:rPr lang="ar" sz="1300">
                <a:solidFill>
                  <a:srgbClr val="BBBBBB"/>
                </a:solidFill>
                <a:highlight>
                  <a:srgbClr val="282C34"/>
                </a:highlight>
                <a:latin typeface="Courier New"/>
                <a:ea typeface="Courier New"/>
                <a:cs typeface="Courier New"/>
                <a:sym typeface="Courier New"/>
              </a:rPr>
              <a:t>(</a:t>
            </a:r>
            <a:endParaRPr sz="1300">
              <a:solidFill>
                <a:srgbClr val="BBBBBB"/>
              </a:solidFill>
              <a:highlight>
                <a:srgbClr val="282C34"/>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ar" sz="1300">
                <a:solidFill>
                  <a:srgbClr val="BBBBBB"/>
                </a:solidFill>
                <a:highlight>
                  <a:srgbClr val="282C34"/>
                </a:highlight>
                <a:latin typeface="Courier New"/>
                <a:ea typeface="Courier New"/>
                <a:cs typeface="Courier New"/>
                <a:sym typeface="Courier New"/>
              </a:rPr>
              <a:t>     </a:t>
            </a:r>
            <a:r>
              <a:rPr lang="ar" sz="1300">
                <a:solidFill>
                  <a:srgbClr val="D19A66"/>
                </a:solidFill>
                <a:highlight>
                  <a:srgbClr val="282C34"/>
                </a:highlight>
                <a:latin typeface="Courier New"/>
                <a:ea typeface="Courier New"/>
                <a:cs typeface="Courier New"/>
                <a:sym typeface="Courier New"/>
              </a:rPr>
              <a:t>backgroundColor</a:t>
            </a:r>
            <a:r>
              <a:rPr lang="ar" sz="1300">
                <a:solidFill>
                  <a:srgbClr val="BBBBBB"/>
                </a:solidFill>
                <a:highlight>
                  <a:srgbClr val="282C34"/>
                </a:highlight>
                <a:latin typeface="Courier New"/>
                <a:ea typeface="Courier New"/>
                <a:cs typeface="Courier New"/>
                <a:sym typeface="Courier New"/>
              </a:rPr>
              <a:t>: </a:t>
            </a:r>
            <a:r>
              <a:rPr lang="ar" sz="1300">
                <a:solidFill>
                  <a:srgbClr val="E5C07B"/>
                </a:solidFill>
                <a:highlight>
                  <a:srgbClr val="282C34"/>
                </a:highlight>
                <a:latin typeface="Courier New"/>
                <a:ea typeface="Courier New"/>
                <a:cs typeface="Courier New"/>
                <a:sym typeface="Courier New"/>
              </a:rPr>
              <a:t>MaterialStateProperty</a:t>
            </a:r>
            <a:r>
              <a:rPr lang="ar" sz="1300">
                <a:solidFill>
                  <a:srgbClr val="BBBBBB"/>
                </a:solidFill>
                <a:highlight>
                  <a:srgbClr val="282C34"/>
                </a:highlight>
                <a:latin typeface="Courier New"/>
                <a:ea typeface="Courier New"/>
                <a:cs typeface="Courier New"/>
                <a:sym typeface="Courier New"/>
              </a:rPr>
              <a:t>.</a:t>
            </a:r>
            <a:r>
              <a:rPr lang="ar" sz="1300">
                <a:solidFill>
                  <a:srgbClr val="61AFEF"/>
                </a:solidFill>
                <a:highlight>
                  <a:srgbClr val="282C34"/>
                </a:highlight>
                <a:latin typeface="Courier New"/>
                <a:ea typeface="Courier New"/>
                <a:cs typeface="Courier New"/>
                <a:sym typeface="Courier New"/>
              </a:rPr>
              <a:t>all</a:t>
            </a:r>
            <a:r>
              <a:rPr lang="ar" sz="1300">
                <a:solidFill>
                  <a:srgbClr val="BBBBBB"/>
                </a:solidFill>
                <a:highlight>
                  <a:srgbClr val="282C34"/>
                </a:highlight>
                <a:latin typeface="Courier New"/>
                <a:ea typeface="Courier New"/>
                <a:cs typeface="Courier New"/>
                <a:sym typeface="Courier New"/>
              </a:rPr>
              <a:t>&lt;</a:t>
            </a:r>
            <a:r>
              <a:rPr lang="ar" sz="1300">
                <a:solidFill>
                  <a:srgbClr val="E5C07B"/>
                </a:solidFill>
                <a:highlight>
                  <a:srgbClr val="282C34"/>
                </a:highlight>
                <a:latin typeface="Courier New"/>
                <a:ea typeface="Courier New"/>
                <a:cs typeface="Courier New"/>
                <a:sym typeface="Courier New"/>
              </a:rPr>
              <a:t>Color</a:t>
            </a:r>
            <a:r>
              <a:rPr lang="ar" sz="1300">
                <a:solidFill>
                  <a:srgbClr val="BBBBBB"/>
                </a:solidFill>
                <a:highlight>
                  <a:srgbClr val="282C34"/>
                </a:highlight>
                <a:latin typeface="Courier New"/>
                <a:ea typeface="Courier New"/>
                <a:cs typeface="Courier New"/>
                <a:sym typeface="Courier New"/>
              </a:rPr>
              <a:t>&gt;(</a:t>
            </a:r>
            <a:r>
              <a:rPr lang="ar" sz="1300">
                <a:solidFill>
                  <a:srgbClr val="E5C07B"/>
                </a:solidFill>
                <a:highlight>
                  <a:srgbClr val="282C34"/>
                </a:highlight>
                <a:latin typeface="Courier New"/>
                <a:ea typeface="Courier New"/>
                <a:cs typeface="Courier New"/>
                <a:sym typeface="Courier New"/>
              </a:rPr>
              <a:t>Colors</a:t>
            </a:r>
            <a:r>
              <a:rPr lang="ar" sz="1300">
                <a:solidFill>
                  <a:srgbClr val="BBBBBB"/>
                </a:solidFill>
                <a:highlight>
                  <a:srgbClr val="282C34"/>
                </a:highlight>
                <a:latin typeface="Courier New"/>
                <a:ea typeface="Courier New"/>
                <a:cs typeface="Courier New"/>
                <a:sym typeface="Courier New"/>
              </a:rPr>
              <a:t>.</a:t>
            </a:r>
            <a:r>
              <a:rPr lang="ar" sz="1300">
                <a:solidFill>
                  <a:srgbClr val="EF596F"/>
                </a:solidFill>
                <a:highlight>
                  <a:srgbClr val="282C34"/>
                </a:highlight>
                <a:latin typeface="Courier New"/>
                <a:ea typeface="Courier New"/>
                <a:cs typeface="Courier New"/>
                <a:sym typeface="Courier New"/>
              </a:rPr>
              <a:t>red</a:t>
            </a:r>
            <a:r>
              <a:rPr lang="ar" sz="1300">
                <a:solidFill>
                  <a:srgbClr val="BBBBBB"/>
                </a:solidFill>
                <a:highlight>
                  <a:srgbClr val="282C34"/>
                </a:highlight>
                <a:latin typeface="Courier New"/>
                <a:ea typeface="Courier New"/>
                <a:cs typeface="Courier New"/>
                <a:sym typeface="Courier New"/>
              </a:rPr>
              <a:t>),</a:t>
            </a:r>
            <a:endParaRPr sz="1300">
              <a:solidFill>
                <a:srgbClr val="BBBBBB"/>
              </a:solidFill>
              <a:highlight>
                <a:srgbClr val="282C34"/>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ar" sz="1300">
                <a:solidFill>
                  <a:srgbClr val="BBBBBB"/>
                </a:solidFill>
                <a:highlight>
                  <a:srgbClr val="282C34"/>
                </a:highlight>
                <a:latin typeface="Courier New"/>
                <a:ea typeface="Courier New"/>
                <a:cs typeface="Courier New"/>
                <a:sym typeface="Courier New"/>
              </a:rPr>
              <a:t>     </a:t>
            </a:r>
            <a:r>
              <a:rPr lang="ar" sz="1300">
                <a:solidFill>
                  <a:srgbClr val="D19A66"/>
                </a:solidFill>
                <a:highlight>
                  <a:srgbClr val="282C34"/>
                </a:highlight>
                <a:latin typeface="Courier New"/>
                <a:ea typeface="Courier New"/>
                <a:cs typeface="Courier New"/>
                <a:sym typeface="Courier New"/>
              </a:rPr>
              <a:t>textStyle</a:t>
            </a:r>
            <a:r>
              <a:rPr lang="ar" sz="1300">
                <a:solidFill>
                  <a:srgbClr val="BBBBBB"/>
                </a:solidFill>
                <a:highlight>
                  <a:srgbClr val="282C34"/>
                </a:highlight>
                <a:latin typeface="Courier New"/>
                <a:ea typeface="Courier New"/>
                <a:cs typeface="Courier New"/>
                <a:sym typeface="Courier New"/>
              </a:rPr>
              <a:t>: </a:t>
            </a:r>
            <a:r>
              <a:rPr lang="ar" sz="1300">
                <a:solidFill>
                  <a:srgbClr val="E5C07B"/>
                </a:solidFill>
                <a:highlight>
                  <a:srgbClr val="282C34"/>
                </a:highlight>
                <a:latin typeface="Courier New"/>
                <a:ea typeface="Courier New"/>
                <a:cs typeface="Courier New"/>
                <a:sym typeface="Courier New"/>
              </a:rPr>
              <a:t>MaterialStateProperty</a:t>
            </a:r>
            <a:r>
              <a:rPr lang="ar" sz="1300">
                <a:solidFill>
                  <a:srgbClr val="BBBBBB"/>
                </a:solidFill>
                <a:highlight>
                  <a:srgbClr val="282C34"/>
                </a:highlight>
                <a:latin typeface="Courier New"/>
                <a:ea typeface="Courier New"/>
                <a:cs typeface="Courier New"/>
                <a:sym typeface="Courier New"/>
              </a:rPr>
              <a:t>.</a:t>
            </a:r>
            <a:r>
              <a:rPr lang="ar" sz="1300">
                <a:solidFill>
                  <a:srgbClr val="61AFEF"/>
                </a:solidFill>
                <a:highlight>
                  <a:srgbClr val="282C34"/>
                </a:highlight>
                <a:latin typeface="Courier New"/>
                <a:ea typeface="Courier New"/>
                <a:cs typeface="Courier New"/>
                <a:sym typeface="Courier New"/>
              </a:rPr>
              <a:t>all</a:t>
            </a:r>
            <a:r>
              <a:rPr lang="ar" sz="1300">
                <a:solidFill>
                  <a:srgbClr val="BBBBBB"/>
                </a:solidFill>
                <a:highlight>
                  <a:srgbClr val="282C34"/>
                </a:highlight>
                <a:latin typeface="Courier New"/>
                <a:ea typeface="Courier New"/>
                <a:cs typeface="Courier New"/>
                <a:sym typeface="Courier New"/>
              </a:rPr>
              <a:t>&lt;</a:t>
            </a:r>
            <a:r>
              <a:rPr lang="ar" sz="1300">
                <a:solidFill>
                  <a:srgbClr val="E5C07B"/>
                </a:solidFill>
                <a:highlight>
                  <a:srgbClr val="282C34"/>
                </a:highlight>
                <a:latin typeface="Courier New"/>
                <a:ea typeface="Courier New"/>
                <a:cs typeface="Courier New"/>
                <a:sym typeface="Courier New"/>
              </a:rPr>
              <a:t>TextStyle</a:t>
            </a:r>
            <a:r>
              <a:rPr lang="ar" sz="1300">
                <a:solidFill>
                  <a:srgbClr val="BBBBBB"/>
                </a:solidFill>
                <a:highlight>
                  <a:srgbClr val="282C34"/>
                </a:highlight>
                <a:latin typeface="Courier New"/>
                <a:ea typeface="Courier New"/>
                <a:cs typeface="Courier New"/>
                <a:sym typeface="Courier New"/>
              </a:rPr>
              <a:t>&gt;(</a:t>
            </a:r>
            <a:endParaRPr sz="1300">
              <a:solidFill>
                <a:srgbClr val="BBBBBB"/>
              </a:solidFill>
              <a:highlight>
                <a:srgbClr val="282C34"/>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ar" sz="1300">
                <a:solidFill>
                  <a:srgbClr val="BBBBBB"/>
                </a:solidFill>
                <a:highlight>
                  <a:srgbClr val="282C34"/>
                </a:highlight>
                <a:latin typeface="Courier New"/>
                <a:ea typeface="Courier New"/>
                <a:cs typeface="Courier New"/>
                <a:sym typeface="Courier New"/>
              </a:rPr>
              <a:t>       </a:t>
            </a:r>
            <a:r>
              <a:rPr lang="ar" sz="1300">
                <a:solidFill>
                  <a:srgbClr val="61AFEF"/>
                </a:solidFill>
                <a:highlight>
                  <a:srgbClr val="282C34"/>
                </a:highlight>
                <a:latin typeface="Courier New"/>
                <a:ea typeface="Courier New"/>
                <a:cs typeface="Courier New"/>
                <a:sym typeface="Courier New"/>
              </a:rPr>
              <a:t>TextStyle</a:t>
            </a:r>
            <a:r>
              <a:rPr lang="ar" sz="1300">
                <a:solidFill>
                  <a:srgbClr val="BBBBBB"/>
                </a:solidFill>
                <a:highlight>
                  <a:srgbClr val="282C34"/>
                </a:highlight>
                <a:latin typeface="Courier New"/>
                <a:ea typeface="Courier New"/>
                <a:cs typeface="Courier New"/>
                <a:sym typeface="Courier New"/>
              </a:rPr>
              <a:t>(</a:t>
            </a:r>
            <a:r>
              <a:rPr lang="ar" sz="1300">
                <a:solidFill>
                  <a:srgbClr val="D19A66"/>
                </a:solidFill>
                <a:highlight>
                  <a:srgbClr val="282C34"/>
                </a:highlight>
                <a:latin typeface="Courier New"/>
                <a:ea typeface="Courier New"/>
                <a:cs typeface="Courier New"/>
                <a:sym typeface="Courier New"/>
              </a:rPr>
              <a:t>fontSize</a:t>
            </a:r>
            <a:r>
              <a:rPr lang="ar" sz="1300">
                <a:solidFill>
                  <a:srgbClr val="BBBBBB"/>
                </a:solidFill>
                <a:highlight>
                  <a:srgbClr val="282C34"/>
                </a:highlight>
                <a:latin typeface="Courier New"/>
                <a:ea typeface="Courier New"/>
                <a:cs typeface="Courier New"/>
                <a:sym typeface="Courier New"/>
              </a:rPr>
              <a:t>: </a:t>
            </a:r>
            <a:r>
              <a:rPr lang="ar" sz="1300">
                <a:solidFill>
                  <a:srgbClr val="D19A66"/>
                </a:solidFill>
                <a:highlight>
                  <a:srgbClr val="282C34"/>
                </a:highlight>
                <a:latin typeface="Courier New"/>
                <a:ea typeface="Courier New"/>
                <a:cs typeface="Courier New"/>
                <a:sym typeface="Courier New"/>
              </a:rPr>
              <a:t>18</a:t>
            </a:r>
            <a:r>
              <a:rPr lang="ar" sz="1300">
                <a:solidFill>
                  <a:srgbClr val="BBBBBB"/>
                </a:solidFill>
                <a:highlight>
                  <a:srgbClr val="282C34"/>
                </a:highlight>
                <a:latin typeface="Courier New"/>
                <a:ea typeface="Courier New"/>
                <a:cs typeface="Courier New"/>
                <a:sym typeface="Courier New"/>
              </a:rPr>
              <a:t>, </a:t>
            </a:r>
            <a:r>
              <a:rPr lang="ar" sz="1300">
                <a:solidFill>
                  <a:srgbClr val="D19A66"/>
                </a:solidFill>
                <a:highlight>
                  <a:srgbClr val="282C34"/>
                </a:highlight>
                <a:latin typeface="Courier New"/>
                <a:ea typeface="Courier New"/>
                <a:cs typeface="Courier New"/>
                <a:sym typeface="Courier New"/>
              </a:rPr>
              <a:t>fontWeight</a:t>
            </a:r>
            <a:r>
              <a:rPr lang="ar" sz="1300">
                <a:solidFill>
                  <a:srgbClr val="BBBBBB"/>
                </a:solidFill>
                <a:highlight>
                  <a:srgbClr val="282C34"/>
                </a:highlight>
                <a:latin typeface="Courier New"/>
                <a:ea typeface="Courier New"/>
                <a:cs typeface="Courier New"/>
                <a:sym typeface="Courier New"/>
              </a:rPr>
              <a:t>: </a:t>
            </a:r>
            <a:r>
              <a:rPr lang="ar" sz="1300">
                <a:solidFill>
                  <a:srgbClr val="E5C07B"/>
                </a:solidFill>
                <a:highlight>
                  <a:srgbClr val="282C34"/>
                </a:highlight>
                <a:latin typeface="Courier New"/>
                <a:ea typeface="Courier New"/>
                <a:cs typeface="Courier New"/>
                <a:sym typeface="Courier New"/>
              </a:rPr>
              <a:t>FontWeight</a:t>
            </a:r>
            <a:r>
              <a:rPr lang="ar" sz="1300">
                <a:solidFill>
                  <a:srgbClr val="BBBBBB"/>
                </a:solidFill>
                <a:highlight>
                  <a:srgbClr val="282C34"/>
                </a:highlight>
                <a:latin typeface="Courier New"/>
                <a:ea typeface="Courier New"/>
                <a:cs typeface="Courier New"/>
                <a:sym typeface="Courier New"/>
              </a:rPr>
              <a:t>.</a:t>
            </a:r>
            <a:r>
              <a:rPr lang="ar" sz="1300">
                <a:solidFill>
                  <a:srgbClr val="EF596F"/>
                </a:solidFill>
                <a:highlight>
                  <a:srgbClr val="282C34"/>
                </a:highlight>
                <a:latin typeface="Courier New"/>
                <a:ea typeface="Courier New"/>
                <a:cs typeface="Courier New"/>
                <a:sym typeface="Courier New"/>
              </a:rPr>
              <a:t>bold</a:t>
            </a:r>
            <a:r>
              <a:rPr lang="ar" sz="1300">
                <a:solidFill>
                  <a:srgbClr val="BBBBBB"/>
                </a:solidFill>
                <a:highlight>
                  <a:srgbClr val="282C34"/>
                </a:highlight>
                <a:latin typeface="Courier New"/>
                <a:ea typeface="Courier New"/>
                <a:cs typeface="Courier New"/>
                <a:sym typeface="Courier New"/>
              </a:rPr>
              <a:t>),</a:t>
            </a:r>
            <a:endParaRPr sz="1300">
              <a:solidFill>
                <a:srgbClr val="BBBBBB"/>
              </a:solidFill>
              <a:highlight>
                <a:srgbClr val="282C34"/>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ar" sz="1300">
                <a:solidFill>
                  <a:srgbClr val="BBBBBB"/>
                </a:solidFill>
                <a:highlight>
                  <a:srgbClr val="282C34"/>
                </a:highlight>
                <a:latin typeface="Courier New"/>
                <a:ea typeface="Courier New"/>
                <a:cs typeface="Courier New"/>
                <a:sym typeface="Courier New"/>
              </a:rPr>
              <a:t>     ),</a:t>
            </a:r>
            <a:endParaRPr sz="1300">
              <a:solidFill>
                <a:srgbClr val="BBBBBB"/>
              </a:solidFill>
              <a:highlight>
                <a:srgbClr val="282C34"/>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ar" sz="1300">
                <a:solidFill>
                  <a:srgbClr val="BBBBBB"/>
                </a:solidFill>
                <a:highlight>
                  <a:srgbClr val="282C34"/>
                </a:highlight>
                <a:latin typeface="Courier New"/>
                <a:ea typeface="Courier New"/>
                <a:cs typeface="Courier New"/>
                <a:sym typeface="Courier New"/>
              </a:rPr>
              <a:t>   ),</a:t>
            </a:r>
            <a:endParaRPr sz="1300">
              <a:solidFill>
                <a:srgbClr val="BBBBBB"/>
              </a:solidFill>
              <a:highlight>
                <a:srgbClr val="282C34"/>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ar" sz="1300">
                <a:solidFill>
                  <a:srgbClr val="BBBBBB"/>
                </a:solidFill>
                <a:highlight>
                  <a:srgbClr val="282C34"/>
                </a:highlight>
                <a:latin typeface="Courier New"/>
                <a:ea typeface="Courier New"/>
                <a:cs typeface="Courier New"/>
                <a:sym typeface="Courier New"/>
              </a:rPr>
              <a:t>   </a:t>
            </a:r>
            <a:r>
              <a:rPr lang="ar" sz="1300">
                <a:solidFill>
                  <a:srgbClr val="D19A66"/>
                </a:solidFill>
                <a:highlight>
                  <a:srgbClr val="282C34"/>
                </a:highlight>
                <a:latin typeface="Courier New"/>
                <a:ea typeface="Courier New"/>
                <a:cs typeface="Courier New"/>
                <a:sym typeface="Courier New"/>
              </a:rPr>
              <a:t>child</a:t>
            </a:r>
            <a:r>
              <a:rPr lang="ar" sz="1300">
                <a:solidFill>
                  <a:srgbClr val="BBBBBB"/>
                </a:solidFill>
                <a:highlight>
                  <a:srgbClr val="282C34"/>
                </a:highlight>
                <a:latin typeface="Courier New"/>
                <a:ea typeface="Courier New"/>
                <a:cs typeface="Courier New"/>
                <a:sym typeface="Courier New"/>
              </a:rPr>
              <a:t>: </a:t>
            </a:r>
            <a:r>
              <a:rPr lang="ar" sz="1300">
                <a:solidFill>
                  <a:srgbClr val="61AFEF"/>
                </a:solidFill>
                <a:highlight>
                  <a:srgbClr val="282C34"/>
                </a:highlight>
                <a:latin typeface="Courier New"/>
                <a:ea typeface="Courier New"/>
                <a:cs typeface="Courier New"/>
                <a:sym typeface="Courier New"/>
              </a:rPr>
              <a:t>Text</a:t>
            </a:r>
            <a:r>
              <a:rPr lang="ar" sz="1300">
                <a:solidFill>
                  <a:srgbClr val="BBBBBB"/>
                </a:solidFill>
                <a:highlight>
                  <a:srgbClr val="282C34"/>
                </a:highlight>
                <a:latin typeface="Courier New"/>
                <a:ea typeface="Courier New"/>
                <a:cs typeface="Courier New"/>
                <a:sym typeface="Courier New"/>
              </a:rPr>
              <a:t>(</a:t>
            </a:r>
            <a:r>
              <a:rPr lang="ar" sz="1300">
                <a:solidFill>
                  <a:srgbClr val="89CA78"/>
                </a:solidFill>
                <a:highlight>
                  <a:srgbClr val="282C34"/>
                </a:highlight>
                <a:latin typeface="Courier New"/>
                <a:ea typeface="Courier New"/>
                <a:cs typeface="Courier New"/>
                <a:sym typeface="Courier New"/>
              </a:rPr>
              <a:t>'Submit'</a:t>
            </a:r>
            <a:r>
              <a:rPr lang="ar" sz="1300">
                <a:solidFill>
                  <a:srgbClr val="BBBBBB"/>
                </a:solidFill>
                <a:highlight>
                  <a:srgbClr val="282C34"/>
                </a:highlight>
                <a:latin typeface="Courier New"/>
                <a:ea typeface="Courier New"/>
                <a:cs typeface="Courier New"/>
                <a:sym typeface="Courier New"/>
              </a:rPr>
              <a:t>)),</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54"/>
          <p:cNvSpPr txBox="1"/>
          <p:nvPr>
            <p:ph type="title"/>
          </p:nvPr>
        </p:nvSpPr>
        <p:spPr>
          <a:xfrm>
            <a:off x="760775" y="712075"/>
            <a:ext cx="5739000" cy="8928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ar">
                <a:highlight>
                  <a:schemeClr val="lt1"/>
                </a:highlight>
              </a:rPr>
              <a:t>Using styleFrom</a:t>
            </a:r>
            <a:endParaRPr>
              <a:highlight>
                <a:schemeClr val="lt1"/>
              </a:highlight>
            </a:endParaRPr>
          </a:p>
        </p:txBody>
      </p:sp>
      <p:sp>
        <p:nvSpPr>
          <p:cNvPr id="680" name="Google Shape;680;p54"/>
          <p:cNvSpPr txBox="1"/>
          <p:nvPr>
            <p:ph idx="1" type="subTitle"/>
          </p:nvPr>
        </p:nvSpPr>
        <p:spPr>
          <a:xfrm>
            <a:off x="843075" y="1563600"/>
            <a:ext cx="7517100" cy="2827500"/>
          </a:xfrm>
          <a:prstGeom prst="rect">
            <a:avLst/>
          </a:prstGeom>
        </p:spPr>
        <p:txBody>
          <a:bodyPr anchorCtr="0" anchor="ctr" bIns="91425" lIns="91425" spcFirstLastPara="1" rIns="91425" wrap="square" tIns="91425">
            <a:spAutoFit/>
          </a:bodyPr>
          <a:lstStyle/>
          <a:p>
            <a:pPr indent="0" lvl="0" marL="0" rtl="0" algn="l">
              <a:lnSpc>
                <a:spcPct val="115000"/>
              </a:lnSpc>
              <a:spcBef>
                <a:spcPts val="0"/>
              </a:spcBef>
              <a:spcAft>
                <a:spcPts val="0"/>
              </a:spcAft>
              <a:buNone/>
            </a:pPr>
            <a:r>
              <a:rPr lang="ar" sz="1500"/>
              <a:t>To customize the style of an ElevatedButton in Flutter using ElevatedButton.styleFrom, you can use the styleFrom method to create a ButtonStyle based on a set of predefined parameters. Here's how you can do it:</a:t>
            </a:r>
            <a:endParaRPr sz="1500"/>
          </a:p>
          <a:p>
            <a:pPr indent="0" lvl="0" marL="0" rtl="0" algn="l">
              <a:lnSpc>
                <a:spcPct val="115000"/>
              </a:lnSpc>
              <a:spcBef>
                <a:spcPts val="0"/>
              </a:spcBef>
              <a:spcAft>
                <a:spcPts val="0"/>
              </a:spcAft>
              <a:buNone/>
            </a:pPr>
            <a:r>
              <a:t/>
            </a:r>
            <a:endParaRPr sz="1500"/>
          </a:p>
          <a:p>
            <a:pPr indent="0" lvl="0" marL="0" rtl="0" algn="l">
              <a:lnSpc>
                <a:spcPct val="115000"/>
              </a:lnSpc>
              <a:spcBef>
                <a:spcPts val="0"/>
              </a:spcBef>
              <a:spcAft>
                <a:spcPts val="0"/>
              </a:spcAft>
              <a:buNone/>
            </a:pPr>
            <a:r>
              <a:rPr lang="ar" sz="1300">
                <a:solidFill>
                  <a:srgbClr val="61AFEF"/>
                </a:solidFill>
                <a:highlight>
                  <a:srgbClr val="282C34"/>
                </a:highlight>
                <a:latin typeface="Courier New"/>
                <a:ea typeface="Courier New"/>
                <a:cs typeface="Courier New"/>
                <a:sym typeface="Courier New"/>
              </a:rPr>
              <a:t>ElevatedButton</a:t>
            </a:r>
            <a:r>
              <a:rPr lang="ar" sz="1300">
                <a:solidFill>
                  <a:srgbClr val="BBBBBB"/>
                </a:solidFill>
                <a:highlight>
                  <a:srgbClr val="282C34"/>
                </a:highlight>
                <a:latin typeface="Courier New"/>
                <a:ea typeface="Courier New"/>
                <a:cs typeface="Courier New"/>
                <a:sym typeface="Courier New"/>
              </a:rPr>
              <a:t>(</a:t>
            </a:r>
            <a:endParaRPr sz="1300">
              <a:solidFill>
                <a:srgbClr val="BBBBBB"/>
              </a:solidFill>
              <a:highlight>
                <a:srgbClr val="282C34"/>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ar" sz="1300">
                <a:solidFill>
                  <a:srgbClr val="BBBBBB"/>
                </a:solidFill>
                <a:highlight>
                  <a:srgbClr val="282C34"/>
                </a:highlight>
                <a:latin typeface="Courier New"/>
                <a:ea typeface="Courier New"/>
                <a:cs typeface="Courier New"/>
                <a:sym typeface="Courier New"/>
              </a:rPr>
              <a:t>   </a:t>
            </a:r>
            <a:r>
              <a:rPr lang="ar" sz="1300">
                <a:solidFill>
                  <a:srgbClr val="D19A66"/>
                </a:solidFill>
                <a:highlight>
                  <a:srgbClr val="282C34"/>
                </a:highlight>
                <a:latin typeface="Courier New"/>
                <a:ea typeface="Courier New"/>
                <a:cs typeface="Courier New"/>
                <a:sym typeface="Courier New"/>
              </a:rPr>
              <a:t>onPressed</a:t>
            </a:r>
            <a:r>
              <a:rPr lang="ar" sz="1300">
                <a:solidFill>
                  <a:srgbClr val="BBBBBB"/>
                </a:solidFill>
                <a:highlight>
                  <a:srgbClr val="282C34"/>
                </a:highlight>
                <a:latin typeface="Courier New"/>
                <a:ea typeface="Courier New"/>
                <a:cs typeface="Courier New"/>
                <a:sym typeface="Courier New"/>
              </a:rPr>
              <a:t>: () {},</a:t>
            </a:r>
            <a:endParaRPr sz="1300">
              <a:solidFill>
                <a:srgbClr val="BBBBBB"/>
              </a:solidFill>
              <a:highlight>
                <a:srgbClr val="282C34"/>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ar" sz="1300">
                <a:solidFill>
                  <a:srgbClr val="BBBBBB"/>
                </a:solidFill>
                <a:highlight>
                  <a:srgbClr val="282C34"/>
                </a:highlight>
                <a:latin typeface="Courier New"/>
                <a:ea typeface="Courier New"/>
                <a:cs typeface="Courier New"/>
                <a:sym typeface="Courier New"/>
              </a:rPr>
              <a:t>   </a:t>
            </a:r>
            <a:r>
              <a:rPr lang="ar" sz="1300">
                <a:solidFill>
                  <a:srgbClr val="D19A66"/>
                </a:solidFill>
                <a:highlight>
                  <a:srgbClr val="282C34"/>
                </a:highlight>
                <a:latin typeface="Courier New"/>
                <a:ea typeface="Courier New"/>
                <a:cs typeface="Courier New"/>
                <a:sym typeface="Courier New"/>
              </a:rPr>
              <a:t>style</a:t>
            </a:r>
            <a:r>
              <a:rPr lang="ar" sz="1300">
                <a:solidFill>
                  <a:srgbClr val="BBBBBB"/>
                </a:solidFill>
                <a:highlight>
                  <a:srgbClr val="282C34"/>
                </a:highlight>
                <a:latin typeface="Courier New"/>
                <a:ea typeface="Courier New"/>
                <a:cs typeface="Courier New"/>
                <a:sym typeface="Courier New"/>
              </a:rPr>
              <a:t>: </a:t>
            </a:r>
            <a:r>
              <a:rPr lang="ar" sz="1300">
                <a:solidFill>
                  <a:srgbClr val="E5C07B"/>
                </a:solidFill>
                <a:highlight>
                  <a:srgbClr val="282C34"/>
                </a:highlight>
                <a:latin typeface="Courier New"/>
                <a:ea typeface="Courier New"/>
                <a:cs typeface="Courier New"/>
                <a:sym typeface="Courier New"/>
              </a:rPr>
              <a:t>ElevatedButton</a:t>
            </a:r>
            <a:r>
              <a:rPr lang="ar" sz="1300">
                <a:solidFill>
                  <a:srgbClr val="BBBBBB"/>
                </a:solidFill>
                <a:highlight>
                  <a:srgbClr val="282C34"/>
                </a:highlight>
                <a:latin typeface="Courier New"/>
                <a:ea typeface="Courier New"/>
                <a:cs typeface="Courier New"/>
                <a:sym typeface="Courier New"/>
              </a:rPr>
              <a:t>.</a:t>
            </a:r>
            <a:r>
              <a:rPr lang="ar" sz="1300">
                <a:solidFill>
                  <a:srgbClr val="61AFEF"/>
                </a:solidFill>
                <a:highlight>
                  <a:srgbClr val="282C34"/>
                </a:highlight>
                <a:latin typeface="Courier New"/>
                <a:ea typeface="Courier New"/>
                <a:cs typeface="Courier New"/>
                <a:sym typeface="Courier New"/>
              </a:rPr>
              <a:t>styleFrom</a:t>
            </a:r>
            <a:r>
              <a:rPr lang="ar" sz="1300">
                <a:solidFill>
                  <a:srgbClr val="BBBBBB"/>
                </a:solidFill>
                <a:highlight>
                  <a:srgbClr val="282C34"/>
                </a:highlight>
                <a:latin typeface="Courier New"/>
                <a:ea typeface="Courier New"/>
                <a:cs typeface="Courier New"/>
                <a:sym typeface="Courier New"/>
              </a:rPr>
              <a:t>(</a:t>
            </a:r>
            <a:endParaRPr sz="1300">
              <a:solidFill>
                <a:srgbClr val="BBBBBB"/>
              </a:solidFill>
              <a:highlight>
                <a:srgbClr val="282C34"/>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ar" sz="1300">
                <a:solidFill>
                  <a:srgbClr val="BBBBBB"/>
                </a:solidFill>
                <a:highlight>
                  <a:srgbClr val="282C34"/>
                </a:highlight>
                <a:latin typeface="Courier New"/>
                <a:ea typeface="Courier New"/>
                <a:cs typeface="Courier New"/>
                <a:sym typeface="Courier New"/>
              </a:rPr>
              <a:t>     </a:t>
            </a:r>
            <a:r>
              <a:rPr lang="ar" sz="1300">
                <a:solidFill>
                  <a:srgbClr val="D19A66"/>
                </a:solidFill>
                <a:highlight>
                  <a:srgbClr val="282C34"/>
                </a:highlight>
                <a:latin typeface="Courier New"/>
                <a:ea typeface="Courier New"/>
                <a:cs typeface="Courier New"/>
                <a:sym typeface="Courier New"/>
              </a:rPr>
              <a:t>backgroundColor</a:t>
            </a:r>
            <a:r>
              <a:rPr lang="ar" sz="1300">
                <a:solidFill>
                  <a:srgbClr val="BBBBBB"/>
                </a:solidFill>
                <a:highlight>
                  <a:srgbClr val="282C34"/>
                </a:highlight>
                <a:latin typeface="Courier New"/>
                <a:ea typeface="Courier New"/>
                <a:cs typeface="Courier New"/>
                <a:sym typeface="Courier New"/>
              </a:rPr>
              <a:t>: </a:t>
            </a:r>
            <a:r>
              <a:rPr lang="ar" sz="1300">
                <a:solidFill>
                  <a:srgbClr val="E5C07B"/>
                </a:solidFill>
                <a:highlight>
                  <a:srgbClr val="282C34"/>
                </a:highlight>
                <a:latin typeface="Courier New"/>
                <a:ea typeface="Courier New"/>
                <a:cs typeface="Courier New"/>
                <a:sym typeface="Courier New"/>
              </a:rPr>
              <a:t>Colors</a:t>
            </a:r>
            <a:r>
              <a:rPr lang="ar" sz="1300">
                <a:solidFill>
                  <a:srgbClr val="BBBBBB"/>
                </a:solidFill>
                <a:highlight>
                  <a:srgbClr val="282C34"/>
                </a:highlight>
                <a:latin typeface="Courier New"/>
                <a:ea typeface="Courier New"/>
                <a:cs typeface="Courier New"/>
                <a:sym typeface="Courier New"/>
              </a:rPr>
              <a:t>.</a:t>
            </a:r>
            <a:r>
              <a:rPr lang="ar" sz="1300">
                <a:solidFill>
                  <a:srgbClr val="EF596F"/>
                </a:solidFill>
                <a:highlight>
                  <a:srgbClr val="282C34"/>
                </a:highlight>
                <a:latin typeface="Courier New"/>
                <a:ea typeface="Courier New"/>
                <a:cs typeface="Courier New"/>
                <a:sym typeface="Courier New"/>
              </a:rPr>
              <a:t>red</a:t>
            </a:r>
            <a:r>
              <a:rPr lang="ar" sz="1300">
                <a:solidFill>
                  <a:srgbClr val="BBBBBB"/>
                </a:solidFill>
                <a:highlight>
                  <a:srgbClr val="282C34"/>
                </a:highlight>
                <a:latin typeface="Courier New"/>
                <a:ea typeface="Courier New"/>
                <a:cs typeface="Courier New"/>
                <a:sym typeface="Courier New"/>
              </a:rPr>
              <a:t>,</a:t>
            </a:r>
            <a:endParaRPr sz="1300">
              <a:solidFill>
                <a:srgbClr val="BBBBBB"/>
              </a:solidFill>
              <a:highlight>
                <a:srgbClr val="282C34"/>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ar" sz="1300">
                <a:solidFill>
                  <a:srgbClr val="BBBBBB"/>
                </a:solidFill>
                <a:highlight>
                  <a:srgbClr val="282C34"/>
                </a:highlight>
                <a:latin typeface="Courier New"/>
                <a:ea typeface="Courier New"/>
                <a:cs typeface="Courier New"/>
                <a:sym typeface="Courier New"/>
              </a:rPr>
              <a:t>     </a:t>
            </a:r>
            <a:r>
              <a:rPr lang="ar" sz="1300">
                <a:solidFill>
                  <a:srgbClr val="D19A66"/>
                </a:solidFill>
                <a:highlight>
                  <a:srgbClr val="282C34"/>
                </a:highlight>
                <a:latin typeface="Courier New"/>
                <a:ea typeface="Courier New"/>
                <a:cs typeface="Courier New"/>
                <a:sym typeface="Courier New"/>
              </a:rPr>
              <a:t>textStyle</a:t>
            </a:r>
            <a:r>
              <a:rPr lang="ar" sz="1300">
                <a:solidFill>
                  <a:srgbClr val="BBBBBB"/>
                </a:solidFill>
                <a:highlight>
                  <a:srgbClr val="282C34"/>
                </a:highlight>
                <a:latin typeface="Courier New"/>
                <a:ea typeface="Courier New"/>
                <a:cs typeface="Courier New"/>
                <a:sym typeface="Courier New"/>
              </a:rPr>
              <a:t>: </a:t>
            </a:r>
            <a:r>
              <a:rPr lang="ar" sz="1300">
                <a:solidFill>
                  <a:srgbClr val="61AFEF"/>
                </a:solidFill>
                <a:highlight>
                  <a:srgbClr val="282C34"/>
                </a:highlight>
                <a:latin typeface="Courier New"/>
                <a:ea typeface="Courier New"/>
                <a:cs typeface="Courier New"/>
                <a:sym typeface="Courier New"/>
              </a:rPr>
              <a:t>TextStyle</a:t>
            </a:r>
            <a:r>
              <a:rPr lang="ar" sz="1300">
                <a:solidFill>
                  <a:srgbClr val="BBBBBB"/>
                </a:solidFill>
                <a:highlight>
                  <a:srgbClr val="282C34"/>
                </a:highlight>
                <a:latin typeface="Courier New"/>
                <a:ea typeface="Courier New"/>
                <a:cs typeface="Courier New"/>
                <a:sym typeface="Courier New"/>
              </a:rPr>
              <a:t>(</a:t>
            </a:r>
            <a:r>
              <a:rPr lang="ar" sz="1300">
                <a:solidFill>
                  <a:srgbClr val="D19A66"/>
                </a:solidFill>
                <a:highlight>
                  <a:srgbClr val="282C34"/>
                </a:highlight>
                <a:latin typeface="Courier New"/>
                <a:ea typeface="Courier New"/>
                <a:cs typeface="Courier New"/>
                <a:sym typeface="Courier New"/>
              </a:rPr>
              <a:t>fontSize</a:t>
            </a:r>
            <a:r>
              <a:rPr lang="ar" sz="1300">
                <a:solidFill>
                  <a:srgbClr val="BBBBBB"/>
                </a:solidFill>
                <a:highlight>
                  <a:srgbClr val="282C34"/>
                </a:highlight>
                <a:latin typeface="Courier New"/>
                <a:ea typeface="Courier New"/>
                <a:cs typeface="Courier New"/>
                <a:sym typeface="Courier New"/>
              </a:rPr>
              <a:t>: </a:t>
            </a:r>
            <a:r>
              <a:rPr lang="ar" sz="1300">
                <a:solidFill>
                  <a:srgbClr val="D19A66"/>
                </a:solidFill>
                <a:highlight>
                  <a:srgbClr val="282C34"/>
                </a:highlight>
                <a:latin typeface="Courier New"/>
                <a:ea typeface="Courier New"/>
                <a:cs typeface="Courier New"/>
                <a:sym typeface="Courier New"/>
              </a:rPr>
              <a:t>18</a:t>
            </a:r>
            <a:r>
              <a:rPr lang="ar" sz="1300">
                <a:solidFill>
                  <a:srgbClr val="BBBBBB"/>
                </a:solidFill>
                <a:highlight>
                  <a:srgbClr val="282C34"/>
                </a:highlight>
                <a:latin typeface="Courier New"/>
                <a:ea typeface="Courier New"/>
                <a:cs typeface="Courier New"/>
                <a:sym typeface="Courier New"/>
              </a:rPr>
              <a:t>, </a:t>
            </a:r>
            <a:r>
              <a:rPr lang="ar" sz="1300">
                <a:solidFill>
                  <a:srgbClr val="D19A66"/>
                </a:solidFill>
                <a:highlight>
                  <a:srgbClr val="282C34"/>
                </a:highlight>
                <a:latin typeface="Courier New"/>
                <a:ea typeface="Courier New"/>
                <a:cs typeface="Courier New"/>
                <a:sym typeface="Courier New"/>
              </a:rPr>
              <a:t>fontWeight</a:t>
            </a:r>
            <a:r>
              <a:rPr lang="ar" sz="1300">
                <a:solidFill>
                  <a:srgbClr val="BBBBBB"/>
                </a:solidFill>
                <a:highlight>
                  <a:srgbClr val="282C34"/>
                </a:highlight>
                <a:latin typeface="Courier New"/>
                <a:ea typeface="Courier New"/>
                <a:cs typeface="Courier New"/>
                <a:sym typeface="Courier New"/>
              </a:rPr>
              <a:t>: </a:t>
            </a:r>
            <a:r>
              <a:rPr lang="ar" sz="1300">
                <a:solidFill>
                  <a:srgbClr val="E5C07B"/>
                </a:solidFill>
                <a:highlight>
                  <a:srgbClr val="282C34"/>
                </a:highlight>
                <a:latin typeface="Courier New"/>
                <a:ea typeface="Courier New"/>
                <a:cs typeface="Courier New"/>
                <a:sym typeface="Courier New"/>
              </a:rPr>
              <a:t>FontWeight</a:t>
            </a:r>
            <a:r>
              <a:rPr lang="ar" sz="1300">
                <a:solidFill>
                  <a:srgbClr val="BBBBBB"/>
                </a:solidFill>
                <a:highlight>
                  <a:srgbClr val="282C34"/>
                </a:highlight>
                <a:latin typeface="Courier New"/>
                <a:ea typeface="Courier New"/>
                <a:cs typeface="Courier New"/>
                <a:sym typeface="Courier New"/>
              </a:rPr>
              <a:t>.</a:t>
            </a:r>
            <a:r>
              <a:rPr lang="ar" sz="1300">
                <a:solidFill>
                  <a:srgbClr val="EF596F"/>
                </a:solidFill>
                <a:highlight>
                  <a:srgbClr val="282C34"/>
                </a:highlight>
                <a:latin typeface="Courier New"/>
                <a:ea typeface="Courier New"/>
                <a:cs typeface="Courier New"/>
                <a:sym typeface="Courier New"/>
              </a:rPr>
              <a:t>bold</a:t>
            </a:r>
            <a:r>
              <a:rPr lang="ar" sz="1300">
                <a:solidFill>
                  <a:srgbClr val="BBBBBB"/>
                </a:solidFill>
                <a:highlight>
                  <a:srgbClr val="282C34"/>
                </a:highlight>
                <a:latin typeface="Courier New"/>
                <a:ea typeface="Courier New"/>
                <a:cs typeface="Courier New"/>
                <a:sym typeface="Courier New"/>
              </a:rPr>
              <a:t>),</a:t>
            </a:r>
            <a:endParaRPr sz="1300">
              <a:solidFill>
                <a:srgbClr val="BBBBBB"/>
              </a:solidFill>
              <a:highlight>
                <a:srgbClr val="282C34"/>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ar" sz="1300">
                <a:solidFill>
                  <a:srgbClr val="BBBBBB"/>
                </a:solidFill>
                <a:highlight>
                  <a:srgbClr val="282C34"/>
                </a:highlight>
                <a:latin typeface="Courier New"/>
                <a:ea typeface="Courier New"/>
                <a:cs typeface="Courier New"/>
                <a:sym typeface="Courier New"/>
              </a:rPr>
              <a:t>   ),</a:t>
            </a:r>
            <a:endParaRPr sz="1300">
              <a:solidFill>
                <a:srgbClr val="BBBBBB"/>
              </a:solidFill>
              <a:highlight>
                <a:srgbClr val="282C34"/>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ar" sz="1300">
                <a:solidFill>
                  <a:srgbClr val="BBBBBB"/>
                </a:solidFill>
                <a:highlight>
                  <a:srgbClr val="282C34"/>
                </a:highlight>
                <a:latin typeface="Courier New"/>
                <a:ea typeface="Courier New"/>
                <a:cs typeface="Courier New"/>
                <a:sym typeface="Courier New"/>
              </a:rPr>
              <a:t>   </a:t>
            </a:r>
            <a:r>
              <a:rPr lang="ar" sz="1300">
                <a:solidFill>
                  <a:srgbClr val="D19A66"/>
                </a:solidFill>
                <a:highlight>
                  <a:srgbClr val="282C34"/>
                </a:highlight>
                <a:latin typeface="Courier New"/>
                <a:ea typeface="Courier New"/>
                <a:cs typeface="Courier New"/>
                <a:sym typeface="Courier New"/>
              </a:rPr>
              <a:t>child</a:t>
            </a:r>
            <a:r>
              <a:rPr lang="ar" sz="1300">
                <a:solidFill>
                  <a:srgbClr val="BBBBBB"/>
                </a:solidFill>
                <a:highlight>
                  <a:srgbClr val="282C34"/>
                </a:highlight>
                <a:latin typeface="Courier New"/>
                <a:ea typeface="Courier New"/>
                <a:cs typeface="Courier New"/>
                <a:sym typeface="Courier New"/>
              </a:rPr>
              <a:t>: </a:t>
            </a:r>
            <a:r>
              <a:rPr lang="ar" sz="1300">
                <a:solidFill>
                  <a:srgbClr val="61AFEF"/>
                </a:solidFill>
                <a:highlight>
                  <a:srgbClr val="282C34"/>
                </a:highlight>
                <a:latin typeface="Courier New"/>
                <a:ea typeface="Courier New"/>
                <a:cs typeface="Courier New"/>
                <a:sym typeface="Courier New"/>
              </a:rPr>
              <a:t>Text</a:t>
            </a:r>
            <a:r>
              <a:rPr lang="ar" sz="1300">
                <a:solidFill>
                  <a:srgbClr val="BBBBBB"/>
                </a:solidFill>
                <a:highlight>
                  <a:srgbClr val="282C34"/>
                </a:highlight>
                <a:latin typeface="Courier New"/>
                <a:ea typeface="Courier New"/>
                <a:cs typeface="Courier New"/>
                <a:sym typeface="Courier New"/>
              </a:rPr>
              <a:t>(</a:t>
            </a:r>
            <a:r>
              <a:rPr lang="ar" sz="1300">
                <a:solidFill>
                  <a:srgbClr val="89CA78"/>
                </a:solidFill>
                <a:highlight>
                  <a:srgbClr val="282C34"/>
                </a:highlight>
                <a:latin typeface="Courier New"/>
                <a:ea typeface="Courier New"/>
                <a:cs typeface="Courier New"/>
                <a:sym typeface="Courier New"/>
              </a:rPr>
              <a:t>'Submit'</a:t>
            </a:r>
            <a:r>
              <a:rPr lang="ar" sz="1300">
                <a:solidFill>
                  <a:srgbClr val="BBBBBB"/>
                </a:solidFill>
                <a:highlight>
                  <a:srgbClr val="282C34"/>
                </a:highlight>
                <a:latin typeface="Courier New"/>
                <a:ea typeface="Courier New"/>
                <a:cs typeface="Courier New"/>
                <a:sym typeface="Courier New"/>
              </a:rPr>
              <a:t>)),</a:t>
            </a:r>
            <a:endParaRPr sz="1300">
              <a:solidFill>
                <a:srgbClr val="61AFEF"/>
              </a:solidFill>
              <a:highlight>
                <a:srgbClr val="282C34"/>
              </a:highlight>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55"/>
          <p:cNvSpPr txBox="1"/>
          <p:nvPr>
            <p:ph type="title"/>
          </p:nvPr>
        </p:nvSpPr>
        <p:spPr>
          <a:xfrm>
            <a:off x="760775" y="712075"/>
            <a:ext cx="5780100" cy="8928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ar"/>
              <a:t>GestureDetector</a:t>
            </a:r>
            <a:endParaRPr/>
          </a:p>
        </p:txBody>
      </p:sp>
      <p:sp>
        <p:nvSpPr>
          <p:cNvPr id="686" name="Google Shape;686;p55"/>
          <p:cNvSpPr txBox="1"/>
          <p:nvPr>
            <p:ph idx="1" type="subTitle"/>
          </p:nvPr>
        </p:nvSpPr>
        <p:spPr>
          <a:xfrm>
            <a:off x="843075" y="1563600"/>
            <a:ext cx="7517100" cy="2839800"/>
          </a:xfrm>
          <a:prstGeom prst="rect">
            <a:avLst/>
          </a:prstGeom>
        </p:spPr>
        <p:txBody>
          <a:bodyPr anchorCtr="0" anchor="ctr" bIns="91425" lIns="91425"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ar" sz="1500">
                <a:latin typeface="Raleway"/>
                <a:ea typeface="Raleway"/>
                <a:cs typeface="Raleway"/>
                <a:sym typeface="Raleway"/>
              </a:rPr>
              <a:t>GestureDetector is primarily used for gesture recognition and detection. It detects various user interactions, such as taps, drags, long presses, and more.</a:t>
            </a:r>
            <a:endParaRPr sz="1500">
              <a:latin typeface="Raleway"/>
              <a:ea typeface="Raleway"/>
              <a:cs typeface="Raleway"/>
              <a:sym typeface="Raleway"/>
            </a:endParaRPr>
          </a:p>
          <a:p>
            <a:pPr indent="0" lvl="0" marL="0" rtl="0" algn="l">
              <a:lnSpc>
                <a:spcPct val="150000"/>
              </a:lnSpc>
              <a:spcBef>
                <a:spcPts val="0"/>
              </a:spcBef>
              <a:spcAft>
                <a:spcPts val="0"/>
              </a:spcAft>
              <a:buClr>
                <a:schemeClr val="dk1"/>
              </a:buClr>
              <a:buSzPts val="1100"/>
              <a:buFont typeface="Arial"/>
              <a:buNone/>
            </a:pPr>
            <a:r>
              <a:rPr lang="ar" sz="1500">
                <a:latin typeface="Raleway"/>
                <a:ea typeface="Raleway"/>
                <a:cs typeface="Raleway"/>
                <a:sym typeface="Raleway"/>
              </a:rPr>
              <a:t>It doesn't provide any built-in visual effects or feedback to the user, apart from the underlying gesture recognition.</a:t>
            </a:r>
            <a:endParaRPr sz="1500">
              <a:latin typeface="Raleway"/>
              <a:ea typeface="Raleway"/>
              <a:cs typeface="Raleway"/>
              <a:sym typeface="Raleway"/>
            </a:endParaRPr>
          </a:p>
          <a:p>
            <a:pPr indent="0" lvl="0" marL="0" rtl="0" algn="l">
              <a:lnSpc>
                <a:spcPct val="150000"/>
              </a:lnSpc>
              <a:spcBef>
                <a:spcPts val="0"/>
              </a:spcBef>
              <a:spcAft>
                <a:spcPts val="0"/>
              </a:spcAft>
              <a:buClr>
                <a:schemeClr val="dk1"/>
              </a:buClr>
              <a:buSzPts val="1100"/>
              <a:buFont typeface="Arial"/>
              <a:buNone/>
            </a:pPr>
            <a:r>
              <a:rPr lang="ar" sz="1500">
                <a:latin typeface="Raleway"/>
                <a:ea typeface="Raleway"/>
                <a:cs typeface="Raleway"/>
                <a:sym typeface="Raleway"/>
              </a:rPr>
              <a:t>GestureDetector is a more general-purpose widget that allows you to capture and respond to gestures within a specific area.</a:t>
            </a:r>
            <a:endParaRPr sz="1500">
              <a:latin typeface="Raleway"/>
              <a:ea typeface="Raleway"/>
              <a:cs typeface="Raleway"/>
              <a:sym typeface="Raleway"/>
            </a:endParaRPr>
          </a:p>
          <a:p>
            <a:pPr indent="0" lvl="0" marL="0" rtl="0" algn="l">
              <a:lnSpc>
                <a:spcPct val="150000"/>
              </a:lnSpc>
              <a:spcBef>
                <a:spcPts val="0"/>
              </a:spcBef>
              <a:spcAft>
                <a:spcPts val="0"/>
              </a:spcAft>
              <a:buNone/>
            </a:pPr>
            <a:r>
              <a:rPr lang="ar" sz="1500">
                <a:latin typeface="Raleway"/>
                <a:ea typeface="Raleway"/>
                <a:cs typeface="Raleway"/>
                <a:sym typeface="Raleway"/>
              </a:rPr>
              <a:t>It provides callbacks like onTap, onDoubleTap, onLongPress, onVerticalDrag, onHorizontalDrag, and more to handle different types of gestures.</a:t>
            </a:r>
            <a:endParaRPr sz="1500">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56"/>
          <p:cNvSpPr txBox="1"/>
          <p:nvPr>
            <p:ph type="title"/>
          </p:nvPr>
        </p:nvSpPr>
        <p:spPr>
          <a:xfrm>
            <a:off x="760775" y="712075"/>
            <a:ext cx="5780100" cy="8928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ar"/>
              <a:t>Inkwell</a:t>
            </a:r>
            <a:endParaRPr/>
          </a:p>
        </p:txBody>
      </p:sp>
      <p:sp>
        <p:nvSpPr>
          <p:cNvPr id="692" name="Google Shape;692;p56"/>
          <p:cNvSpPr txBox="1"/>
          <p:nvPr>
            <p:ph idx="1" type="subTitle"/>
          </p:nvPr>
        </p:nvSpPr>
        <p:spPr>
          <a:xfrm>
            <a:off x="843075" y="1563600"/>
            <a:ext cx="7517100" cy="3186300"/>
          </a:xfrm>
          <a:prstGeom prst="rect">
            <a:avLst/>
          </a:prstGeom>
        </p:spPr>
        <p:txBody>
          <a:bodyPr anchorCtr="0" anchor="ctr" bIns="91425" lIns="91425" spcFirstLastPara="1" rIns="91425" wrap="square" tIns="91425">
            <a:spAutoFit/>
          </a:bodyPr>
          <a:lstStyle/>
          <a:p>
            <a:pPr indent="0" lvl="0" marL="0" rtl="0" algn="l">
              <a:lnSpc>
                <a:spcPct val="150000"/>
              </a:lnSpc>
              <a:spcBef>
                <a:spcPts val="0"/>
              </a:spcBef>
              <a:spcAft>
                <a:spcPts val="0"/>
              </a:spcAft>
              <a:buNone/>
            </a:pPr>
            <a:r>
              <a:rPr lang="ar" sz="1500">
                <a:latin typeface="Raleway"/>
                <a:ea typeface="Raleway"/>
                <a:cs typeface="Raleway"/>
                <a:sym typeface="Raleway"/>
              </a:rPr>
              <a:t>InkWell is primarily used for creating interactive buttons or clickable elements within a user interface. It provides a visual feedback effect called the ink splash effect when the user interacts with the widget, such as tapping it. The ink splash effect creates a circular ripple animation that emanates from the point of interaction, giving the user a visual indication that the interaction has been recognized. InkWell is a specialized widget that combines gesture recognition with visual feedback, specifically designed for creating interactive touchable elements.</a:t>
            </a:r>
            <a:endParaRPr sz="1500">
              <a:latin typeface="Raleway"/>
              <a:ea typeface="Raleway"/>
              <a:cs typeface="Raleway"/>
              <a:sym typeface="Raleway"/>
            </a:endParaRPr>
          </a:p>
          <a:p>
            <a:pPr indent="0" lvl="0" marL="0" rtl="0" algn="l">
              <a:lnSpc>
                <a:spcPct val="150000"/>
              </a:lnSpc>
              <a:spcBef>
                <a:spcPts val="0"/>
              </a:spcBef>
              <a:spcAft>
                <a:spcPts val="0"/>
              </a:spcAft>
              <a:buNone/>
            </a:pPr>
            <a:r>
              <a:rPr lang="ar" sz="1500">
                <a:latin typeface="Raleway"/>
                <a:ea typeface="Raleway"/>
                <a:cs typeface="Raleway"/>
                <a:sym typeface="Raleway"/>
              </a:rPr>
              <a:t>It provides callbacks like onTap, onDoubleTap, onLongPress, and more similar to GestureDetector to handle different gestures.</a:t>
            </a:r>
            <a:endParaRPr sz="1500">
              <a:latin typeface="Raleway"/>
              <a:ea typeface="Raleway"/>
              <a:cs typeface="Raleway"/>
              <a:sym typeface="Ralew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pic>
        <p:nvPicPr>
          <p:cNvPr id="697" name="Google Shape;697;p57"/>
          <p:cNvPicPr preferRelativeResize="0"/>
          <p:nvPr/>
        </p:nvPicPr>
        <p:blipFill rotWithShape="1">
          <a:blip r:embed="rId3">
            <a:alphaModFix/>
          </a:blip>
          <a:srcRect b="5733" l="0" r="0" t="3981"/>
          <a:stretch/>
        </p:blipFill>
        <p:spPr>
          <a:xfrm>
            <a:off x="5084525" y="615350"/>
            <a:ext cx="2178300" cy="4368600"/>
          </a:xfrm>
          <a:prstGeom prst="roundRect">
            <a:avLst>
              <a:gd fmla="val 16667" name="adj"/>
            </a:avLst>
          </a:prstGeom>
          <a:noFill/>
          <a:ln>
            <a:noFill/>
          </a:ln>
        </p:spPr>
      </p:pic>
      <p:sp>
        <p:nvSpPr>
          <p:cNvPr id="698" name="Google Shape;698;p57"/>
          <p:cNvSpPr txBox="1"/>
          <p:nvPr/>
        </p:nvSpPr>
        <p:spPr>
          <a:xfrm>
            <a:off x="1653425" y="2024525"/>
            <a:ext cx="3018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ar" sz="5000">
                <a:solidFill>
                  <a:schemeClr val="dk2"/>
                </a:solidFill>
                <a:highlight>
                  <a:schemeClr val="accent1"/>
                </a:highlight>
                <a:latin typeface="DM Sans"/>
                <a:ea typeface="DM Sans"/>
                <a:cs typeface="DM Sans"/>
                <a:sym typeface="DM Sans"/>
              </a:rPr>
              <a:t>Our Goal</a:t>
            </a:r>
            <a:endParaRPr b="1" sz="5000">
              <a:solidFill>
                <a:schemeClr val="dk2"/>
              </a:solidFill>
              <a:highlight>
                <a:schemeClr val="accent1"/>
              </a:highlight>
              <a:latin typeface="DM Sans"/>
              <a:ea typeface="DM Sans"/>
              <a:cs typeface="DM Sans"/>
              <a:sym typeface="DM Sans"/>
            </a:endParaRPr>
          </a:p>
          <a:p>
            <a:pPr indent="0" lvl="0" marL="0" rtl="0" algn="ctr">
              <a:spcBef>
                <a:spcPts val="0"/>
              </a:spcBef>
              <a:spcAft>
                <a:spcPts val="0"/>
              </a:spcAft>
              <a:buNone/>
            </a:pPr>
            <a:r>
              <a:rPr b="1" lang="ar" sz="5000">
                <a:solidFill>
                  <a:schemeClr val="lt1"/>
                </a:solidFill>
                <a:latin typeface="DM Sans"/>
                <a:ea typeface="DM Sans"/>
                <a:cs typeface="DM Sans"/>
                <a:sym typeface="DM Sans"/>
              </a:rPr>
              <a:t>Today</a:t>
            </a:r>
            <a:endParaRPr b="1" sz="5000">
              <a:solidFill>
                <a:schemeClr val="lt1"/>
              </a:solidFill>
              <a:latin typeface="DM Sans"/>
              <a:ea typeface="DM Sans"/>
              <a:cs typeface="DM Sans"/>
              <a:sym typeface="DM Sans"/>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eexel Phone Pitch Deck by Slidesgo">
  <a:themeElements>
    <a:clrScheme name="Simple Light">
      <a:dk1>
        <a:srgbClr val="000000"/>
      </a:dk1>
      <a:lt1>
        <a:srgbClr val="FFFFFF"/>
      </a:lt1>
      <a:dk2>
        <a:srgbClr val="333333"/>
      </a:dk2>
      <a:lt2>
        <a:srgbClr val="0082F4"/>
      </a:lt2>
      <a:accent1>
        <a:srgbClr val="FDB327"/>
      </a:accent1>
      <a:accent2>
        <a:srgbClr val="FE4031"/>
      </a:accent2>
      <a:accent3>
        <a:srgbClr val="1DAC5C"/>
      </a:accent3>
      <a:accent4>
        <a:srgbClr val="FFB4A6"/>
      </a:accent4>
      <a:accent5>
        <a:srgbClr val="FFFFFF"/>
      </a:accent5>
      <a:accent6>
        <a:srgbClr val="FFFFFF"/>
      </a:accent6>
      <a:hlink>
        <a:srgbClr val="FDB32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