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5" r:id="rId5"/>
    <p:sldMasterId id="2147483726" r:id="rId6"/>
    <p:sldMasterId id="214748372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Lst>
  <p:sldSz cy="5143500" cx="9144000"/>
  <p:notesSz cx="6858000" cy="9144000"/>
  <p:embeddedFontLst>
    <p:embeddedFont>
      <p:font typeface="Raleway"/>
      <p:regular r:id="rId86"/>
      <p:bold r:id="rId87"/>
      <p:italic r:id="rId88"/>
      <p:boldItalic r:id="rId89"/>
    </p:embeddedFont>
    <p:embeddedFont>
      <p:font typeface="Nunito"/>
      <p:regular r:id="rId90"/>
      <p:bold r:id="rId91"/>
      <p:italic r:id="rId92"/>
      <p:boldItalic r:id="rId93"/>
    </p:embeddedFont>
    <p:embeddedFont>
      <p:font typeface="Poppins"/>
      <p:regular r:id="rId94"/>
      <p:bold r:id="rId95"/>
      <p:italic r:id="rId96"/>
      <p:boldItalic r:id="rId97"/>
    </p:embeddedFont>
    <p:embeddedFont>
      <p:font typeface="Montserrat"/>
      <p:regular r:id="rId98"/>
      <p:bold r:id="rId99"/>
      <p:italic r:id="rId100"/>
      <p:boldItalic r:id="rId101"/>
    </p:embeddedFont>
    <p:embeddedFont>
      <p:font typeface="Bebas Neue"/>
      <p:regular r:id="rId102"/>
    </p:embeddedFont>
    <p:embeddedFont>
      <p:font typeface="Poppins Black"/>
      <p:bold r:id="rId103"/>
      <p:boldItalic r:id="rId104"/>
    </p:embeddedFont>
    <p:embeddedFont>
      <p:font typeface="ABeeZee"/>
      <p:regular r:id="rId105"/>
      <p:italic r:id="rId106"/>
    </p:embeddedFont>
    <p:embeddedFont>
      <p:font typeface="Poppins ExtraBold"/>
      <p:bold r:id="rId107"/>
      <p:boldItalic r:id="rId108"/>
    </p:embeddedFont>
    <p:embeddedFont>
      <p:font typeface="DM Sans"/>
      <p:regular r:id="rId109"/>
      <p:bold r:id="rId110"/>
      <p:italic r:id="rId111"/>
      <p:boldItalic r:id="rId1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0FC710-D88A-48F0-AE35-C9D631430592}">
  <a:tblStyle styleId="{D90FC710-D88A-48F0-AE35-C9D631430592}"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07" Type="http://schemas.openxmlformats.org/officeDocument/2006/relationships/font" Target="fonts/PoppinsExtraBold-bold.fntdata"/><Relationship Id="rId106" Type="http://schemas.openxmlformats.org/officeDocument/2006/relationships/font" Target="fonts/ABeeZee-italic.fntdata"/><Relationship Id="rId105" Type="http://schemas.openxmlformats.org/officeDocument/2006/relationships/font" Target="fonts/ABeeZee-regular.fntdata"/><Relationship Id="rId104" Type="http://schemas.openxmlformats.org/officeDocument/2006/relationships/font" Target="fonts/PoppinsBlack-boldItalic.fntdata"/><Relationship Id="rId109" Type="http://schemas.openxmlformats.org/officeDocument/2006/relationships/font" Target="fonts/DMSans-regular.fntdata"/><Relationship Id="rId108" Type="http://schemas.openxmlformats.org/officeDocument/2006/relationships/font" Target="fonts/PoppinsExtraBold-boldItalic.fntdata"/><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103" Type="http://schemas.openxmlformats.org/officeDocument/2006/relationships/font" Target="fonts/PoppinsBlack-bold.fntdata"/><Relationship Id="rId102" Type="http://schemas.openxmlformats.org/officeDocument/2006/relationships/font" Target="fonts/BebasNeue-regular.fntdata"/><Relationship Id="rId101" Type="http://schemas.openxmlformats.org/officeDocument/2006/relationships/font" Target="fonts/Montserrat-boldItalic.fntdata"/><Relationship Id="rId100" Type="http://schemas.openxmlformats.org/officeDocument/2006/relationships/font" Target="fonts/Montserrat-italic.fntdata"/><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95" Type="http://schemas.openxmlformats.org/officeDocument/2006/relationships/font" Target="fonts/Poppins-bold.fntdata"/><Relationship Id="rId94" Type="http://schemas.openxmlformats.org/officeDocument/2006/relationships/font" Target="fonts/Poppins-regular.fntdata"/><Relationship Id="rId97" Type="http://schemas.openxmlformats.org/officeDocument/2006/relationships/font" Target="fonts/Poppins-boldItalic.fntdata"/><Relationship Id="rId96" Type="http://schemas.openxmlformats.org/officeDocument/2006/relationships/font" Target="fonts/Poppins-italic.fntdata"/><Relationship Id="rId11" Type="http://schemas.openxmlformats.org/officeDocument/2006/relationships/slide" Target="slides/slide3.xml"/><Relationship Id="rId99" Type="http://schemas.openxmlformats.org/officeDocument/2006/relationships/font" Target="fonts/Montserrat-bold.fntdata"/><Relationship Id="rId10" Type="http://schemas.openxmlformats.org/officeDocument/2006/relationships/slide" Target="slides/slide2.xml"/><Relationship Id="rId98" Type="http://schemas.openxmlformats.org/officeDocument/2006/relationships/font" Target="fonts/Montserrat-regular.fntdata"/><Relationship Id="rId13" Type="http://schemas.openxmlformats.org/officeDocument/2006/relationships/slide" Target="slides/slide5.xml"/><Relationship Id="rId12" Type="http://schemas.openxmlformats.org/officeDocument/2006/relationships/slide" Target="slides/slide4.xml"/><Relationship Id="rId91" Type="http://schemas.openxmlformats.org/officeDocument/2006/relationships/font" Target="fonts/Nunito-bold.fntdata"/><Relationship Id="rId90" Type="http://schemas.openxmlformats.org/officeDocument/2006/relationships/font" Target="fonts/Nunito-regular.fntdata"/><Relationship Id="rId93" Type="http://schemas.openxmlformats.org/officeDocument/2006/relationships/font" Target="fonts/Nunito-boldItalic.fntdata"/><Relationship Id="rId92" Type="http://schemas.openxmlformats.org/officeDocument/2006/relationships/font" Target="fonts/Nunito-italic.fntdata"/><Relationship Id="rId15" Type="http://schemas.openxmlformats.org/officeDocument/2006/relationships/slide" Target="slides/slide7.xml"/><Relationship Id="rId110" Type="http://schemas.openxmlformats.org/officeDocument/2006/relationships/font" Target="fonts/DMSans-bold.fntdata"/><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 Id="rId112" Type="http://schemas.openxmlformats.org/officeDocument/2006/relationships/font" Target="fonts/DMSans-boldItalic.fntdata"/><Relationship Id="rId111" Type="http://schemas.openxmlformats.org/officeDocument/2006/relationships/font" Target="fonts/DMSans-italic.fntdata"/><Relationship Id="rId84" Type="http://schemas.openxmlformats.org/officeDocument/2006/relationships/slide" Target="slides/slide76.xml"/><Relationship Id="rId83" Type="http://schemas.openxmlformats.org/officeDocument/2006/relationships/slide" Target="slides/slide75.xml"/><Relationship Id="rId86" Type="http://schemas.openxmlformats.org/officeDocument/2006/relationships/font" Target="fonts/Raleway-regular.fntdata"/><Relationship Id="rId85" Type="http://schemas.openxmlformats.org/officeDocument/2006/relationships/slide" Target="slides/slide77.xml"/><Relationship Id="rId88" Type="http://schemas.openxmlformats.org/officeDocument/2006/relationships/font" Target="fonts/Raleway-italic.fntdata"/><Relationship Id="rId87" Type="http://schemas.openxmlformats.org/officeDocument/2006/relationships/font" Target="fonts/Raleway-bold.fntdata"/><Relationship Id="rId89" Type="http://schemas.openxmlformats.org/officeDocument/2006/relationships/font" Target="fonts/Raleway-boldItalic.fntdata"/><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75" Type="http://schemas.openxmlformats.org/officeDocument/2006/relationships/slide" Target="slides/slide67.xml"/><Relationship Id="rId74" Type="http://schemas.openxmlformats.org/officeDocument/2006/relationships/slide" Target="slides/slide66.xml"/><Relationship Id="rId77" Type="http://schemas.openxmlformats.org/officeDocument/2006/relationships/slide" Target="slides/slide69.xml"/><Relationship Id="rId76" Type="http://schemas.openxmlformats.org/officeDocument/2006/relationships/slide" Target="slides/slide68.xml"/><Relationship Id="rId79" Type="http://schemas.openxmlformats.org/officeDocument/2006/relationships/slide" Target="slides/slide71.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62" Type="http://schemas.openxmlformats.org/officeDocument/2006/relationships/slide" Target="slides/slide54.xml"/><Relationship Id="rId61" Type="http://schemas.openxmlformats.org/officeDocument/2006/relationships/slide" Target="slides/slide53.xml"/><Relationship Id="rId64" Type="http://schemas.openxmlformats.org/officeDocument/2006/relationships/slide" Target="slides/slide56.xml"/><Relationship Id="rId63" Type="http://schemas.openxmlformats.org/officeDocument/2006/relationships/slide" Target="slides/slide55.xml"/><Relationship Id="rId66" Type="http://schemas.openxmlformats.org/officeDocument/2006/relationships/slide" Target="slides/slide58.xml"/><Relationship Id="rId65" Type="http://schemas.openxmlformats.org/officeDocument/2006/relationships/slide" Target="slides/slide57.xml"/><Relationship Id="rId68" Type="http://schemas.openxmlformats.org/officeDocument/2006/relationships/slide" Target="slides/slide60.xml"/><Relationship Id="rId67" Type="http://schemas.openxmlformats.org/officeDocument/2006/relationships/slide" Target="slides/slide59.xml"/><Relationship Id="rId60" Type="http://schemas.openxmlformats.org/officeDocument/2006/relationships/slide" Target="slides/slide52.xml"/><Relationship Id="rId69" Type="http://schemas.openxmlformats.org/officeDocument/2006/relationships/slide" Target="slides/slide6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55" Type="http://schemas.openxmlformats.org/officeDocument/2006/relationships/slide" Target="slides/slide47.xml"/><Relationship Id="rId54" Type="http://schemas.openxmlformats.org/officeDocument/2006/relationships/slide" Target="slides/slide46.xml"/><Relationship Id="rId57" Type="http://schemas.openxmlformats.org/officeDocument/2006/relationships/slide" Target="slides/slide49.xml"/><Relationship Id="rId56" Type="http://schemas.openxmlformats.org/officeDocument/2006/relationships/slide" Target="slides/slide48.xml"/><Relationship Id="rId59" Type="http://schemas.openxmlformats.org/officeDocument/2006/relationships/slide" Target="slides/slide51.xml"/><Relationship Id="rId58"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g322497902ac_0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6" name="Google Shape;1086;g322497902ac_0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g322497902ac_0_2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9" name="Google Shape;1209;g322497902ac_0_29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2" name="Shape 1212"/>
        <p:cNvGrpSpPr/>
        <p:nvPr/>
      </p:nvGrpSpPr>
      <p:grpSpPr>
        <a:xfrm>
          <a:off x="0" y="0"/>
          <a:ext cx="0" cy="0"/>
          <a:chOff x="0" y="0"/>
          <a:chExt cx="0" cy="0"/>
        </a:xfrm>
      </p:grpSpPr>
      <p:sp>
        <p:nvSpPr>
          <p:cNvPr id="1213" name="Google Shape;1213;g322497902ac_0_2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4" name="Google Shape;1214;g322497902ac_0_29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g322497902ac_0_3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2" name="Google Shape;1222;g322497902ac_0_34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g322497902ac_0_3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7" name="Google Shape;1227;g322497902ac_0_34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6" name="Shape 1246"/>
        <p:cNvGrpSpPr/>
        <p:nvPr/>
      </p:nvGrpSpPr>
      <p:grpSpPr>
        <a:xfrm>
          <a:off x="0" y="0"/>
          <a:ext cx="0" cy="0"/>
          <a:chOff x="0" y="0"/>
          <a:chExt cx="0" cy="0"/>
        </a:xfrm>
      </p:grpSpPr>
      <p:sp>
        <p:nvSpPr>
          <p:cNvPr id="1247" name="Google Shape;1247;g322497902ac_0_2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8" name="Google Shape;1248;g322497902ac_0_29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5" name="Shape 1275"/>
        <p:cNvGrpSpPr/>
        <p:nvPr/>
      </p:nvGrpSpPr>
      <p:grpSpPr>
        <a:xfrm>
          <a:off x="0" y="0"/>
          <a:ext cx="0" cy="0"/>
          <a:chOff x="0" y="0"/>
          <a:chExt cx="0" cy="0"/>
        </a:xfrm>
      </p:grpSpPr>
      <p:sp>
        <p:nvSpPr>
          <p:cNvPr id="1276" name="Google Shape;1276;g322497902ac_0_2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7" name="Google Shape;1277;g322497902ac_0_29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g322497902ac_0_2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5" name="Google Shape;1285;g322497902ac_0_29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g322497902ac_0_2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2" name="Google Shape;1292;g322497902ac_0_29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322497902ac_0_3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4" name="Google Shape;1304;g322497902ac_0_35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8" name="Shape 1308"/>
        <p:cNvGrpSpPr/>
        <p:nvPr/>
      </p:nvGrpSpPr>
      <p:grpSpPr>
        <a:xfrm>
          <a:off x="0" y="0"/>
          <a:ext cx="0" cy="0"/>
          <a:chOff x="0" y="0"/>
          <a:chExt cx="0" cy="0"/>
        </a:xfrm>
      </p:grpSpPr>
      <p:sp>
        <p:nvSpPr>
          <p:cNvPr id="1309" name="Google Shape;1309;g322497902ac_0_3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0" name="Google Shape;1310;g322497902ac_0_35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g322497902ac_0_1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2" name="Google Shape;1092;g322497902ac_0_1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g322497902ac_0_3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9" name="Google Shape;1319;g322497902ac_0_36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g322497902ac_0_3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4" name="Google Shape;1334;g322497902ac_0_36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7" name="Shape 1337"/>
        <p:cNvGrpSpPr/>
        <p:nvPr/>
      </p:nvGrpSpPr>
      <p:grpSpPr>
        <a:xfrm>
          <a:off x="0" y="0"/>
          <a:ext cx="0" cy="0"/>
          <a:chOff x="0" y="0"/>
          <a:chExt cx="0" cy="0"/>
        </a:xfrm>
      </p:grpSpPr>
      <p:sp>
        <p:nvSpPr>
          <p:cNvPr id="1338" name="Google Shape;1338;g322497902ac_0_3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9" name="Google Shape;1339;g322497902ac_0_36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322497902ac_0_3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7" name="Google Shape;1347;g322497902ac_0_36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322497902ac_0_3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4" name="Google Shape;1354;g322497902ac_0_36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9" name="Shape 1359"/>
        <p:cNvGrpSpPr/>
        <p:nvPr/>
      </p:nvGrpSpPr>
      <p:grpSpPr>
        <a:xfrm>
          <a:off x="0" y="0"/>
          <a:ext cx="0" cy="0"/>
          <a:chOff x="0" y="0"/>
          <a:chExt cx="0" cy="0"/>
        </a:xfrm>
      </p:grpSpPr>
      <p:sp>
        <p:nvSpPr>
          <p:cNvPr id="1360" name="Google Shape;1360;g322497902ac_0_3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1" name="Google Shape;1361;g322497902ac_0_3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322497902ac_0_3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6" name="Google Shape;1366;g322497902ac_0_37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g322497902ac_0_3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1" name="Google Shape;1371;g322497902ac_0_37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322497902ac_0_3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8" name="Google Shape;1378;g322497902ac_0_37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3" name="Shape 1383"/>
        <p:cNvGrpSpPr/>
        <p:nvPr/>
      </p:nvGrpSpPr>
      <p:grpSpPr>
        <a:xfrm>
          <a:off x="0" y="0"/>
          <a:ext cx="0" cy="0"/>
          <a:chOff x="0" y="0"/>
          <a:chExt cx="0" cy="0"/>
        </a:xfrm>
      </p:grpSpPr>
      <p:sp>
        <p:nvSpPr>
          <p:cNvPr id="1384" name="Google Shape;1384;g322497902ac_0_3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5" name="Google Shape;1385;g322497902ac_0_3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2d7e1d47d2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2d7e1d47d2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g322497902ac_0_3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4" name="Google Shape;1394;g322497902ac_0_37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g322497902ac_0_3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1" name="Google Shape;1401;g322497902ac_0_37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5" name="Shape 1405"/>
        <p:cNvGrpSpPr/>
        <p:nvPr/>
      </p:nvGrpSpPr>
      <p:grpSpPr>
        <a:xfrm>
          <a:off x="0" y="0"/>
          <a:ext cx="0" cy="0"/>
          <a:chOff x="0" y="0"/>
          <a:chExt cx="0" cy="0"/>
        </a:xfrm>
      </p:grpSpPr>
      <p:sp>
        <p:nvSpPr>
          <p:cNvPr id="1406" name="Google Shape;1406;g322497902ac_0_3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7" name="Google Shape;1407;g322497902ac_0_38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3" name="Shape 1413"/>
        <p:cNvGrpSpPr/>
        <p:nvPr/>
      </p:nvGrpSpPr>
      <p:grpSpPr>
        <a:xfrm>
          <a:off x="0" y="0"/>
          <a:ext cx="0" cy="0"/>
          <a:chOff x="0" y="0"/>
          <a:chExt cx="0" cy="0"/>
        </a:xfrm>
      </p:grpSpPr>
      <p:sp>
        <p:nvSpPr>
          <p:cNvPr id="1414" name="Google Shape;1414;g322497902ac_0_3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5" name="Google Shape;1415;g322497902ac_0_38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g322497902ac_0_3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1" name="Google Shape;1421;g322497902ac_0_3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g322497902ac_0_3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7" name="Google Shape;1427;g322497902ac_0_38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3" name="Shape 1433"/>
        <p:cNvGrpSpPr/>
        <p:nvPr/>
      </p:nvGrpSpPr>
      <p:grpSpPr>
        <a:xfrm>
          <a:off x="0" y="0"/>
          <a:ext cx="0" cy="0"/>
          <a:chOff x="0" y="0"/>
          <a:chExt cx="0" cy="0"/>
        </a:xfrm>
      </p:grpSpPr>
      <p:sp>
        <p:nvSpPr>
          <p:cNvPr id="1434" name="Google Shape;1434;g322497902ac_0_4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5" name="Google Shape;1435;g322497902ac_0_49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8" name="Shape 1438"/>
        <p:cNvGrpSpPr/>
        <p:nvPr/>
      </p:nvGrpSpPr>
      <p:grpSpPr>
        <a:xfrm>
          <a:off x="0" y="0"/>
          <a:ext cx="0" cy="0"/>
          <a:chOff x="0" y="0"/>
          <a:chExt cx="0" cy="0"/>
        </a:xfrm>
      </p:grpSpPr>
      <p:sp>
        <p:nvSpPr>
          <p:cNvPr id="1439" name="Google Shape;1439;g322497902ac_0_4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0" name="Google Shape;1440;g322497902ac_0_49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g322497902ac_0_4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5" name="Google Shape;1445;g322497902ac_0_49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g322497902ac_0_4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3" name="Google Shape;1453;g322497902ac_0_4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322497902ac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322497902ac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7" name="Shape 1457"/>
        <p:cNvGrpSpPr/>
        <p:nvPr/>
      </p:nvGrpSpPr>
      <p:grpSpPr>
        <a:xfrm>
          <a:off x="0" y="0"/>
          <a:ext cx="0" cy="0"/>
          <a:chOff x="0" y="0"/>
          <a:chExt cx="0" cy="0"/>
        </a:xfrm>
      </p:grpSpPr>
      <p:sp>
        <p:nvSpPr>
          <p:cNvPr id="1458" name="Google Shape;1458;g322497902ac_0_4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9" name="Google Shape;1459;g322497902ac_0_49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6" name="Shape 1466"/>
        <p:cNvGrpSpPr/>
        <p:nvPr/>
      </p:nvGrpSpPr>
      <p:grpSpPr>
        <a:xfrm>
          <a:off x="0" y="0"/>
          <a:ext cx="0" cy="0"/>
          <a:chOff x="0" y="0"/>
          <a:chExt cx="0" cy="0"/>
        </a:xfrm>
      </p:grpSpPr>
      <p:sp>
        <p:nvSpPr>
          <p:cNvPr id="1467" name="Google Shape;1467;g322497902ac_0_4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8" name="Google Shape;1468;g322497902ac_0_49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2" name="Shape 1472"/>
        <p:cNvGrpSpPr/>
        <p:nvPr/>
      </p:nvGrpSpPr>
      <p:grpSpPr>
        <a:xfrm>
          <a:off x="0" y="0"/>
          <a:ext cx="0" cy="0"/>
          <a:chOff x="0" y="0"/>
          <a:chExt cx="0" cy="0"/>
        </a:xfrm>
      </p:grpSpPr>
      <p:sp>
        <p:nvSpPr>
          <p:cNvPr id="1473" name="Google Shape;1473;g322497902ac_0_4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4" name="Google Shape;1474;g322497902ac_0_49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0" name="Shape 1480"/>
        <p:cNvGrpSpPr/>
        <p:nvPr/>
      </p:nvGrpSpPr>
      <p:grpSpPr>
        <a:xfrm>
          <a:off x="0" y="0"/>
          <a:ext cx="0" cy="0"/>
          <a:chOff x="0" y="0"/>
          <a:chExt cx="0" cy="0"/>
        </a:xfrm>
      </p:grpSpPr>
      <p:sp>
        <p:nvSpPr>
          <p:cNvPr id="1481" name="Google Shape;1481;g322497902ac_0_5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2" name="Google Shape;1482;g322497902ac_0_50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5" name="Shape 1485"/>
        <p:cNvGrpSpPr/>
        <p:nvPr/>
      </p:nvGrpSpPr>
      <p:grpSpPr>
        <a:xfrm>
          <a:off x="0" y="0"/>
          <a:ext cx="0" cy="0"/>
          <a:chOff x="0" y="0"/>
          <a:chExt cx="0" cy="0"/>
        </a:xfrm>
      </p:grpSpPr>
      <p:sp>
        <p:nvSpPr>
          <p:cNvPr id="1486" name="Google Shape;1486;g322497902ac_0_4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7" name="Google Shape;1487;g322497902ac_0_49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322497902ac_0_4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322497902ac_0_4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322497902ac_0_49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2" name="Google Shape;1502;g322497902ac_0_49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6" name="Shape 1506"/>
        <p:cNvGrpSpPr/>
        <p:nvPr/>
      </p:nvGrpSpPr>
      <p:grpSpPr>
        <a:xfrm>
          <a:off x="0" y="0"/>
          <a:ext cx="0" cy="0"/>
          <a:chOff x="0" y="0"/>
          <a:chExt cx="0" cy="0"/>
        </a:xfrm>
      </p:grpSpPr>
      <p:sp>
        <p:nvSpPr>
          <p:cNvPr id="1507" name="Google Shape;1507;g322497902ac_0_4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8" name="Google Shape;1508;g322497902ac_0_49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5" name="Shape 1515"/>
        <p:cNvGrpSpPr/>
        <p:nvPr/>
      </p:nvGrpSpPr>
      <p:grpSpPr>
        <a:xfrm>
          <a:off x="0" y="0"/>
          <a:ext cx="0" cy="0"/>
          <a:chOff x="0" y="0"/>
          <a:chExt cx="0" cy="0"/>
        </a:xfrm>
      </p:grpSpPr>
      <p:sp>
        <p:nvSpPr>
          <p:cNvPr id="1516" name="Google Shape;1516;g322497902ac_0_4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7" name="Google Shape;1517;g322497902ac_0_4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0" name="Shape 1520"/>
        <p:cNvGrpSpPr/>
        <p:nvPr/>
      </p:nvGrpSpPr>
      <p:grpSpPr>
        <a:xfrm>
          <a:off x="0" y="0"/>
          <a:ext cx="0" cy="0"/>
          <a:chOff x="0" y="0"/>
          <a:chExt cx="0" cy="0"/>
        </a:xfrm>
      </p:grpSpPr>
      <p:sp>
        <p:nvSpPr>
          <p:cNvPr id="1521" name="Google Shape;1521;g322497902ac_0_4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2" name="Google Shape;1522;g322497902ac_0_49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322497902ac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322497902ac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8" name="Shape 1528"/>
        <p:cNvGrpSpPr/>
        <p:nvPr/>
      </p:nvGrpSpPr>
      <p:grpSpPr>
        <a:xfrm>
          <a:off x="0" y="0"/>
          <a:ext cx="0" cy="0"/>
          <a:chOff x="0" y="0"/>
          <a:chExt cx="0" cy="0"/>
        </a:xfrm>
      </p:grpSpPr>
      <p:sp>
        <p:nvSpPr>
          <p:cNvPr id="1529" name="Google Shape;1529;g322497902ac_0_5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0" name="Google Shape;1530;g322497902ac_0_50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3" name="Shape 1533"/>
        <p:cNvGrpSpPr/>
        <p:nvPr/>
      </p:nvGrpSpPr>
      <p:grpSpPr>
        <a:xfrm>
          <a:off x="0" y="0"/>
          <a:ext cx="0" cy="0"/>
          <a:chOff x="0" y="0"/>
          <a:chExt cx="0" cy="0"/>
        </a:xfrm>
      </p:grpSpPr>
      <p:sp>
        <p:nvSpPr>
          <p:cNvPr id="1534" name="Google Shape;1534;g322497902ac_0_50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5" name="Google Shape;1535;g322497902ac_0_5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3" name="Shape 1543"/>
        <p:cNvGrpSpPr/>
        <p:nvPr/>
      </p:nvGrpSpPr>
      <p:grpSpPr>
        <a:xfrm>
          <a:off x="0" y="0"/>
          <a:ext cx="0" cy="0"/>
          <a:chOff x="0" y="0"/>
          <a:chExt cx="0" cy="0"/>
        </a:xfrm>
      </p:grpSpPr>
      <p:sp>
        <p:nvSpPr>
          <p:cNvPr id="1544" name="Google Shape;1544;g322497902ac_0_5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5" name="Google Shape;1545;g322497902ac_0_50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8" name="Shape 1548"/>
        <p:cNvGrpSpPr/>
        <p:nvPr/>
      </p:nvGrpSpPr>
      <p:grpSpPr>
        <a:xfrm>
          <a:off x="0" y="0"/>
          <a:ext cx="0" cy="0"/>
          <a:chOff x="0" y="0"/>
          <a:chExt cx="0" cy="0"/>
        </a:xfrm>
      </p:grpSpPr>
      <p:sp>
        <p:nvSpPr>
          <p:cNvPr id="1549" name="Google Shape;1549;g322497902ac_0_5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0" name="Google Shape;1550;g322497902ac_0_5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3" name="Shape 1553"/>
        <p:cNvGrpSpPr/>
        <p:nvPr/>
      </p:nvGrpSpPr>
      <p:grpSpPr>
        <a:xfrm>
          <a:off x="0" y="0"/>
          <a:ext cx="0" cy="0"/>
          <a:chOff x="0" y="0"/>
          <a:chExt cx="0" cy="0"/>
        </a:xfrm>
      </p:grpSpPr>
      <p:sp>
        <p:nvSpPr>
          <p:cNvPr id="1554" name="Google Shape;1554;g322497902ac_0_5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5" name="Google Shape;1555;g322497902ac_0_50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3" name="Shape 1563"/>
        <p:cNvGrpSpPr/>
        <p:nvPr/>
      </p:nvGrpSpPr>
      <p:grpSpPr>
        <a:xfrm>
          <a:off x="0" y="0"/>
          <a:ext cx="0" cy="0"/>
          <a:chOff x="0" y="0"/>
          <a:chExt cx="0" cy="0"/>
        </a:xfrm>
      </p:grpSpPr>
      <p:sp>
        <p:nvSpPr>
          <p:cNvPr id="1564" name="Google Shape;1564;g2d7e1d47d23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5" name="Google Shape;1565;g2d7e1d47d23_0_5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8" name="Shape 1568"/>
        <p:cNvGrpSpPr/>
        <p:nvPr/>
      </p:nvGrpSpPr>
      <p:grpSpPr>
        <a:xfrm>
          <a:off x="0" y="0"/>
          <a:ext cx="0" cy="0"/>
          <a:chOff x="0" y="0"/>
          <a:chExt cx="0" cy="0"/>
        </a:xfrm>
      </p:grpSpPr>
      <p:sp>
        <p:nvSpPr>
          <p:cNvPr id="1569" name="Google Shape;1569;g2d7e1d47d23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0" name="Google Shape;1570;g2d7e1d47d23_0_5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5" name="Shape 1575"/>
        <p:cNvGrpSpPr/>
        <p:nvPr/>
      </p:nvGrpSpPr>
      <p:grpSpPr>
        <a:xfrm>
          <a:off x="0" y="0"/>
          <a:ext cx="0" cy="0"/>
          <a:chOff x="0" y="0"/>
          <a:chExt cx="0" cy="0"/>
        </a:xfrm>
      </p:grpSpPr>
      <p:sp>
        <p:nvSpPr>
          <p:cNvPr id="1576" name="Google Shape;1576;g2d7e1d47d23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7" name="Google Shape;1577;g2d7e1d47d23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3" name="Shape 1583"/>
        <p:cNvGrpSpPr/>
        <p:nvPr/>
      </p:nvGrpSpPr>
      <p:grpSpPr>
        <a:xfrm>
          <a:off x="0" y="0"/>
          <a:ext cx="0" cy="0"/>
          <a:chOff x="0" y="0"/>
          <a:chExt cx="0" cy="0"/>
        </a:xfrm>
      </p:grpSpPr>
      <p:sp>
        <p:nvSpPr>
          <p:cNvPr id="1584" name="Google Shape;1584;g2d7e1d47d23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5" name="Google Shape;1585;g2d7e1d47d23_0_5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1" name="Shape 1591"/>
        <p:cNvGrpSpPr/>
        <p:nvPr/>
      </p:nvGrpSpPr>
      <p:grpSpPr>
        <a:xfrm>
          <a:off x="0" y="0"/>
          <a:ext cx="0" cy="0"/>
          <a:chOff x="0" y="0"/>
          <a:chExt cx="0" cy="0"/>
        </a:xfrm>
      </p:grpSpPr>
      <p:sp>
        <p:nvSpPr>
          <p:cNvPr id="1592" name="Google Shape;1592;g2d7e1d47d23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3" name="Google Shape;1593;g2d7e1d47d23_0_5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g322497902ac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7" name="Google Shape;1167;g322497902ac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6" name="Shape 1596"/>
        <p:cNvGrpSpPr/>
        <p:nvPr/>
      </p:nvGrpSpPr>
      <p:grpSpPr>
        <a:xfrm>
          <a:off x="0" y="0"/>
          <a:ext cx="0" cy="0"/>
          <a:chOff x="0" y="0"/>
          <a:chExt cx="0" cy="0"/>
        </a:xfrm>
      </p:grpSpPr>
      <p:sp>
        <p:nvSpPr>
          <p:cNvPr id="1597" name="Google Shape;1597;g2d7e1d47d23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8" name="Google Shape;1598;g2d7e1d47d23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3" name="Shape 1603"/>
        <p:cNvGrpSpPr/>
        <p:nvPr/>
      </p:nvGrpSpPr>
      <p:grpSpPr>
        <a:xfrm>
          <a:off x="0" y="0"/>
          <a:ext cx="0" cy="0"/>
          <a:chOff x="0" y="0"/>
          <a:chExt cx="0" cy="0"/>
        </a:xfrm>
      </p:grpSpPr>
      <p:sp>
        <p:nvSpPr>
          <p:cNvPr id="1604" name="Google Shape;1604;g2d7e1d47d23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5" name="Google Shape;1605;g2d7e1d47d23_0_5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8" name="Shape 1608"/>
        <p:cNvGrpSpPr/>
        <p:nvPr/>
      </p:nvGrpSpPr>
      <p:grpSpPr>
        <a:xfrm>
          <a:off x="0" y="0"/>
          <a:ext cx="0" cy="0"/>
          <a:chOff x="0" y="0"/>
          <a:chExt cx="0" cy="0"/>
        </a:xfrm>
      </p:grpSpPr>
      <p:sp>
        <p:nvSpPr>
          <p:cNvPr id="1609" name="Google Shape;1609;g2d7e1d47d23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0" name="Google Shape;1610;g2d7e1d47d23_0_5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5" name="Shape 1615"/>
        <p:cNvGrpSpPr/>
        <p:nvPr/>
      </p:nvGrpSpPr>
      <p:grpSpPr>
        <a:xfrm>
          <a:off x="0" y="0"/>
          <a:ext cx="0" cy="0"/>
          <a:chOff x="0" y="0"/>
          <a:chExt cx="0" cy="0"/>
        </a:xfrm>
      </p:grpSpPr>
      <p:sp>
        <p:nvSpPr>
          <p:cNvPr id="1616" name="Google Shape;1616;g2d7e1d47d23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7" name="Google Shape;1617;g2d7e1d47d23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2" name="Shape 1622"/>
        <p:cNvGrpSpPr/>
        <p:nvPr/>
      </p:nvGrpSpPr>
      <p:grpSpPr>
        <a:xfrm>
          <a:off x="0" y="0"/>
          <a:ext cx="0" cy="0"/>
          <a:chOff x="0" y="0"/>
          <a:chExt cx="0" cy="0"/>
        </a:xfrm>
      </p:grpSpPr>
      <p:sp>
        <p:nvSpPr>
          <p:cNvPr id="1623" name="Google Shape;1623;g2d7e1d47d23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4" name="Google Shape;1624;g2d7e1d47d23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0" name="Shape 1630"/>
        <p:cNvGrpSpPr/>
        <p:nvPr/>
      </p:nvGrpSpPr>
      <p:grpSpPr>
        <a:xfrm>
          <a:off x="0" y="0"/>
          <a:ext cx="0" cy="0"/>
          <a:chOff x="0" y="0"/>
          <a:chExt cx="0" cy="0"/>
        </a:xfrm>
      </p:grpSpPr>
      <p:sp>
        <p:nvSpPr>
          <p:cNvPr id="1631" name="Google Shape;1631;g2d7e1d47d23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2" name="Google Shape;1632;g2d7e1d47d23_0_6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5" name="Shape 1635"/>
        <p:cNvGrpSpPr/>
        <p:nvPr/>
      </p:nvGrpSpPr>
      <p:grpSpPr>
        <a:xfrm>
          <a:off x="0" y="0"/>
          <a:ext cx="0" cy="0"/>
          <a:chOff x="0" y="0"/>
          <a:chExt cx="0" cy="0"/>
        </a:xfrm>
      </p:grpSpPr>
      <p:sp>
        <p:nvSpPr>
          <p:cNvPr id="1636" name="Google Shape;1636;g2d7e1d47d23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7" name="Google Shape;1637;g2d7e1d47d23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5" name="Shape 1645"/>
        <p:cNvGrpSpPr/>
        <p:nvPr/>
      </p:nvGrpSpPr>
      <p:grpSpPr>
        <a:xfrm>
          <a:off x="0" y="0"/>
          <a:ext cx="0" cy="0"/>
          <a:chOff x="0" y="0"/>
          <a:chExt cx="0" cy="0"/>
        </a:xfrm>
      </p:grpSpPr>
      <p:sp>
        <p:nvSpPr>
          <p:cNvPr id="1646" name="Google Shape;1646;g2d7e1d47d23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7" name="Google Shape;1647;g2d7e1d47d23_0_6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3" name="Shape 1653"/>
        <p:cNvGrpSpPr/>
        <p:nvPr/>
      </p:nvGrpSpPr>
      <p:grpSpPr>
        <a:xfrm>
          <a:off x="0" y="0"/>
          <a:ext cx="0" cy="0"/>
          <a:chOff x="0" y="0"/>
          <a:chExt cx="0" cy="0"/>
        </a:xfrm>
      </p:grpSpPr>
      <p:sp>
        <p:nvSpPr>
          <p:cNvPr id="1654" name="Google Shape;1654;g2d7e1d47d23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5" name="Google Shape;1655;g2d7e1d47d23_0_6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1" name="Shape 1661"/>
        <p:cNvGrpSpPr/>
        <p:nvPr/>
      </p:nvGrpSpPr>
      <p:grpSpPr>
        <a:xfrm>
          <a:off x="0" y="0"/>
          <a:ext cx="0" cy="0"/>
          <a:chOff x="0" y="0"/>
          <a:chExt cx="0" cy="0"/>
        </a:xfrm>
      </p:grpSpPr>
      <p:sp>
        <p:nvSpPr>
          <p:cNvPr id="1662" name="Google Shape;1662;g2d7e1d47d23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3" name="Google Shape;1663;g2d7e1d47d23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g322497902ac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7" name="Google Shape;1177;g322497902ac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3" name="Shape 1673"/>
        <p:cNvGrpSpPr/>
        <p:nvPr/>
      </p:nvGrpSpPr>
      <p:grpSpPr>
        <a:xfrm>
          <a:off x="0" y="0"/>
          <a:ext cx="0" cy="0"/>
          <a:chOff x="0" y="0"/>
          <a:chExt cx="0" cy="0"/>
        </a:xfrm>
      </p:grpSpPr>
      <p:sp>
        <p:nvSpPr>
          <p:cNvPr id="1674" name="Google Shape;1674;g2d7e1d47d23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5" name="Google Shape;1675;g2d7e1d47d23_0_7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8" name="Shape 1678"/>
        <p:cNvGrpSpPr/>
        <p:nvPr/>
      </p:nvGrpSpPr>
      <p:grpSpPr>
        <a:xfrm>
          <a:off x="0" y="0"/>
          <a:ext cx="0" cy="0"/>
          <a:chOff x="0" y="0"/>
          <a:chExt cx="0" cy="0"/>
        </a:xfrm>
      </p:grpSpPr>
      <p:sp>
        <p:nvSpPr>
          <p:cNvPr id="1679" name="Google Shape;1679;g2d7e1d47d23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0" name="Google Shape;1680;g2d7e1d47d23_0_6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8" name="Shape 1688"/>
        <p:cNvGrpSpPr/>
        <p:nvPr/>
      </p:nvGrpSpPr>
      <p:grpSpPr>
        <a:xfrm>
          <a:off x="0" y="0"/>
          <a:ext cx="0" cy="0"/>
          <a:chOff x="0" y="0"/>
          <a:chExt cx="0" cy="0"/>
        </a:xfrm>
      </p:grpSpPr>
      <p:sp>
        <p:nvSpPr>
          <p:cNvPr id="1689" name="Google Shape;1689;g2d7e1d47d23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0" name="Google Shape;1690;g2d7e1d47d23_0_7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4" name="Shape 1694"/>
        <p:cNvGrpSpPr/>
        <p:nvPr/>
      </p:nvGrpSpPr>
      <p:grpSpPr>
        <a:xfrm>
          <a:off x="0" y="0"/>
          <a:ext cx="0" cy="0"/>
          <a:chOff x="0" y="0"/>
          <a:chExt cx="0" cy="0"/>
        </a:xfrm>
      </p:grpSpPr>
      <p:sp>
        <p:nvSpPr>
          <p:cNvPr id="1695" name="Google Shape;1695;g2d7e1d47d23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6" name="Google Shape;1696;g2d7e1d47d23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6" name="Shape 1706"/>
        <p:cNvGrpSpPr/>
        <p:nvPr/>
      </p:nvGrpSpPr>
      <p:grpSpPr>
        <a:xfrm>
          <a:off x="0" y="0"/>
          <a:ext cx="0" cy="0"/>
          <a:chOff x="0" y="0"/>
          <a:chExt cx="0" cy="0"/>
        </a:xfrm>
      </p:grpSpPr>
      <p:sp>
        <p:nvSpPr>
          <p:cNvPr id="1707" name="Google Shape;1707;g2d7e1d47d23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8" name="Google Shape;1708;g2d7e1d47d23_0_6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4" name="Shape 1714"/>
        <p:cNvGrpSpPr/>
        <p:nvPr/>
      </p:nvGrpSpPr>
      <p:grpSpPr>
        <a:xfrm>
          <a:off x="0" y="0"/>
          <a:ext cx="0" cy="0"/>
          <a:chOff x="0" y="0"/>
          <a:chExt cx="0" cy="0"/>
        </a:xfrm>
      </p:grpSpPr>
      <p:sp>
        <p:nvSpPr>
          <p:cNvPr id="1715" name="Google Shape;1715;g2d7e1d47d2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6" name="Google Shape;1716;g2d7e1d47d23_0_7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9" name="Shape 1719"/>
        <p:cNvGrpSpPr/>
        <p:nvPr/>
      </p:nvGrpSpPr>
      <p:grpSpPr>
        <a:xfrm>
          <a:off x="0" y="0"/>
          <a:ext cx="0" cy="0"/>
          <a:chOff x="0" y="0"/>
          <a:chExt cx="0" cy="0"/>
        </a:xfrm>
      </p:grpSpPr>
      <p:sp>
        <p:nvSpPr>
          <p:cNvPr id="1720" name="Google Shape;1720;g2d7e1d47d23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1" name="Google Shape;1721;g2d7e1d47d23_0_7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0" name="Shape 1730"/>
        <p:cNvGrpSpPr/>
        <p:nvPr/>
      </p:nvGrpSpPr>
      <p:grpSpPr>
        <a:xfrm>
          <a:off x="0" y="0"/>
          <a:ext cx="0" cy="0"/>
          <a:chOff x="0" y="0"/>
          <a:chExt cx="0" cy="0"/>
        </a:xfrm>
      </p:grpSpPr>
      <p:sp>
        <p:nvSpPr>
          <p:cNvPr id="1731" name="Google Shape;1731;g322497902ac_0_4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2" name="Google Shape;1732;g322497902ac_0_4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322497902ac_0_2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4" name="Google Shape;1194;g322497902ac_0_28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322497902ac_0_2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3" name="Google Shape;1203;g322497902ac_0_29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53" name="Shape 53"/>
        <p:cNvGrpSpPr/>
        <p:nvPr/>
      </p:nvGrpSpPr>
      <p:grpSpPr>
        <a:xfrm>
          <a:off x="0" y="0"/>
          <a:ext cx="0" cy="0"/>
          <a:chOff x="0" y="0"/>
          <a:chExt cx="0" cy="0"/>
        </a:xfrm>
      </p:grpSpPr>
      <p:sp>
        <p:nvSpPr>
          <p:cNvPr id="54" name="Google Shape;54;p14"/>
          <p:cNvSpPr txBox="1"/>
          <p:nvPr>
            <p:ph type="ctrTitle"/>
          </p:nvPr>
        </p:nvSpPr>
        <p:spPr>
          <a:xfrm>
            <a:off x="1454413" y="1446750"/>
            <a:ext cx="6001200" cy="1840500"/>
          </a:xfrm>
          <a:prstGeom prst="rect">
            <a:avLst/>
          </a:prstGeom>
          <a:noFill/>
          <a:ln>
            <a:noFill/>
          </a:ln>
          <a:effectLst>
            <a:outerShdw blurRad="57150" rotWithShape="0" algn="bl" dir="5400000" dist="19050">
              <a:srgbClr val="000000">
                <a:alpha val="57650"/>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8500"/>
            </a:lvl1pPr>
            <a:lvl2pPr lvl="1" algn="ctr">
              <a:lnSpc>
                <a:spcPct val="100000"/>
              </a:lnSpc>
              <a:spcBef>
                <a:spcPts val="0"/>
              </a:spcBef>
              <a:spcAft>
                <a:spcPts val="0"/>
              </a:spcAft>
              <a:buClr>
                <a:schemeClr val="lt1"/>
              </a:buClr>
              <a:buSzPts val="5200"/>
              <a:buNone/>
              <a:defRPr sz="5200">
                <a:solidFill>
                  <a:schemeClr val="lt1"/>
                </a:solidFill>
              </a:defRPr>
            </a:lvl2pPr>
            <a:lvl3pPr lvl="2" algn="ctr">
              <a:lnSpc>
                <a:spcPct val="100000"/>
              </a:lnSpc>
              <a:spcBef>
                <a:spcPts val="0"/>
              </a:spcBef>
              <a:spcAft>
                <a:spcPts val="0"/>
              </a:spcAft>
              <a:buClr>
                <a:schemeClr val="lt1"/>
              </a:buClr>
              <a:buSzPts val="5200"/>
              <a:buNone/>
              <a:defRPr sz="5200">
                <a:solidFill>
                  <a:schemeClr val="lt1"/>
                </a:solidFill>
              </a:defRPr>
            </a:lvl3pPr>
            <a:lvl4pPr lvl="3" algn="ctr">
              <a:lnSpc>
                <a:spcPct val="100000"/>
              </a:lnSpc>
              <a:spcBef>
                <a:spcPts val="0"/>
              </a:spcBef>
              <a:spcAft>
                <a:spcPts val="0"/>
              </a:spcAft>
              <a:buClr>
                <a:schemeClr val="lt1"/>
              </a:buClr>
              <a:buSzPts val="5200"/>
              <a:buNone/>
              <a:defRPr sz="5200">
                <a:solidFill>
                  <a:schemeClr val="lt1"/>
                </a:solidFill>
              </a:defRPr>
            </a:lvl4pPr>
            <a:lvl5pPr lvl="4" algn="ctr">
              <a:lnSpc>
                <a:spcPct val="100000"/>
              </a:lnSpc>
              <a:spcBef>
                <a:spcPts val="0"/>
              </a:spcBef>
              <a:spcAft>
                <a:spcPts val="0"/>
              </a:spcAft>
              <a:buClr>
                <a:schemeClr val="lt1"/>
              </a:buClr>
              <a:buSzPts val="5200"/>
              <a:buNone/>
              <a:defRPr sz="5200">
                <a:solidFill>
                  <a:schemeClr val="lt1"/>
                </a:solidFill>
              </a:defRPr>
            </a:lvl5pPr>
            <a:lvl6pPr lvl="5" algn="ctr">
              <a:lnSpc>
                <a:spcPct val="100000"/>
              </a:lnSpc>
              <a:spcBef>
                <a:spcPts val="0"/>
              </a:spcBef>
              <a:spcAft>
                <a:spcPts val="0"/>
              </a:spcAft>
              <a:buClr>
                <a:schemeClr val="lt1"/>
              </a:buClr>
              <a:buSzPts val="5200"/>
              <a:buNone/>
              <a:defRPr sz="5200">
                <a:solidFill>
                  <a:schemeClr val="lt1"/>
                </a:solidFill>
              </a:defRPr>
            </a:lvl6pPr>
            <a:lvl7pPr lvl="6" algn="ctr">
              <a:lnSpc>
                <a:spcPct val="100000"/>
              </a:lnSpc>
              <a:spcBef>
                <a:spcPts val="0"/>
              </a:spcBef>
              <a:spcAft>
                <a:spcPts val="0"/>
              </a:spcAft>
              <a:buClr>
                <a:schemeClr val="lt1"/>
              </a:buClr>
              <a:buSzPts val="5200"/>
              <a:buNone/>
              <a:defRPr sz="5200">
                <a:solidFill>
                  <a:schemeClr val="lt1"/>
                </a:solidFill>
              </a:defRPr>
            </a:lvl7pPr>
            <a:lvl8pPr lvl="7" algn="ctr">
              <a:lnSpc>
                <a:spcPct val="100000"/>
              </a:lnSpc>
              <a:spcBef>
                <a:spcPts val="0"/>
              </a:spcBef>
              <a:spcAft>
                <a:spcPts val="0"/>
              </a:spcAft>
              <a:buClr>
                <a:schemeClr val="lt1"/>
              </a:buClr>
              <a:buSzPts val="5200"/>
              <a:buNone/>
              <a:defRPr sz="5200">
                <a:solidFill>
                  <a:schemeClr val="lt1"/>
                </a:solidFill>
              </a:defRPr>
            </a:lvl8pPr>
            <a:lvl9pPr lvl="8" algn="ctr">
              <a:lnSpc>
                <a:spcPct val="100000"/>
              </a:lnSpc>
              <a:spcBef>
                <a:spcPts val="0"/>
              </a:spcBef>
              <a:spcAft>
                <a:spcPts val="0"/>
              </a:spcAft>
              <a:buClr>
                <a:schemeClr val="lt1"/>
              </a:buClr>
              <a:buSzPts val="5200"/>
              <a:buNone/>
              <a:defRPr sz="5200">
                <a:solidFill>
                  <a:schemeClr val="lt1"/>
                </a:solidFill>
              </a:defRPr>
            </a:lvl9pPr>
          </a:lstStyle>
          <a:p/>
        </p:txBody>
      </p:sp>
      <p:sp>
        <p:nvSpPr>
          <p:cNvPr id="55" name="Google Shape;55;p14"/>
          <p:cNvSpPr txBox="1"/>
          <p:nvPr>
            <p:ph idx="1" type="subTitle"/>
          </p:nvPr>
        </p:nvSpPr>
        <p:spPr>
          <a:xfrm>
            <a:off x="2275513" y="3287250"/>
            <a:ext cx="4359000" cy="40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6" name="Google Shape;56;p14"/>
          <p:cNvSpPr/>
          <p:nvPr/>
        </p:nvSpPr>
        <p:spPr>
          <a:xfrm flipH="1">
            <a:off x="7455475" y="0"/>
            <a:ext cx="1051800" cy="639000"/>
          </a:xfrm>
          <a:prstGeom prst="rect">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flipH="1" rot="10800000">
            <a:off x="7862662" y="238125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flipH="1" rot="10800000">
            <a:off x="7867788" y="1104394"/>
            <a:ext cx="1278600" cy="1278600"/>
          </a:xfrm>
          <a:prstGeom prst="pie">
            <a:avLst>
              <a:gd fmla="val 5404594"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flipH="1">
            <a:off x="8507086" y="814000"/>
            <a:ext cx="639300" cy="801600"/>
          </a:xfrm>
          <a:prstGeom prst="rect">
            <a:avLst/>
          </a:prstGeom>
          <a:solidFill>
            <a:schemeClr val="accent1"/>
          </a:solidFill>
          <a:ln>
            <a:noFill/>
          </a:ln>
          <a:effectLst>
            <a:outerShdw blurRad="157163" rotWithShape="0" algn="bl" dir="606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flipH="1" rot="-5400000">
            <a:off x="8277783" y="229500"/>
            <a:ext cx="1098000" cy="639000"/>
          </a:xfrm>
          <a:prstGeom prst="rect">
            <a:avLst/>
          </a:prstGeom>
          <a:solidFill>
            <a:srgbClr val="0082F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p:nvPr/>
        </p:nvSpPr>
        <p:spPr>
          <a:xfrm rot="10800000">
            <a:off x="7867788" y="2394319"/>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flipH="1">
            <a:off x="7977986" y="2456850"/>
            <a:ext cx="453300" cy="453300"/>
          </a:xfrm>
          <a:prstGeom prst="ellipse">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4"/>
          <p:cNvSpPr/>
          <p:nvPr/>
        </p:nvSpPr>
        <p:spPr>
          <a:xfrm flipH="1" rot="-5400000">
            <a:off x="7604886" y="3611750"/>
            <a:ext cx="590100" cy="2492700"/>
          </a:xfrm>
          <a:prstGeom prst="rect">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4"/>
          <p:cNvSpPr/>
          <p:nvPr/>
        </p:nvSpPr>
        <p:spPr>
          <a:xfrm flipH="1">
            <a:off x="7409052" y="3670650"/>
            <a:ext cx="1098000" cy="8955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flipH="1">
            <a:off x="8624686" y="3916025"/>
            <a:ext cx="453300" cy="453300"/>
          </a:xfrm>
          <a:prstGeom prst="ellipse">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flipH="1" rot="10800000">
            <a:off x="7862412" y="-645736"/>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a:off x="635200" y="-3025"/>
            <a:ext cx="1098000" cy="6390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p:nvPr/>
        </p:nvSpPr>
        <p:spPr>
          <a:xfrm rot="10800000">
            <a:off x="-2182" y="237823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rot="10800000">
            <a:off x="3492" y="1101374"/>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a:off x="-16725" y="810975"/>
            <a:ext cx="659400" cy="801600"/>
          </a:xfrm>
          <a:prstGeom prst="rect">
            <a:avLst/>
          </a:prstGeom>
          <a:solidFill>
            <a:schemeClr val="accent2"/>
          </a:solidFill>
          <a:ln>
            <a:noFill/>
          </a:ln>
          <a:effectLst>
            <a:outerShdw blurRad="157163" rotWithShape="0" algn="bl" dir="606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
          <p:cNvSpPr/>
          <p:nvPr/>
        </p:nvSpPr>
        <p:spPr>
          <a:xfrm rot="5400000">
            <a:off x="-229950" y="223025"/>
            <a:ext cx="1098000" cy="645900"/>
          </a:xfrm>
          <a:prstGeom prst="rect">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flipH="1" rot="10800000">
            <a:off x="3492" y="2391299"/>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a:off x="71894" y="1776605"/>
            <a:ext cx="453300" cy="453300"/>
          </a:xfrm>
          <a:prstGeom prst="ellipse">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p:nvPr/>
        </p:nvSpPr>
        <p:spPr>
          <a:xfrm rot="5400000">
            <a:off x="945150" y="3599000"/>
            <a:ext cx="591300" cy="25110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
          <p:cNvSpPr/>
          <p:nvPr/>
        </p:nvSpPr>
        <p:spPr>
          <a:xfrm>
            <a:off x="642824" y="3667625"/>
            <a:ext cx="1098000" cy="895500"/>
          </a:xfrm>
          <a:prstGeom prst="rect">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
          <p:cNvSpPr/>
          <p:nvPr/>
        </p:nvSpPr>
        <p:spPr>
          <a:xfrm>
            <a:off x="71894" y="3913005"/>
            <a:ext cx="453300" cy="453300"/>
          </a:xfrm>
          <a:prstGeom prst="ellipse">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
          <p:cNvSpPr/>
          <p:nvPr/>
        </p:nvSpPr>
        <p:spPr>
          <a:xfrm rot="10800000">
            <a:off x="11175" y="-64875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sp>
        <p:nvSpPr>
          <p:cNvPr id="79" name="Google Shape;79;p15"/>
          <p:cNvSpPr txBox="1"/>
          <p:nvPr>
            <p:ph type="title"/>
          </p:nvPr>
        </p:nvSpPr>
        <p:spPr>
          <a:xfrm>
            <a:off x="1304400" y="1414976"/>
            <a:ext cx="6535200" cy="8418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600">
                <a:solidFill>
                  <a:srgbClr val="3B3B3B"/>
                </a:solidFill>
                <a:highlight>
                  <a:schemeClr val="accent1"/>
                </a:highligh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0" name="Google Shape;80;p15"/>
          <p:cNvSpPr txBox="1"/>
          <p:nvPr>
            <p:ph idx="1" type="subTitle"/>
          </p:nvPr>
        </p:nvSpPr>
        <p:spPr>
          <a:xfrm>
            <a:off x="2356350" y="2229751"/>
            <a:ext cx="4431300" cy="177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7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1" name="Google Shape;81;p15"/>
          <p:cNvSpPr/>
          <p:nvPr/>
        </p:nvSpPr>
        <p:spPr>
          <a:xfrm rot="-5400000">
            <a:off x="382687" y="4636031"/>
            <a:ext cx="478500" cy="536100"/>
          </a:xfrm>
          <a:prstGeom prst="rect">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5"/>
          <p:cNvSpPr/>
          <p:nvPr/>
        </p:nvSpPr>
        <p:spPr>
          <a:xfrm>
            <a:off x="12" y="3425315"/>
            <a:ext cx="543900" cy="1718100"/>
          </a:xfrm>
          <a:prstGeom prst="rect">
            <a:avLst/>
          </a:prstGeom>
          <a:solidFill>
            <a:schemeClr val="accent3"/>
          </a:solidFill>
          <a:ln>
            <a:noFill/>
          </a:ln>
          <a:effectLst>
            <a:outerShdw blurRad="157163" rotWithShape="0" algn="bl" dir="198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5"/>
          <p:cNvSpPr/>
          <p:nvPr/>
        </p:nvSpPr>
        <p:spPr>
          <a:xfrm>
            <a:off x="53576" y="2868550"/>
            <a:ext cx="436800" cy="436800"/>
          </a:xfrm>
          <a:prstGeom prst="ellipse">
            <a:avLst/>
          </a:prstGeom>
          <a:solidFill>
            <a:schemeClr val="accent1"/>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5"/>
          <p:cNvSpPr/>
          <p:nvPr/>
        </p:nvSpPr>
        <p:spPr>
          <a:xfrm flipH="1" rot="10800000">
            <a:off x="8101285" y="867040"/>
            <a:ext cx="436800" cy="436800"/>
          </a:xfrm>
          <a:prstGeom prst="ellipse">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5"/>
          <p:cNvSpPr/>
          <p:nvPr/>
        </p:nvSpPr>
        <p:spPr>
          <a:xfrm flipH="1" rot="10800000">
            <a:off x="8350447" y="126303"/>
            <a:ext cx="688200" cy="688200"/>
          </a:xfrm>
          <a:prstGeom prst="ellipse">
            <a:avLst/>
          </a:prstGeom>
          <a:solidFill>
            <a:schemeClr val="accen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5"/>
          <p:cNvSpPr/>
          <p:nvPr/>
        </p:nvSpPr>
        <p:spPr>
          <a:xfrm flipH="1" rot="10800000">
            <a:off x="8481143" y="1303850"/>
            <a:ext cx="288000" cy="288000"/>
          </a:xfrm>
          <a:prstGeom prst="ellipse">
            <a:avLst/>
          </a:prstGeom>
          <a:solidFill>
            <a:schemeClr val="l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5"/>
          <p:cNvSpPr/>
          <p:nvPr/>
        </p:nvSpPr>
        <p:spPr>
          <a:xfrm flipH="1">
            <a:off x="12" y="2269"/>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5"/>
          <p:cNvSpPr/>
          <p:nvPr/>
        </p:nvSpPr>
        <p:spPr>
          <a:xfrm flipH="1" rot="5400000">
            <a:off x="8308218" y="3808325"/>
            <a:ext cx="1051800" cy="6390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5"/>
          <p:cNvSpPr/>
          <p:nvPr/>
        </p:nvSpPr>
        <p:spPr>
          <a:xfrm flipH="1" rot="-5400000">
            <a:off x="8509954" y="4008861"/>
            <a:ext cx="1289400" cy="1289400"/>
          </a:xfrm>
          <a:prstGeom prst="pie">
            <a:avLst>
              <a:gd fmla="val 10793291" name="adj1"/>
              <a:gd fmla="val 16200000" name="adj2"/>
            </a:avLst>
          </a:prstGeom>
          <a:solidFill>
            <a:schemeClr val="accent1"/>
          </a:solidFill>
          <a:ln>
            <a:noFill/>
          </a:ln>
          <a:effectLst>
            <a:outerShdw blurRad="157163" rotWithShape="0" algn="bl" dir="804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5"/>
          <p:cNvSpPr/>
          <p:nvPr/>
        </p:nvSpPr>
        <p:spPr>
          <a:xfrm>
            <a:off x="5686" y="0"/>
            <a:ext cx="1278600" cy="1278600"/>
          </a:xfrm>
          <a:prstGeom prst="pie">
            <a:avLst>
              <a:gd fmla="val 5404594" name="adj1"/>
              <a:gd fmla="val 16200000" name="adj2"/>
            </a:avLst>
          </a:prstGeom>
          <a:solidFill>
            <a:schemeClr val="lt2"/>
          </a:solidFill>
          <a:ln>
            <a:noFill/>
          </a:ln>
          <a:effectLst>
            <a:outerShdw blurRad="157163" rotWithShape="0" algn="bl" dir="408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5"/>
          <p:cNvSpPr/>
          <p:nvPr/>
        </p:nvSpPr>
        <p:spPr>
          <a:xfrm flipH="1">
            <a:off x="7396525" y="4655975"/>
            <a:ext cx="1757100" cy="478500"/>
          </a:xfrm>
          <a:prstGeom prst="rect">
            <a:avLst/>
          </a:prstGeom>
          <a:solidFill>
            <a:schemeClr val="accent4"/>
          </a:solidFill>
          <a:ln>
            <a:noFill/>
          </a:ln>
          <a:effectLst>
            <a:outerShdw blurRad="157163" rotWithShape="0" algn="bl"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2" name="Shape 92"/>
        <p:cNvGrpSpPr/>
        <p:nvPr/>
      </p:nvGrpSpPr>
      <p:grpSpPr>
        <a:xfrm>
          <a:off x="0" y="0"/>
          <a:ext cx="0" cy="0"/>
          <a:chOff x="0" y="0"/>
          <a:chExt cx="0" cy="0"/>
        </a:xfrm>
      </p:grpSpPr>
      <p:sp>
        <p:nvSpPr>
          <p:cNvPr id="93" name="Google Shape;93;p16"/>
          <p:cNvSpPr txBox="1"/>
          <p:nvPr>
            <p:ph type="title"/>
          </p:nvPr>
        </p:nvSpPr>
        <p:spPr>
          <a:xfrm>
            <a:off x="946650" y="1035000"/>
            <a:ext cx="7250700" cy="30735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8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94" name="Google Shape;94;p16"/>
          <p:cNvSpPr/>
          <p:nvPr/>
        </p:nvSpPr>
        <p:spPr>
          <a:xfrm rot="10800000">
            <a:off x="-16725" y="238125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6"/>
          <p:cNvSpPr/>
          <p:nvPr/>
        </p:nvSpPr>
        <p:spPr>
          <a:xfrm rot="10800000">
            <a:off x="-11051" y="1104394"/>
            <a:ext cx="1278600" cy="1278600"/>
          </a:xfrm>
          <a:prstGeom prst="pie">
            <a:avLst>
              <a:gd fmla="val 5404594"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6"/>
          <p:cNvSpPr/>
          <p:nvPr/>
        </p:nvSpPr>
        <p:spPr>
          <a:xfrm flipH="1" rot="10800000">
            <a:off x="-11051" y="2394319"/>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6"/>
          <p:cNvSpPr/>
          <p:nvPr/>
        </p:nvSpPr>
        <p:spPr>
          <a:xfrm>
            <a:off x="704051" y="2456850"/>
            <a:ext cx="453300" cy="453300"/>
          </a:xfrm>
          <a:prstGeom prst="ellipse">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6"/>
          <p:cNvSpPr/>
          <p:nvPr/>
        </p:nvSpPr>
        <p:spPr>
          <a:xfrm rot="5400000">
            <a:off x="940351" y="3611750"/>
            <a:ext cx="590100" cy="2492700"/>
          </a:xfrm>
          <a:prstGeom prst="rect">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6"/>
          <p:cNvSpPr/>
          <p:nvPr/>
        </p:nvSpPr>
        <p:spPr>
          <a:xfrm>
            <a:off x="628286" y="3670650"/>
            <a:ext cx="1098000" cy="8955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6"/>
          <p:cNvSpPr/>
          <p:nvPr/>
        </p:nvSpPr>
        <p:spPr>
          <a:xfrm>
            <a:off x="57351" y="3916025"/>
            <a:ext cx="453300" cy="453300"/>
          </a:xfrm>
          <a:prstGeom prst="ellipse">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6"/>
          <p:cNvSpPr/>
          <p:nvPr/>
        </p:nvSpPr>
        <p:spPr>
          <a:xfrm flipH="1">
            <a:off x="7402137" y="-3025"/>
            <a:ext cx="1098000" cy="6390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6"/>
          <p:cNvSpPr/>
          <p:nvPr/>
        </p:nvSpPr>
        <p:spPr>
          <a:xfrm flipH="1" rot="10800000">
            <a:off x="7848119" y="237823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6"/>
          <p:cNvSpPr/>
          <p:nvPr/>
        </p:nvSpPr>
        <p:spPr>
          <a:xfrm flipH="1" rot="10800000">
            <a:off x="7853245" y="1101374"/>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6"/>
          <p:cNvSpPr/>
          <p:nvPr/>
        </p:nvSpPr>
        <p:spPr>
          <a:xfrm flipH="1">
            <a:off x="8492662" y="810975"/>
            <a:ext cx="659400" cy="801600"/>
          </a:xfrm>
          <a:prstGeom prst="rect">
            <a:avLst/>
          </a:prstGeom>
          <a:solidFill>
            <a:schemeClr val="accent2"/>
          </a:solidFill>
          <a:ln>
            <a:noFill/>
          </a:ln>
          <a:effectLst>
            <a:outerShdw blurRad="157163" rotWithShape="0" algn="bl" dir="606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6"/>
          <p:cNvSpPr/>
          <p:nvPr/>
        </p:nvSpPr>
        <p:spPr>
          <a:xfrm flipH="1" rot="-5400000">
            <a:off x="8267287" y="223025"/>
            <a:ext cx="1098000" cy="645900"/>
          </a:xfrm>
          <a:prstGeom prst="rect">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6"/>
          <p:cNvSpPr/>
          <p:nvPr/>
        </p:nvSpPr>
        <p:spPr>
          <a:xfrm rot="10800000">
            <a:off x="7853245" y="2391299"/>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6"/>
          <p:cNvSpPr/>
          <p:nvPr/>
        </p:nvSpPr>
        <p:spPr>
          <a:xfrm flipH="1">
            <a:off x="8610143" y="1776605"/>
            <a:ext cx="453300" cy="453300"/>
          </a:xfrm>
          <a:prstGeom prst="ellipse">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6"/>
          <p:cNvSpPr/>
          <p:nvPr/>
        </p:nvSpPr>
        <p:spPr>
          <a:xfrm flipH="1" rot="10800000">
            <a:off x="7862662" y="-64875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109" name="Shape 109"/>
        <p:cNvGrpSpPr/>
        <p:nvPr/>
      </p:nvGrpSpPr>
      <p:grpSpPr>
        <a:xfrm>
          <a:off x="0" y="0"/>
          <a:ext cx="0" cy="0"/>
          <a:chOff x="0" y="0"/>
          <a:chExt cx="0" cy="0"/>
        </a:xfrm>
      </p:grpSpPr>
      <p:sp>
        <p:nvSpPr>
          <p:cNvPr id="110" name="Google Shape;110;p17"/>
          <p:cNvSpPr txBox="1"/>
          <p:nvPr>
            <p:ph idx="1" type="subTitle"/>
          </p:nvPr>
        </p:nvSpPr>
        <p:spPr>
          <a:xfrm>
            <a:off x="1462500" y="3872325"/>
            <a:ext cx="6219000" cy="73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1" name="Google Shape;111;p17"/>
          <p:cNvSpPr txBox="1"/>
          <p:nvPr>
            <p:ph type="title"/>
          </p:nvPr>
        </p:nvSpPr>
        <p:spPr>
          <a:xfrm>
            <a:off x="720000" y="408474"/>
            <a:ext cx="77040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12" name="Google Shape;112;p17"/>
          <p:cNvSpPr/>
          <p:nvPr/>
        </p:nvSpPr>
        <p:spPr>
          <a:xfrm rot="10800000">
            <a:off x="-14700" y="3851825"/>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7"/>
          <p:cNvSpPr/>
          <p:nvPr/>
        </p:nvSpPr>
        <p:spPr>
          <a:xfrm rot="5400000">
            <a:off x="-238421" y="229500"/>
            <a:ext cx="1098000" cy="6390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7"/>
          <p:cNvSpPr/>
          <p:nvPr/>
        </p:nvSpPr>
        <p:spPr>
          <a:xfrm flipH="1" rot="10800000">
            <a:off x="-9026" y="386489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7"/>
          <p:cNvSpPr/>
          <p:nvPr/>
        </p:nvSpPr>
        <p:spPr>
          <a:xfrm>
            <a:off x="706076" y="3927425"/>
            <a:ext cx="453300" cy="453300"/>
          </a:xfrm>
          <a:prstGeom prst="ellipse">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7"/>
          <p:cNvSpPr/>
          <p:nvPr/>
        </p:nvSpPr>
        <p:spPr>
          <a:xfrm rot="10800000">
            <a:off x="-14450" y="-645736"/>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7"/>
          <p:cNvSpPr/>
          <p:nvPr/>
        </p:nvSpPr>
        <p:spPr>
          <a:xfrm flipH="1">
            <a:off x="7480362" y="-3025"/>
            <a:ext cx="1098000" cy="639000"/>
          </a:xfrm>
          <a:prstGeom prst="rect">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7"/>
          <p:cNvSpPr/>
          <p:nvPr/>
        </p:nvSpPr>
        <p:spPr>
          <a:xfrm flipH="1" rot="-5400000">
            <a:off x="8269312" y="223025"/>
            <a:ext cx="1098000" cy="6459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7"/>
          <p:cNvSpPr/>
          <p:nvPr/>
        </p:nvSpPr>
        <p:spPr>
          <a:xfrm flipH="1">
            <a:off x="6878618" y="89830"/>
            <a:ext cx="453300" cy="453300"/>
          </a:xfrm>
          <a:prstGeom prst="ellipse">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7"/>
          <p:cNvSpPr/>
          <p:nvPr/>
        </p:nvSpPr>
        <p:spPr>
          <a:xfrm flipH="1" rot="-5400000">
            <a:off x="8292225" y="4290300"/>
            <a:ext cx="501900" cy="1217700"/>
          </a:xfrm>
          <a:prstGeom prst="rect">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7"/>
          <p:cNvSpPr/>
          <p:nvPr/>
        </p:nvSpPr>
        <p:spPr>
          <a:xfrm flipH="1">
            <a:off x="8612168" y="1240205"/>
            <a:ext cx="453300" cy="453300"/>
          </a:xfrm>
          <a:prstGeom prst="ellipse">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7"/>
          <p:cNvSpPr/>
          <p:nvPr/>
        </p:nvSpPr>
        <p:spPr>
          <a:xfrm rot="10800000">
            <a:off x="-8701" y="2371711"/>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7"/>
          <p:cNvSpPr/>
          <p:nvPr/>
        </p:nvSpPr>
        <p:spPr>
          <a:xfrm rot="10800000">
            <a:off x="-3027" y="1094855"/>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7"/>
          <p:cNvSpPr/>
          <p:nvPr/>
        </p:nvSpPr>
        <p:spPr>
          <a:xfrm flipH="1" rot="10800000">
            <a:off x="-3027" y="2384780"/>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7"/>
          <p:cNvSpPr/>
          <p:nvPr/>
        </p:nvSpPr>
        <p:spPr>
          <a:xfrm>
            <a:off x="65375" y="1770086"/>
            <a:ext cx="453300" cy="453300"/>
          </a:xfrm>
          <a:prstGeom prst="ellipse">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7"/>
          <p:cNvSpPr/>
          <p:nvPr/>
        </p:nvSpPr>
        <p:spPr>
          <a:xfrm flipH="1" rot="10800000">
            <a:off x="7862662" y="3356525"/>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7"/>
          <p:cNvSpPr/>
          <p:nvPr/>
        </p:nvSpPr>
        <p:spPr>
          <a:xfrm rot="10800000">
            <a:off x="7867788" y="336959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7"/>
          <p:cNvSpPr/>
          <p:nvPr/>
        </p:nvSpPr>
        <p:spPr>
          <a:xfrm flipH="1">
            <a:off x="7977986" y="3432125"/>
            <a:ext cx="453300" cy="453300"/>
          </a:xfrm>
          <a:prstGeom prst="ellipse">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9" name="Shape 129"/>
        <p:cNvGrpSpPr/>
        <p:nvPr/>
      </p:nvGrpSpPr>
      <p:grpSpPr>
        <a:xfrm>
          <a:off x="0" y="0"/>
          <a:ext cx="0" cy="0"/>
          <a:chOff x="0" y="0"/>
          <a:chExt cx="0" cy="0"/>
        </a:xfrm>
      </p:grpSpPr>
      <p:sp>
        <p:nvSpPr>
          <p:cNvPr id="130" name="Google Shape;130;p18"/>
          <p:cNvSpPr txBox="1"/>
          <p:nvPr>
            <p:ph idx="1" type="subTitle"/>
          </p:nvPr>
        </p:nvSpPr>
        <p:spPr>
          <a:xfrm>
            <a:off x="1524613" y="1910278"/>
            <a:ext cx="2700300" cy="434700"/>
          </a:xfrm>
          <a:prstGeom prst="rect">
            <a:avLst/>
          </a:prstGeom>
          <a:noFill/>
          <a:ln>
            <a:noFill/>
          </a:ln>
          <a:effectLst>
            <a:outerShdw blurRad="57150" rotWithShape="0" algn="bl" dir="3780000" dist="19050">
              <a:srgbClr val="000000">
                <a:alpha val="60000"/>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31" name="Google Shape;131;p18"/>
          <p:cNvSpPr txBox="1"/>
          <p:nvPr>
            <p:ph idx="2" type="subTitle"/>
          </p:nvPr>
        </p:nvSpPr>
        <p:spPr>
          <a:xfrm>
            <a:off x="4919091" y="1910278"/>
            <a:ext cx="2700300" cy="434700"/>
          </a:xfrm>
          <a:prstGeom prst="rect">
            <a:avLst/>
          </a:prstGeom>
          <a:noFill/>
          <a:ln>
            <a:noFill/>
          </a:ln>
          <a:effectLst>
            <a:outerShdw blurRad="57150" rotWithShape="0" algn="bl" dir="3780000" dist="19050">
              <a:srgbClr val="000000">
                <a:alpha val="60000"/>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32" name="Google Shape;132;p18"/>
          <p:cNvSpPr txBox="1"/>
          <p:nvPr>
            <p:ph idx="3" type="subTitle"/>
          </p:nvPr>
        </p:nvSpPr>
        <p:spPr>
          <a:xfrm>
            <a:off x="1524612" y="2433133"/>
            <a:ext cx="2700300" cy="97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3" name="Google Shape;133;p18"/>
          <p:cNvSpPr txBox="1"/>
          <p:nvPr>
            <p:ph idx="4" type="subTitle"/>
          </p:nvPr>
        </p:nvSpPr>
        <p:spPr>
          <a:xfrm>
            <a:off x="4919095" y="2433133"/>
            <a:ext cx="2700300" cy="97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4" name="Google Shape;134;p18"/>
          <p:cNvSpPr txBox="1"/>
          <p:nvPr>
            <p:ph type="title"/>
          </p:nvPr>
        </p:nvSpPr>
        <p:spPr>
          <a:xfrm>
            <a:off x="720000" y="397781"/>
            <a:ext cx="77040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35" name="Google Shape;135;p18"/>
          <p:cNvSpPr/>
          <p:nvPr/>
        </p:nvSpPr>
        <p:spPr>
          <a:xfrm rot="10800000">
            <a:off x="8048402" y="0"/>
            <a:ext cx="1098000" cy="895500"/>
          </a:xfrm>
          <a:prstGeom prst="rect">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8"/>
          <p:cNvSpPr/>
          <p:nvPr/>
        </p:nvSpPr>
        <p:spPr>
          <a:xfrm rot="-5400000">
            <a:off x="-1047" y="-1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8"/>
          <p:cNvSpPr/>
          <p:nvPr/>
        </p:nvSpPr>
        <p:spPr>
          <a:xfrm flipH="1" rot="-5400000">
            <a:off x="-3317" y="5664"/>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8"/>
          <p:cNvSpPr/>
          <p:nvPr/>
        </p:nvSpPr>
        <p:spPr>
          <a:xfrm rot="5400000">
            <a:off x="945150" y="3599000"/>
            <a:ext cx="591300" cy="25110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8"/>
          <p:cNvSpPr/>
          <p:nvPr/>
        </p:nvSpPr>
        <p:spPr>
          <a:xfrm>
            <a:off x="-13255" y="4247988"/>
            <a:ext cx="1098000" cy="895500"/>
          </a:xfrm>
          <a:prstGeom prst="rect">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8"/>
          <p:cNvSpPr/>
          <p:nvPr/>
        </p:nvSpPr>
        <p:spPr>
          <a:xfrm>
            <a:off x="2691269" y="4627855"/>
            <a:ext cx="453300" cy="453300"/>
          </a:xfrm>
          <a:prstGeom prst="ellipse">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8"/>
          <p:cNvSpPr/>
          <p:nvPr/>
        </p:nvSpPr>
        <p:spPr>
          <a:xfrm>
            <a:off x="7862662" y="89550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8"/>
          <p:cNvSpPr/>
          <p:nvPr/>
        </p:nvSpPr>
        <p:spPr>
          <a:xfrm flipH="1">
            <a:off x="7867788" y="893231"/>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8"/>
          <p:cNvSpPr/>
          <p:nvPr/>
        </p:nvSpPr>
        <p:spPr>
          <a:xfrm rot="10800000">
            <a:off x="7977986" y="1656000"/>
            <a:ext cx="453300" cy="453300"/>
          </a:xfrm>
          <a:prstGeom prst="ellipse">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8"/>
          <p:cNvSpPr/>
          <p:nvPr/>
        </p:nvSpPr>
        <p:spPr>
          <a:xfrm rot="10800000">
            <a:off x="8529436" y="4627850"/>
            <a:ext cx="453300" cy="453300"/>
          </a:xfrm>
          <a:prstGeom prst="ellipse">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45" name="Shape 145"/>
        <p:cNvGrpSpPr/>
        <p:nvPr/>
      </p:nvGrpSpPr>
      <p:grpSpPr>
        <a:xfrm>
          <a:off x="0" y="0"/>
          <a:ext cx="0" cy="0"/>
          <a:chOff x="0" y="0"/>
          <a:chExt cx="0" cy="0"/>
        </a:xfrm>
      </p:grpSpPr>
      <p:sp>
        <p:nvSpPr>
          <p:cNvPr id="146" name="Google Shape;146;p19"/>
          <p:cNvSpPr txBox="1"/>
          <p:nvPr>
            <p:ph type="title"/>
          </p:nvPr>
        </p:nvSpPr>
        <p:spPr>
          <a:xfrm>
            <a:off x="2127300" y="1612625"/>
            <a:ext cx="2241300" cy="730500"/>
          </a:xfrm>
          <a:prstGeom prst="rect">
            <a:avLst/>
          </a:prstGeom>
          <a:noFill/>
          <a:ln>
            <a:noFill/>
          </a:ln>
          <a:effectLst>
            <a:outerShdw blurRad="57150" rotWithShape="0" algn="bl" dir="3780000" dist="19050">
              <a:srgbClr val="000000">
                <a:alpha val="58819"/>
              </a:srgbClr>
            </a:outerShdw>
          </a:effectLst>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000">
                <a:solidFill>
                  <a:schemeClr val="dk2"/>
                </a:solidFill>
                <a:highlight>
                  <a:schemeClr val="accent1"/>
                </a:highlight>
                <a:latin typeface="Poppins"/>
                <a:ea typeface="Poppins"/>
                <a:cs typeface="Poppins"/>
                <a:sym typeface="Poppi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47" name="Google Shape;147;p19"/>
          <p:cNvSpPr txBox="1"/>
          <p:nvPr>
            <p:ph idx="2" type="title"/>
          </p:nvPr>
        </p:nvSpPr>
        <p:spPr>
          <a:xfrm>
            <a:off x="1397375" y="1755274"/>
            <a:ext cx="729900" cy="4176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600">
                <a:solidFill>
                  <a:schemeClr val="dk2"/>
                </a:solidFill>
                <a:latin typeface="Poppins"/>
                <a:ea typeface="Poppins"/>
                <a:cs typeface="Poppins"/>
                <a:sym typeface="Poppi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48" name="Google Shape;148;p19"/>
          <p:cNvSpPr txBox="1"/>
          <p:nvPr>
            <p:ph idx="1" type="subTitle"/>
          </p:nvPr>
        </p:nvSpPr>
        <p:spPr>
          <a:xfrm>
            <a:off x="2127300" y="2274871"/>
            <a:ext cx="22413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19"/>
          <p:cNvSpPr txBox="1"/>
          <p:nvPr>
            <p:ph idx="3" type="title"/>
          </p:nvPr>
        </p:nvSpPr>
        <p:spPr>
          <a:xfrm>
            <a:off x="5505325" y="1612625"/>
            <a:ext cx="2241300" cy="730500"/>
          </a:xfrm>
          <a:prstGeom prst="rect">
            <a:avLst/>
          </a:prstGeom>
          <a:noFill/>
          <a:ln>
            <a:noFill/>
          </a:ln>
          <a:effectLst>
            <a:outerShdw blurRad="57150" rotWithShape="0" algn="bl" dir="3780000" dist="19050">
              <a:srgbClr val="000000">
                <a:alpha val="58819"/>
              </a:srgbClr>
            </a:outerShdw>
          </a:effectLst>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000">
                <a:solidFill>
                  <a:schemeClr val="dk2"/>
                </a:solidFill>
                <a:highlight>
                  <a:schemeClr val="accent1"/>
                </a:highlight>
                <a:latin typeface="Poppins"/>
                <a:ea typeface="Poppins"/>
                <a:cs typeface="Poppins"/>
                <a:sym typeface="Poppi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0" name="Google Shape;150;p19"/>
          <p:cNvSpPr txBox="1"/>
          <p:nvPr>
            <p:ph idx="4" type="title"/>
          </p:nvPr>
        </p:nvSpPr>
        <p:spPr>
          <a:xfrm>
            <a:off x="4796900" y="1755274"/>
            <a:ext cx="729900" cy="4176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600">
                <a:solidFill>
                  <a:schemeClr val="dk2"/>
                </a:solidFill>
                <a:latin typeface="Poppins"/>
                <a:ea typeface="Poppins"/>
                <a:cs typeface="Poppins"/>
                <a:sym typeface="Poppi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51" name="Google Shape;151;p19"/>
          <p:cNvSpPr txBox="1"/>
          <p:nvPr>
            <p:ph idx="5" type="subTitle"/>
          </p:nvPr>
        </p:nvSpPr>
        <p:spPr>
          <a:xfrm>
            <a:off x="5505325" y="2274871"/>
            <a:ext cx="22413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19"/>
          <p:cNvSpPr txBox="1"/>
          <p:nvPr>
            <p:ph idx="6" type="title"/>
          </p:nvPr>
        </p:nvSpPr>
        <p:spPr>
          <a:xfrm>
            <a:off x="2127300" y="3021103"/>
            <a:ext cx="2241300" cy="730500"/>
          </a:xfrm>
          <a:prstGeom prst="rect">
            <a:avLst/>
          </a:prstGeom>
          <a:noFill/>
          <a:ln>
            <a:noFill/>
          </a:ln>
          <a:effectLst>
            <a:outerShdw blurRad="57150" rotWithShape="0" algn="bl" dir="3780000" dist="19050">
              <a:srgbClr val="000000">
                <a:alpha val="58819"/>
              </a:srgbClr>
            </a:outerShdw>
          </a:effectLst>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000">
                <a:solidFill>
                  <a:schemeClr val="dk2"/>
                </a:solidFill>
                <a:highlight>
                  <a:schemeClr val="accent1"/>
                </a:highlight>
                <a:latin typeface="Poppins"/>
                <a:ea typeface="Poppins"/>
                <a:cs typeface="Poppins"/>
                <a:sym typeface="Poppi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3" name="Google Shape;153;p19"/>
          <p:cNvSpPr txBox="1"/>
          <p:nvPr>
            <p:ph idx="7" type="title"/>
          </p:nvPr>
        </p:nvSpPr>
        <p:spPr>
          <a:xfrm>
            <a:off x="1397375" y="3171089"/>
            <a:ext cx="729900" cy="4176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600">
                <a:solidFill>
                  <a:schemeClr val="dk2"/>
                </a:solidFill>
                <a:latin typeface="Poppins"/>
                <a:ea typeface="Poppins"/>
                <a:cs typeface="Poppins"/>
                <a:sym typeface="Poppi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54" name="Google Shape;154;p19"/>
          <p:cNvSpPr txBox="1"/>
          <p:nvPr>
            <p:ph idx="8" type="subTitle"/>
          </p:nvPr>
        </p:nvSpPr>
        <p:spPr>
          <a:xfrm>
            <a:off x="2127300" y="3683274"/>
            <a:ext cx="22413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19"/>
          <p:cNvSpPr txBox="1"/>
          <p:nvPr>
            <p:ph idx="9" type="title"/>
          </p:nvPr>
        </p:nvSpPr>
        <p:spPr>
          <a:xfrm>
            <a:off x="5505325" y="3021103"/>
            <a:ext cx="2241300" cy="730500"/>
          </a:xfrm>
          <a:prstGeom prst="rect">
            <a:avLst/>
          </a:prstGeom>
          <a:noFill/>
          <a:ln>
            <a:noFill/>
          </a:ln>
          <a:effectLst>
            <a:outerShdw blurRad="57150" rotWithShape="0" algn="bl" dir="3780000" dist="19050">
              <a:srgbClr val="000000">
                <a:alpha val="58819"/>
              </a:srgbClr>
            </a:outerShdw>
          </a:effectLst>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000">
                <a:solidFill>
                  <a:schemeClr val="dk2"/>
                </a:solidFill>
                <a:highlight>
                  <a:schemeClr val="accent1"/>
                </a:highlight>
                <a:latin typeface="Poppins"/>
                <a:ea typeface="Poppins"/>
                <a:cs typeface="Poppins"/>
                <a:sym typeface="Poppi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6" name="Google Shape;156;p19"/>
          <p:cNvSpPr txBox="1"/>
          <p:nvPr>
            <p:ph idx="13" type="title"/>
          </p:nvPr>
        </p:nvSpPr>
        <p:spPr>
          <a:xfrm>
            <a:off x="4796900" y="3171089"/>
            <a:ext cx="729900" cy="4176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600">
                <a:solidFill>
                  <a:schemeClr val="dk2"/>
                </a:solidFill>
                <a:latin typeface="Poppins"/>
                <a:ea typeface="Poppins"/>
                <a:cs typeface="Poppins"/>
                <a:sym typeface="Poppi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57" name="Google Shape;157;p19"/>
          <p:cNvSpPr txBox="1"/>
          <p:nvPr>
            <p:ph idx="14" type="subTitle"/>
          </p:nvPr>
        </p:nvSpPr>
        <p:spPr>
          <a:xfrm>
            <a:off x="5505325" y="3683274"/>
            <a:ext cx="22413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19"/>
          <p:cNvSpPr txBox="1"/>
          <p:nvPr>
            <p:ph idx="15" type="title"/>
          </p:nvPr>
        </p:nvSpPr>
        <p:spPr>
          <a:xfrm>
            <a:off x="720000" y="407159"/>
            <a:ext cx="7704000" cy="572700"/>
          </a:xfrm>
          <a:prstGeom prst="rect">
            <a:avLst/>
          </a:prstGeom>
          <a:noFill/>
          <a:ln>
            <a:noFill/>
          </a:ln>
          <a:effectLst>
            <a:outerShdw blurRad="57150" rotWithShape="0" algn="bl" dir="360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59" name="Google Shape;159;p19"/>
          <p:cNvSpPr/>
          <p:nvPr/>
        </p:nvSpPr>
        <p:spPr>
          <a:xfrm rot="10800000">
            <a:off x="586822" y="837565"/>
            <a:ext cx="436800" cy="436800"/>
          </a:xfrm>
          <a:prstGeom prst="ellipse">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9"/>
          <p:cNvSpPr/>
          <p:nvPr/>
        </p:nvSpPr>
        <p:spPr>
          <a:xfrm rot="10800000">
            <a:off x="86260" y="96828"/>
            <a:ext cx="688200" cy="688200"/>
          </a:xfrm>
          <a:prstGeom prst="ellipse">
            <a:avLst/>
          </a:prstGeom>
          <a:solidFill>
            <a:schemeClr val="l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9"/>
          <p:cNvSpPr/>
          <p:nvPr/>
        </p:nvSpPr>
        <p:spPr>
          <a:xfrm rot="10800000">
            <a:off x="355763" y="1274375"/>
            <a:ext cx="288000" cy="288000"/>
          </a:xfrm>
          <a:prstGeom prst="ellipse">
            <a:avLst/>
          </a:prstGeom>
          <a:solidFill>
            <a:schemeClr val="accent1"/>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9"/>
          <p:cNvSpPr/>
          <p:nvPr/>
        </p:nvSpPr>
        <p:spPr>
          <a:xfrm rot="-5400000">
            <a:off x="382673" y="4636116"/>
            <a:ext cx="478500" cy="536100"/>
          </a:xfrm>
          <a:prstGeom prst="rect">
            <a:avLst/>
          </a:prstGeom>
          <a:solidFill>
            <a:schemeClr val="accent3"/>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9"/>
          <p:cNvSpPr/>
          <p:nvPr/>
        </p:nvSpPr>
        <p:spPr>
          <a:xfrm>
            <a:off x="-2" y="3425400"/>
            <a:ext cx="543900" cy="1718100"/>
          </a:xfrm>
          <a:prstGeom prst="rect">
            <a:avLst/>
          </a:prstGeom>
          <a:solidFill>
            <a:schemeClr val="accen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9"/>
          <p:cNvSpPr/>
          <p:nvPr/>
        </p:nvSpPr>
        <p:spPr>
          <a:xfrm flipH="1" rot="10800000">
            <a:off x="7862662" y="3851825"/>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9"/>
          <p:cNvSpPr/>
          <p:nvPr/>
        </p:nvSpPr>
        <p:spPr>
          <a:xfrm rot="10800000">
            <a:off x="7867788" y="3864894"/>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9"/>
          <p:cNvSpPr/>
          <p:nvPr/>
        </p:nvSpPr>
        <p:spPr>
          <a:xfrm rot="5400000">
            <a:off x="8282812" y="-28716"/>
            <a:ext cx="478500" cy="536100"/>
          </a:xfrm>
          <a:prstGeom prst="rect">
            <a:avLst/>
          </a:prstGeom>
          <a:solidFill>
            <a:schemeClr val="accent1"/>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9"/>
          <p:cNvSpPr/>
          <p:nvPr/>
        </p:nvSpPr>
        <p:spPr>
          <a:xfrm rot="10800000">
            <a:off x="8600087" y="0"/>
            <a:ext cx="543900" cy="1718100"/>
          </a:xfrm>
          <a:prstGeom prst="rect">
            <a:avLst/>
          </a:prstGeom>
          <a:solidFill>
            <a:schemeClr val="accent2"/>
          </a:solidFill>
          <a:ln>
            <a:noFill/>
          </a:ln>
          <a:effectLst>
            <a:outerShdw blurRad="157163" rotWithShape="0" algn="bl" dir="894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9"/>
          <p:cNvSpPr/>
          <p:nvPr/>
        </p:nvSpPr>
        <p:spPr>
          <a:xfrm rot="10800000">
            <a:off x="8653622" y="1838065"/>
            <a:ext cx="436800" cy="436800"/>
          </a:xfrm>
          <a:prstGeom prst="ellipse">
            <a:avLst/>
          </a:prstGeom>
          <a:solidFill>
            <a:schemeClr val="l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169" name="Shape 169"/>
        <p:cNvGrpSpPr/>
        <p:nvPr/>
      </p:nvGrpSpPr>
      <p:grpSpPr>
        <a:xfrm>
          <a:off x="0" y="0"/>
          <a:ext cx="0" cy="0"/>
          <a:chOff x="0" y="0"/>
          <a:chExt cx="0" cy="0"/>
        </a:xfrm>
      </p:grpSpPr>
      <p:sp>
        <p:nvSpPr>
          <p:cNvPr id="170" name="Google Shape;170;p20"/>
          <p:cNvSpPr txBox="1"/>
          <p:nvPr>
            <p:ph type="title"/>
          </p:nvPr>
        </p:nvSpPr>
        <p:spPr>
          <a:xfrm>
            <a:off x="2233400" y="2269650"/>
            <a:ext cx="4677300" cy="1556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3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1" name="Google Shape;171;p20"/>
          <p:cNvSpPr txBox="1"/>
          <p:nvPr>
            <p:ph idx="2" type="title"/>
          </p:nvPr>
        </p:nvSpPr>
        <p:spPr>
          <a:xfrm>
            <a:off x="3931825" y="1050650"/>
            <a:ext cx="1280400" cy="8418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solidFill>
                  <a:schemeClr val="dk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72" name="Google Shape;172;p20"/>
          <p:cNvSpPr txBox="1"/>
          <p:nvPr>
            <p:ph idx="1" type="subTitle"/>
          </p:nvPr>
        </p:nvSpPr>
        <p:spPr>
          <a:xfrm>
            <a:off x="2233450" y="3994902"/>
            <a:ext cx="4677300" cy="37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3" name="Google Shape;173;p20"/>
          <p:cNvSpPr/>
          <p:nvPr/>
        </p:nvSpPr>
        <p:spPr>
          <a:xfrm flipH="1">
            <a:off x="-16725" y="148250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0"/>
          <p:cNvSpPr/>
          <p:nvPr/>
        </p:nvSpPr>
        <p:spPr>
          <a:xfrm>
            <a:off x="-11051" y="1480231"/>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0"/>
          <p:cNvSpPr/>
          <p:nvPr/>
        </p:nvSpPr>
        <p:spPr>
          <a:xfrm flipH="1" rot="10800000">
            <a:off x="704051" y="2243000"/>
            <a:ext cx="453300" cy="453300"/>
          </a:xfrm>
          <a:prstGeom prst="ellipse">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0"/>
          <p:cNvSpPr/>
          <p:nvPr/>
        </p:nvSpPr>
        <p:spPr>
          <a:xfrm flipH="1" rot="5400000">
            <a:off x="940351" y="-951300"/>
            <a:ext cx="590100" cy="2492700"/>
          </a:xfrm>
          <a:prstGeom prst="rect">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0"/>
          <p:cNvSpPr/>
          <p:nvPr/>
        </p:nvSpPr>
        <p:spPr>
          <a:xfrm flipH="1" rot="10800000">
            <a:off x="628286" y="587000"/>
            <a:ext cx="1098000" cy="8955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0"/>
          <p:cNvSpPr/>
          <p:nvPr/>
        </p:nvSpPr>
        <p:spPr>
          <a:xfrm flipH="1" rot="10800000">
            <a:off x="57351" y="783825"/>
            <a:ext cx="453300" cy="453300"/>
          </a:xfrm>
          <a:prstGeom prst="ellipse">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0"/>
          <p:cNvSpPr/>
          <p:nvPr/>
        </p:nvSpPr>
        <p:spPr>
          <a:xfrm rot="10800000">
            <a:off x="7402137" y="4517175"/>
            <a:ext cx="1098000" cy="6390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0"/>
          <p:cNvSpPr/>
          <p:nvPr/>
        </p:nvSpPr>
        <p:spPr>
          <a:xfrm>
            <a:off x="7853245" y="2773176"/>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0"/>
          <p:cNvSpPr/>
          <p:nvPr/>
        </p:nvSpPr>
        <p:spPr>
          <a:xfrm rot="10800000">
            <a:off x="8492662" y="3540575"/>
            <a:ext cx="659400" cy="801600"/>
          </a:xfrm>
          <a:prstGeom prst="rect">
            <a:avLst/>
          </a:prstGeom>
          <a:solidFill>
            <a:schemeClr val="accent2"/>
          </a:solidFill>
          <a:ln>
            <a:noFill/>
          </a:ln>
          <a:effectLst>
            <a:outerShdw blurRad="157163" rotWithShape="0" algn="bl" dir="606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0"/>
          <p:cNvSpPr/>
          <p:nvPr/>
        </p:nvSpPr>
        <p:spPr>
          <a:xfrm rot="-5400000">
            <a:off x="8267287" y="4284225"/>
            <a:ext cx="1098000" cy="645900"/>
          </a:xfrm>
          <a:prstGeom prst="rect">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0"/>
          <p:cNvSpPr/>
          <p:nvPr/>
        </p:nvSpPr>
        <p:spPr>
          <a:xfrm rot="10800000">
            <a:off x="8610143" y="2923245"/>
            <a:ext cx="453300" cy="453300"/>
          </a:xfrm>
          <a:prstGeom prst="ellipse">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0"/>
          <p:cNvSpPr/>
          <p:nvPr/>
        </p:nvSpPr>
        <p:spPr>
          <a:xfrm>
            <a:off x="7862662" y="451250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5" name="Shape 185"/>
        <p:cNvGrpSpPr/>
        <p:nvPr/>
      </p:nvGrpSpPr>
      <p:grpSpPr>
        <a:xfrm>
          <a:off x="0" y="0"/>
          <a:ext cx="0" cy="0"/>
          <a:chOff x="0" y="0"/>
          <a:chExt cx="0" cy="0"/>
        </a:xfrm>
      </p:grpSpPr>
      <p:sp>
        <p:nvSpPr>
          <p:cNvPr id="186" name="Google Shape;186;p21"/>
          <p:cNvSpPr txBox="1"/>
          <p:nvPr>
            <p:ph type="title"/>
          </p:nvPr>
        </p:nvSpPr>
        <p:spPr>
          <a:xfrm>
            <a:off x="720000" y="445025"/>
            <a:ext cx="77040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87" name="Google Shape;187;p21"/>
          <p:cNvSpPr txBox="1"/>
          <p:nvPr>
            <p:ph idx="1" type="body"/>
          </p:nvPr>
        </p:nvSpPr>
        <p:spPr>
          <a:xfrm>
            <a:off x="923425" y="942800"/>
            <a:ext cx="7297200" cy="3663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434343"/>
              </a:buClr>
              <a:buSzPts val="1400"/>
              <a:buAutoNum type="arabicPeriod"/>
              <a:defRPr sz="1300">
                <a:solidFill>
                  <a:srgbClr val="434343"/>
                </a:solidFill>
              </a:defRPr>
            </a:lvl1pPr>
            <a:lvl2pPr indent="-317500" lvl="1" marL="914400" algn="l">
              <a:lnSpc>
                <a:spcPct val="115000"/>
              </a:lnSpc>
              <a:spcBef>
                <a:spcPts val="0"/>
              </a:spcBef>
              <a:spcAft>
                <a:spcPts val="0"/>
              </a:spcAft>
              <a:buClr>
                <a:srgbClr val="434343"/>
              </a:buClr>
              <a:buSzPts val="1400"/>
              <a:buAutoNum type="alphaLcPeriod"/>
              <a:defRPr>
                <a:solidFill>
                  <a:srgbClr val="434343"/>
                </a:solidFill>
              </a:defRPr>
            </a:lvl2pPr>
            <a:lvl3pPr indent="-317500" lvl="2" marL="1371600" algn="l">
              <a:lnSpc>
                <a:spcPct val="115000"/>
              </a:lnSpc>
              <a:spcBef>
                <a:spcPts val="0"/>
              </a:spcBef>
              <a:spcAft>
                <a:spcPts val="0"/>
              </a:spcAft>
              <a:buClr>
                <a:srgbClr val="434343"/>
              </a:buClr>
              <a:buSzPts val="1400"/>
              <a:buAutoNum type="romanLcPeriod"/>
              <a:defRPr>
                <a:solidFill>
                  <a:srgbClr val="434343"/>
                </a:solidFill>
              </a:defRPr>
            </a:lvl3pPr>
            <a:lvl4pPr indent="-317500" lvl="3" marL="1828800" algn="l">
              <a:lnSpc>
                <a:spcPct val="115000"/>
              </a:lnSpc>
              <a:spcBef>
                <a:spcPts val="0"/>
              </a:spcBef>
              <a:spcAft>
                <a:spcPts val="0"/>
              </a:spcAft>
              <a:buClr>
                <a:srgbClr val="434343"/>
              </a:buClr>
              <a:buSzPts val="1400"/>
              <a:buAutoNum type="arabicPeriod"/>
              <a:defRPr>
                <a:solidFill>
                  <a:srgbClr val="434343"/>
                </a:solidFill>
              </a:defRPr>
            </a:lvl4pPr>
            <a:lvl5pPr indent="-317500" lvl="4" marL="2286000" algn="l">
              <a:lnSpc>
                <a:spcPct val="115000"/>
              </a:lnSpc>
              <a:spcBef>
                <a:spcPts val="0"/>
              </a:spcBef>
              <a:spcAft>
                <a:spcPts val="0"/>
              </a:spcAft>
              <a:buClr>
                <a:srgbClr val="434343"/>
              </a:buClr>
              <a:buSzPts val="1400"/>
              <a:buAutoNum type="alphaLcPeriod"/>
              <a:defRPr>
                <a:solidFill>
                  <a:srgbClr val="434343"/>
                </a:solidFill>
              </a:defRPr>
            </a:lvl5pPr>
            <a:lvl6pPr indent="-317500" lvl="5" marL="2743200" algn="l">
              <a:lnSpc>
                <a:spcPct val="115000"/>
              </a:lnSpc>
              <a:spcBef>
                <a:spcPts val="0"/>
              </a:spcBef>
              <a:spcAft>
                <a:spcPts val="0"/>
              </a:spcAft>
              <a:buClr>
                <a:srgbClr val="434343"/>
              </a:buClr>
              <a:buSzPts val="1400"/>
              <a:buAutoNum type="romanLcPeriod"/>
              <a:defRPr>
                <a:solidFill>
                  <a:srgbClr val="434343"/>
                </a:solidFill>
              </a:defRPr>
            </a:lvl6pPr>
            <a:lvl7pPr indent="-317500" lvl="6" marL="3200400" algn="l">
              <a:lnSpc>
                <a:spcPct val="115000"/>
              </a:lnSpc>
              <a:spcBef>
                <a:spcPts val="0"/>
              </a:spcBef>
              <a:spcAft>
                <a:spcPts val="0"/>
              </a:spcAft>
              <a:buClr>
                <a:srgbClr val="434343"/>
              </a:buClr>
              <a:buSzPts val="1400"/>
              <a:buAutoNum type="arabicPeriod"/>
              <a:defRPr>
                <a:solidFill>
                  <a:srgbClr val="434343"/>
                </a:solidFill>
              </a:defRPr>
            </a:lvl7pPr>
            <a:lvl8pPr indent="-317500" lvl="7" marL="3657600" algn="l">
              <a:lnSpc>
                <a:spcPct val="115000"/>
              </a:lnSpc>
              <a:spcBef>
                <a:spcPts val="0"/>
              </a:spcBef>
              <a:spcAft>
                <a:spcPts val="0"/>
              </a:spcAft>
              <a:buClr>
                <a:srgbClr val="434343"/>
              </a:buClr>
              <a:buSzPts val="1400"/>
              <a:buAutoNum type="alphaLcPeriod"/>
              <a:defRPr>
                <a:solidFill>
                  <a:srgbClr val="434343"/>
                </a:solidFill>
              </a:defRPr>
            </a:lvl8pPr>
            <a:lvl9pPr indent="-317500" lvl="8" marL="4114800" algn="l">
              <a:lnSpc>
                <a:spcPct val="115000"/>
              </a:lnSpc>
              <a:spcBef>
                <a:spcPts val="0"/>
              </a:spcBef>
              <a:spcAft>
                <a:spcPts val="0"/>
              </a:spcAft>
              <a:buClr>
                <a:srgbClr val="434343"/>
              </a:buClr>
              <a:buSzPts val="1400"/>
              <a:buAutoNum type="romanLcPeriod"/>
              <a:defRPr>
                <a:solidFill>
                  <a:srgbClr val="434343"/>
                </a:solidFill>
              </a:defRPr>
            </a:lvl9pPr>
          </a:lstStyle>
          <a:p/>
        </p:txBody>
      </p:sp>
      <p:sp>
        <p:nvSpPr>
          <p:cNvPr id="188" name="Google Shape;188;p21"/>
          <p:cNvSpPr/>
          <p:nvPr/>
        </p:nvSpPr>
        <p:spPr>
          <a:xfrm flipH="1" rot="5400000">
            <a:off x="-191825" y="4636020"/>
            <a:ext cx="478500" cy="536100"/>
          </a:xfrm>
          <a:prstGeom prst="rect">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1"/>
          <p:cNvSpPr/>
          <p:nvPr/>
        </p:nvSpPr>
        <p:spPr>
          <a:xfrm flipH="1">
            <a:off x="125450" y="3425304"/>
            <a:ext cx="543900" cy="1718100"/>
          </a:xfrm>
          <a:prstGeom prst="rect">
            <a:avLst/>
          </a:prstGeom>
          <a:solidFill>
            <a:schemeClr val="accent2"/>
          </a:solidFill>
          <a:ln>
            <a:noFill/>
          </a:ln>
          <a:effectLst>
            <a:outerShdw blurRad="157163" rotWithShape="0" algn="bl" dir="198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1"/>
          <p:cNvSpPr/>
          <p:nvPr/>
        </p:nvSpPr>
        <p:spPr>
          <a:xfrm flipH="1">
            <a:off x="178986" y="2868539"/>
            <a:ext cx="436800" cy="436800"/>
          </a:xfrm>
          <a:prstGeom prst="ellipse">
            <a:avLst/>
          </a:prstGeom>
          <a:solidFill>
            <a:schemeClr val="l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1"/>
          <p:cNvSpPr/>
          <p:nvPr/>
        </p:nvSpPr>
        <p:spPr>
          <a:xfrm flipH="1">
            <a:off x="-16725" y="2259"/>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1"/>
          <p:cNvSpPr/>
          <p:nvPr/>
        </p:nvSpPr>
        <p:spPr>
          <a:xfrm>
            <a:off x="-11051" y="-11"/>
            <a:ext cx="1278600" cy="1278600"/>
          </a:xfrm>
          <a:prstGeom prst="pie">
            <a:avLst>
              <a:gd fmla="val 5404594" name="adj1"/>
              <a:gd fmla="val 16200000" name="adj2"/>
            </a:avLst>
          </a:prstGeom>
          <a:solidFill>
            <a:schemeClr val="lt2"/>
          </a:solidFill>
          <a:ln>
            <a:noFill/>
          </a:ln>
          <a:effectLst>
            <a:outerShdw blurRad="157163" rotWithShape="0" algn="bl" dir="408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1"/>
          <p:cNvSpPr/>
          <p:nvPr/>
        </p:nvSpPr>
        <p:spPr>
          <a:xfrm flipH="1">
            <a:off x="8484612" y="801326"/>
            <a:ext cx="659400" cy="1599000"/>
          </a:xfrm>
          <a:prstGeom prst="rect">
            <a:avLst/>
          </a:prstGeom>
          <a:solidFill>
            <a:schemeClr val="accent2"/>
          </a:solidFill>
          <a:ln>
            <a:noFill/>
          </a:ln>
          <a:effectLst>
            <a:outerShdw blurRad="157163" rotWithShape="0" algn="bl" dir="606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1"/>
          <p:cNvSpPr/>
          <p:nvPr/>
        </p:nvSpPr>
        <p:spPr>
          <a:xfrm flipH="1" rot="-5400000">
            <a:off x="8259237" y="213376"/>
            <a:ext cx="1098000" cy="645900"/>
          </a:xfrm>
          <a:prstGeom prst="rect">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1"/>
          <p:cNvSpPr/>
          <p:nvPr/>
        </p:nvSpPr>
        <p:spPr>
          <a:xfrm flipH="1">
            <a:off x="8535418" y="4568881"/>
            <a:ext cx="453300" cy="453300"/>
          </a:xfrm>
          <a:prstGeom prst="ellipse">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1"/>
          <p:cNvSpPr/>
          <p:nvPr/>
        </p:nvSpPr>
        <p:spPr>
          <a:xfrm flipH="1" rot="10800000">
            <a:off x="7854612" y="-658399"/>
            <a:ext cx="1261500" cy="1289400"/>
          </a:xfrm>
          <a:prstGeom prst="pie">
            <a:avLst>
              <a:gd fmla="val 10793291" name="adj1"/>
              <a:gd fmla="val 16200000" name="adj2"/>
            </a:avLst>
          </a:prstGeom>
          <a:solidFill>
            <a:schemeClr val="accent4"/>
          </a:solidFill>
          <a:ln>
            <a:noFill/>
          </a:ln>
          <a:effectLst>
            <a:outerShdw blurRad="271463" rotWithShape="0" algn="bl" dir="10320000" dist="28575">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7" name="Shape 197"/>
        <p:cNvGrpSpPr/>
        <p:nvPr/>
      </p:nvGrpSpPr>
      <p:grpSpPr>
        <a:xfrm>
          <a:off x="0" y="0"/>
          <a:ext cx="0" cy="0"/>
          <a:chOff x="0" y="0"/>
          <a:chExt cx="0" cy="0"/>
        </a:xfrm>
      </p:grpSpPr>
      <p:sp>
        <p:nvSpPr>
          <p:cNvPr id="198" name="Google Shape;198;p22"/>
          <p:cNvSpPr txBox="1"/>
          <p:nvPr>
            <p:ph type="title"/>
          </p:nvPr>
        </p:nvSpPr>
        <p:spPr>
          <a:xfrm>
            <a:off x="720000" y="407159"/>
            <a:ext cx="77040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99" name="Google Shape;199;p22"/>
          <p:cNvSpPr/>
          <p:nvPr/>
        </p:nvSpPr>
        <p:spPr>
          <a:xfrm flipH="1" rot="10800000">
            <a:off x="8128438" y="837565"/>
            <a:ext cx="436800" cy="436800"/>
          </a:xfrm>
          <a:prstGeom prst="ellipse">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2"/>
          <p:cNvSpPr/>
          <p:nvPr/>
        </p:nvSpPr>
        <p:spPr>
          <a:xfrm flipH="1" rot="10800000">
            <a:off x="8377601" y="96828"/>
            <a:ext cx="688200" cy="688200"/>
          </a:xfrm>
          <a:prstGeom prst="ellipse">
            <a:avLst/>
          </a:prstGeom>
          <a:solidFill>
            <a:schemeClr val="l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2"/>
          <p:cNvSpPr/>
          <p:nvPr/>
        </p:nvSpPr>
        <p:spPr>
          <a:xfrm flipH="1" rot="10800000">
            <a:off x="8508297" y="1274375"/>
            <a:ext cx="288000" cy="288000"/>
          </a:xfrm>
          <a:prstGeom prst="ellipse">
            <a:avLst/>
          </a:prstGeom>
          <a:solidFill>
            <a:schemeClr val="accent1"/>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2"/>
          <p:cNvSpPr/>
          <p:nvPr/>
        </p:nvSpPr>
        <p:spPr>
          <a:xfrm flipH="1" rot="5400000">
            <a:off x="8290887" y="4636116"/>
            <a:ext cx="478500" cy="536100"/>
          </a:xfrm>
          <a:prstGeom prst="rect">
            <a:avLst/>
          </a:prstGeom>
          <a:solidFill>
            <a:schemeClr val="accent1"/>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2"/>
          <p:cNvSpPr/>
          <p:nvPr/>
        </p:nvSpPr>
        <p:spPr>
          <a:xfrm flipH="1">
            <a:off x="8608162" y="3425400"/>
            <a:ext cx="543900" cy="1718100"/>
          </a:xfrm>
          <a:prstGeom prst="rect">
            <a:avLst/>
          </a:prstGeom>
          <a:solidFill>
            <a:schemeClr val="l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2"/>
          <p:cNvSpPr/>
          <p:nvPr/>
        </p:nvSpPr>
        <p:spPr>
          <a:xfrm rot="10800000">
            <a:off x="-2" y="3851825"/>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2"/>
          <p:cNvSpPr/>
          <p:nvPr/>
        </p:nvSpPr>
        <p:spPr>
          <a:xfrm flipH="1" rot="10800000">
            <a:off x="5672" y="3864894"/>
            <a:ext cx="1278600" cy="1278600"/>
          </a:xfrm>
          <a:prstGeom prst="pie">
            <a:avLst>
              <a:gd fmla="val 5404594" name="adj1"/>
              <a:gd fmla="val 16200000" name="adj2"/>
            </a:avLst>
          </a:prstGeom>
          <a:solidFill>
            <a:schemeClr val="accent3"/>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2"/>
          <p:cNvSpPr/>
          <p:nvPr/>
        </p:nvSpPr>
        <p:spPr>
          <a:xfrm flipH="1" rot="-5400000">
            <a:off x="390749" y="-28716"/>
            <a:ext cx="478500" cy="536100"/>
          </a:xfrm>
          <a:prstGeom prst="rect">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2"/>
          <p:cNvSpPr/>
          <p:nvPr/>
        </p:nvSpPr>
        <p:spPr>
          <a:xfrm flipH="1" rot="10800000">
            <a:off x="8074" y="0"/>
            <a:ext cx="543900" cy="1718100"/>
          </a:xfrm>
          <a:prstGeom prst="rect">
            <a:avLst/>
          </a:prstGeom>
          <a:solidFill>
            <a:schemeClr val="accent2"/>
          </a:solidFill>
          <a:ln>
            <a:noFill/>
          </a:ln>
          <a:effectLst>
            <a:outerShdw blurRad="157163" rotWithShape="0" algn="bl" dir="894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2"/>
          <p:cNvSpPr/>
          <p:nvPr/>
        </p:nvSpPr>
        <p:spPr>
          <a:xfrm flipH="1" rot="10800000">
            <a:off x="61638" y="1838065"/>
            <a:ext cx="436800" cy="436800"/>
          </a:xfrm>
          <a:prstGeom prst="ellipse">
            <a:avLst/>
          </a:prstGeom>
          <a:solidFill>
            <a:schemeClr val="accent1"/>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09" name="Shape 209"/>
        <p:cNvGrpSpPr/>
        <p:nvPr/>
      </p:nvGrpSpPr>
      <p:grpSpPr>
        <a:xfrm>
          <a:off x="0" y="0"/>
          <a:ext cx="0" cy="0"/>
          <a:chOff x="0" y="0"/>
          <a:chExt cx="0" cy="0"/>
        </a:xfrm>
      </p:grpSpPr>
      <p:sp>
        <p:nvSpPr>
          <p:cNvPr id="210" name="Google Shape;210;p23"/>
          <p:cNvSpPr txBox="1"/>
          <p:nvPr>
            <p:ph type="title"/>
          </p:nvPr>
        </p:nvSpPr>
        <p:spPr>
          <a:xfrm>
            <a:off x="4301425" y="993814"/>
            <a:ext cx="4127400" cy="1826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11" name="Google Shape;211;p23"/>
          <p:cNvSpPr txBox="1"/>
          <p:nvPr>
            <p:ph idx="1" type="body"/>
          </p:nvPr>
        </p:nvSpPr>
        <p:spPr>
          <a:xfrm>
            <a:off x="4301425" y="2714875"/>
            <a:ext cx="2761800" cy="1399800"/>
          </a:xfrm>
          <a:prstGeom prst="rect">
            <a:avLst/>
          </a:prstGeom>
          <a:noFill/>
          <a:ln>
            <a:noFill/>
          </a:ln>
        </p:spPr>
        <p:txBody>
          <a:bodyPr anchorCtr="0" anchor="ctr" bIns="91425" lIns="91425" spcFirstLastPara="1" rIns="91425" wrap="square" tIns="91425">
            <a:noAutofit/>
          </a:bodyPr>
          <a:lstStyle>
            <a:lvl1pPr indent="-317500" lvl="0" marL="457200" algn="l">
              <a:lnSpc>
                <a:spcPct val="100000"/>
              </a:lnSpc>
              <a:spcBef>
                <a:spcPts val="0"/>
              </a:spcBef>
              <a:spcAft>
                <a:spcPts val="0"/>
              </a:spcAft>
              <a:buClr>
                <a:srgbClr val="434343"/>
              </a:buClr>
              <a:buSzPts val="1400"/>
              <a:buChar char="●"/>
              <a:defRPr sz="1400"/>
            </a:lvl1pPr>
            <a:lvl2pPr indent="-317500" lvl="1" marL="914400" algn="l">
              <a:lnSpc>
                <a:spcPct val="115000"/>
              </a:lnSpc>
              <a:spcBef>
                <a:spcPts val="0"/>
              </a:spcBef>
              <a:spcAft>
                <a:spcPts val="0"/>
              </a:spcAft>
              <a:buClr>
                <a:srgbClr val="434343"/>
              </a:buClr>
              <a:buSzPts val="1400"/>
              <a:buChar char="○"/>
              <a:defRPr>
                <a:solidFill>
                  <a:srgbClr val="434343"/>
                </a:solidFill>
              </a:defRPr>
            </a:lvl2pPr>
            <a:lvl3pPr indent="-317500" lvl="2" marL="1371600" algn="l">
              <a:lnSpc>
                <a:spcPct val="115000"/>
              </a:lnSpc>
              <a:spcBef>
                <a:spcPts val="0"/>
              </a:spcBef>
              <a:spcAft>
                <a:spcPts val="0"/>
              </a:spcAft>
              <a:buClr>
                <a:srgbClr val="434343"/>
              </a:buClr>
              <a:buSzPts val="1400"/>
              <a:buChar char="■"/>
              <a:defRPr>
                <a:solidFill>
                  <a:srgbClr val="434343"/>
                </a:solidFill>
              </a:defRPr>
            </a:lvl3pPr>
            <a:lvl4pPr indent="-317500" lvl="3" marL="1828800" algn="l">
              <a:lnSpc>
                <a:spcPct val="115000"/>
              </a:lnSpc>
              <a:spcBef>
                <a:spcPts val="0"/>
              </a:spcBef>
              <a:spcAft>
                <a:spcPts val="0"/>
              </a:spcAft>
              <a:buClr>
                <a:srgbClr val="434343"/>
              </a:buClr>
              <a:buSzPts val="1400"/>
              <a:buChar char="●"/>
              <a:defRPr>
                <a:solidFill>
                  <a:srgbClr val="434343"/>
                </a:solidFill>
              </a:defRPr>
            </a:lvl4pPr>
            <a:lvl5pPr indent="-317500" lvl="4" marL="2286000" algn="l">
              <a:lnSpc>
                <a:spcPct val="115000"/>
              </a:lnSpc>
              <a:spcBef>
                <a:spcPts val="0"/>
              </a:spcBef>
              <a:spcAft>
                <a:spcPts val="0"/>
              </a:spcAft>
              <a:buClr>
                <a:srgbClr val="434343"/>
              </a:buClr>
              <a:buSzPts val="1400"/>
              <a:buChar char="○"/>
              <a:defRPr>
                <a:solidFill>
                  <a:srgbClr val="434343"/>
                </a:solidFill>
              </a:defRPr>
            </a:lvl5pPr>
            <a:lvl6pPr indent="-317500" lvl="5" marL="2743200" algn="l">
              <a:lnSpc>
                <a:spcPct val="115000"/>
              </a:lnSpc>
              <a:spcBef>
                <a:spcPts val="0"/>
              </a:spcBef>
              <a:spcAft>
                <a:spcPts val="0"/>
              </a:spcAft>
              <a:buClr>
                <a:srgbClr val="434343"/>
              </a:buClr>
              <a:buSzPts val="1400"/>
              <a:buChar char="■"/>
              <a:defRPr>
                <a:solidFill>
                  <a:srgbClr val="434343"/>
                </a:solidFill>
              </a:defRPr>
            </a:lvl6pPr>
            <a:lvl7pPr indent="-317500" lvl="6" marL="3200400" algn="l">
              <a:lnSpc>
                <a:spcPct val="115000"/>
              </a:lnSpc>
              <a:spcBef>
                <a:spcPts val="0"/>
              </a:spcBef>
              <a:spcAft>
                <a:spcPts val="0"/>
              </a:spcAft>
              <a:buClr>
                <a:srgbClr val="434343"/>
              </a:buClr>
              <a:buSzPts val="1400"/>
              <a:buChar char="●"/>
              <a:defRPr>
                <a:solidFill>
                  <a:srgbClr val="434343"/>
                </a:solidFill>
              </a:defRPr>
            </a:lvl7pPr>
            <a:lvl8pPr indent="-317500" lvl="7" marL="3657600" algn="l">
              <a:lnSpc>
                <a:spcPct val="115000"/>
              </a:lnSpc>
              <a:spcBef>
                <a:spcPts val="0"/>
              </a:spcBef>
              <a:spcAft>
                <a:spcPts val="0"/>
              </a:spcAft>
              <a:buClr>
                <a:srgbClr val="434343"/>
              </a:buClr>
              <a:buSzPts val="1400"/>
              <a:buChar char="○"/>
              <a:defRPr>
                <a:solidFill>
                  <a:srgbClr val="434343"/>
                </a:solidFill>
              </a:defRPr>
            </a:lvl8pPr>
            <a:lvl9pPr indent="-317500" lvl="8" marL="4114800" algn="l">
              <a:lnSpc>
                <a:spcPct val="115000"/>
              </a:lnSpc>
              <a:spcBef>
                <a:spcPts val="0"/>
              </a:spcBef>
              <a:spcAft>
                <a:spcPts val="0"/>
              </a:spcAft>
              <a:buClr>
                <a:srgbClr val="434343"/>
              </a:buClr>
              <a:buSzPts val="1400"/>
              <a:buChar char="■"/>
              <a:defRPr>
                <a:solidFill>
                  <a:srgbClr val="434343"/>
                </a:solidFill>
              </a:defRPr>
            </a:lvl9pPr>
          </a:lstStyle>
          <a:p/>
        </p:txBody>
      </p:sp>
      <p:sp>
        <p:nvSpPr>
          <p:cNvPr id="212" name="Google Shape;212;p23"/>
          <p:cNvSpPr/>
          <p:nvPr/>
        </p:nvSpPr>
        <p:spPr>
          <a:xfrm flipH="1" rot="10800000">
            <a:off x="7862662" y="3851825"/>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3"/>
          <p:cNvSpPr/>
          <p:nvPr/>
        </p:nvSpPr>
        <p:spPr>
          <a:xfrm flipH="1" rot="-5400000">
            <a:off x="8277783" y="229500"/>
            <a:ext cx="1098000" cy="639000"/>
          </a:xfrm>
          <a:prstGeom prst="rect">
            <a:avLst/>
          </a:prstGeom>
          <a:solidFill>
            <a:srgbClr val="0082F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3"/>
          <p:cNvSpPr/>
          <p:nvPr/>
        </p:nvSpPr>
        <p:spPr>
          <a:xfrm rot="10800000">
            <a:off x="7867788" y="3864894"/>
            <a:ext cx="1278600" cy="1278600"/>
          </a:xfrm>
          <a:prstGeom prst="pie">
            <a:avLst>
              <a:gd fmla="val 5404594" name="adj1"/>
              <a:gd fmla="val 16200000" name="adj2"/>
            </a:avLst>
          </a:prstGeom>
          <a:solidFill>
            <a:schemeClr val="accent3"/>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3"/>
          <p:cNvSpPr/>
          <p:nvPr/>
        </p:nvSpPr>
        <p:spPr>
          <a:xfrm flipH="1">
            <a:off x="7977986" y="3927425"/>
            <a:ext cx="453300" cy="453300"/>
          </a:xfrm>
          <a:prstGeom prst="ellipse">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3"/>
          <p:cNvSpPr/>
          <p:nvPr/>
        </p:nvSpPr>
        <p:spPr>
          <a:xfrm flipH="1" rot="10800000">
            <a:off x="7862412" y="-645736"/>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7" name="Shape 217"/>
        <p:cNvGrpSpPr/>
        <p:nvPr/>
      </p:nvGrpSpPr>
      <p:grpSpPr>
        <a:xfrm>
          <a:off x="0" y="0"/>
          <a:ext cx="0" cy="0"/>
          <a:chOff x="0" y="0"/>
          <a:chExt cx="0" cy="0"/>
        </a:xfrm>
      </p:grpSpPr>
      <p:sp>
        <p:nvSpPr>
          <p:cNvPr id="218" name="Google Shape;218;p24"/>
          <p:cNvSpPr txBox="1"/>
          <p:nvPr>
            <p:ph type="title"/>
          </p:nvPr>
        </p:nvSpPr>
        <p:spPr>
          <a:xfrm>
            <a:off x="715100" y="172904"/>
            <a:ext cx="3427500" cy="26379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9" name="Shape 219"/>
        <p:cNvGrpSpPr/>
        <p:nvPr/>
      </p:nvGrpSpPr>
      <p:grpSpPr>
        <a:xfrm>
          <a:off x="0" y="0"/>
          <a:ext cx="0" cy="0"/>
          <a:chOff x="0" y="0"/>
          <a:chExt cx="0" cy="0"/>
        </a:xfrm>
      </p:grpSpPr>
      <p:sp>
        <p:nvSpPr>
          <p:cNvPr id="220" name="Google Shape;220;p25"/>
          <p:cNvSpPr txBox="1"/>
          <p:nvPr>
            <p:ph hasCustomPrompt="1" type="title"/>
          </p:nvPr>
        </p:nvSpPr>
        <p:spPr>
          <a:xfrm>
            <a:off x="1924175" y="1458900"/>
            <a:ext cx="5295600" cy="1754700"/>
          </a:xfrm>
          <a:prstGeom prst="rect">
            <a:avLst/>
          </a:prstGeom>
          <a:noFill/>
          <a:ln>
            <a:noFill/>
          </a:ln>
          <a:effectLst>
            <a:outerShdw blurRad="57150" rotWithShape="0" algn="bl" dir="3780000" dist="19050">
              <a:srgbClr val="000000">
                <a:alpha val="58819"/>
              </a:srgbClr>
            </a:outerShdw>
          </a:effectLst>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solidFill>
                  <a:schemeClr val="dk2"/>
                </a:solidFill>
                <a:highlight>
                  <a:schemeClr val="accent1"/>
                </a:highlight>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221" name="Google Shape;221;p25"/>
          <p:cNvSpPr txBox="1"/>
          <p:nvPr>
            <p:ph idx="1" type="subTitle"/>
          </p:nvPr>
        </p:nvSpPr>
        <p:spPr>
          <a:xfrm>
            <a:off x="1924175" y="3168025"/>
            <a:ext cx="5295600" cy="471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7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22" name="Google Shape;222;p25"/>
          <p:cNvSpPr/>
          <p:nvPr/>
        </p:nvSpPr>
        <p:spPr>
          <a:xfrm flipH="1" rot="10800000">
            <a:off x="7862662" y="238125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5"/>
          <p:cNvSpPr/>
          <p:nvPr/>
        </p:nvSpPr>
        <p:spPr>
          <a:xfrm rot="10800000">
            <a:off x="7867788" y="2394319"/>
            <a:ext cx="1278600" cy="1278600"/>
          </a:xfrm>
          <a:prstGeom prst="pie">
            <a:avLst>
              <a:gd fmla="val 5404594" name="adj1"/>
              <a:gd fmla="val 16200000" name="adj2"/>
            </a:avLst>
          </a:prstGeom>
          <a:solidFill>
            <a:schemeClr val="accent1"/>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5"/>
          <p:cNvSpPr/>
          <p:nvPr/>
        </p:nvSpPr>
        <p:spPr>
          <a:xfrm flipH="1">
            <a:off x="7977986" y="2456850"/>
            <a:ext cx="453300" cy="453300"/>
          </a:xfrm>
          <a:prstGeom prst="ellipse">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5"/>
          <p:cNvSpPr/>
          <p:nvPr/>
        </p:nvSpPr>
        <p:spPr>
          <a:xfrm flipH="1" rot="-5400000">
            <a:off x="7604886" y="3611750"/>
            <a:ext cx="590100" cy="24927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5"/>
          <p:cNvSpPr/>
          <p:nvPr/>
        </p:nvSpPr>
        <p:spPr>
          <a:xfrm flipH="1">
            <a:off x="7409052" y="3670650"/>
            <a:ext cx="1098000" cy="895500"/>
          </a:xfrm>
          <a:prstGeom prst="rect">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5"/>
          <p:cNvSpPr/>
          <p:nvPr/>
        </p:nvSpPr>
        <p:spPr>
          <a:xfrm flipH="1">
            <a:off x="8624686" y="3916025"/>
            <a:ext cx="453300" cy="453300"/>
          </a:xfrm>
          <a:prstGeom prst="ellipse">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5"/>
          <p:cNvSpPr/>
          <p:nvPr/>
        </p:nvSpPr>
        <p:spPr>
          <a:xfrm flipH="1">
            <a:off x="-2182" y="1482525"/>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5"/>
          <p:cNvSpPr/>
          <p:nvPr/>
        </p:nvSpPr>
        <p:spPr>
          <a:xfrm>
            <a:off x="3492" y="1480256"/>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5"/>
          <p:cNvSpPr/>
          <p:nvPr/>
        </p:nvSpPr>
        <p:spPr>
          <a:xfrm flipH="1" rot="5400000">
            <a:off x="945150" y="-959845"/>
            <a:ext cx="591300" cy="25110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5"/>
          <p:cNvSpPr/>
          <p:nvPr/>
        </p:nvSpPr>
        <p:spPr>
          <a:xfrm flipH="1" rot="10800000">
            <a:off x="642824" y="587030"/>
            <a:ext cx="1098000" cy="895500"/>
          </a:xfrm>
          <a:prstGeom prst="rect">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5"/>
          <p:cNvSpPr/>
          <p:nvPr/>
        </p:nvSpPr>
        <p:spPr>
          <a:xfrm flipH="1" rot="10800000">
            <a:off x="71894" y="783850"/>
            <a:ext cx="453300" cy="453300"/>
          </a:xfrm>
          <a:prstGeom prst="ellipse">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233" name="Shape 233"/>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34" name="Shape 234"/>
        <p:cNvGrpSpPr/>
        <p:nvPr/>
      </p:nvGrpSpPr>
      <p:grpSpPr>
        <a:xfrm>
          <a:off x="0" y="0"/>
          <a:ext cx="0" cy="0"/>
          <a:chOff x="0" y="0"/>
          <a:chExt cx="0" cy="0"/>
        </a:xfrm>
      </p:grpSpPr>
      <p:sp>
        <p:nvSpPr>
          <p:cNvPr id="235" name="Google Shape;235;p27"/>
          <p:cNvSpPr txBox="1"/>
          <p:nvPr>
            <p:ph type="title"/>
          </p:nvPr>
        </p:nvSpPr>
        <p:spPr>
          <a:xfrm>
            <a:off x="2290025" y="3342763"/>
            <a:ext cx="4563900" cy="5319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36" name="Google Shape;236;p27"/>
          <p:cNvSpPr txBox="1"/>
          <p:nvPr>
            <p:ph idx="1" type="subTitle"/>
          </p:nvPr>
        </p:nvSpPr>
        <p:spPr>
          <a:xfrm>
            <a:off x="1998050" y="1345050"/>
            <a:ext cx="5148000" cy="174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37" name="Google Shape;237;p27"/>
          <p:cNvSpPr/>
          <p:nvPr/>
        </p:nvSpPr>
        <p:spPr>
          <a:xfrm flipH="1">
            <a:off x="-16725" y="1173850"/>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7"/>
          <p:cNvSpPr/>
          <p:nvPr/>
        </p:nvSpPr>
        <p:spPr>
          <a:xfrm flipH="1">
            <a:off x="-11051" y="2461506"/>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7"/>
          <p:cNvSpPr/>
          <p:nvPr/>
        </p:nvSpPr>
        <p:spPr>
          <a:xfrm>
            <a:off x="-11051" y="1171581"/>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7"/>
          <p:cNvSpPr/>
          <p:nvPr/>
        </p:nvSpPr>
        <p:spPr>
          <a:xfrm flipH="1" rot="10800000">
            <a:off x="704051" y="1934350"/>
            <a:ext cx="453300" cy="453300"/>
          </a:xfrm>
          <a:prstGeom prst="ellipse">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7"/>
          <p:cNvSpPr/>
          <p:nvPr/>
        </p:nvSpPr>
        <p:spPr>
          <a:xfrm flipH="1" rot="5400000">
            <a:off x="940351" y="-951300"/>
            <a:ext cx="590100" cy="2492700"/>
          </a:xfrm>
          <a:prstGeom prst="rect">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7"/>
          <p:cNvSpPr/>
          <p:nvPr/>
        </p:nvSpPr>
        <p:spPr>
          <a:xfrm flipH="1" rot="10800000">
            <a:off x="628275" y="586875"/>
            <a:ext cx="1098000" cy="584700"/>
          </a:xfrm>
          <a:prstGeom prst="rect">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7"/>
          <p:cNvSpPr/>
          <p:nvPr/>
        </p:nvSpPr>
        <p:spPr>
          <a:xfrm rot="10800000">
            <a:off x="7402137" y="4517175"/>
            <a:ext cx="1098000" cy="639000"/>
          </a:xfrm>
          <a:prstGeom prst="rect">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7"/>
          <p:cNvSpPr/>
          <p:nvPr/>
        </p:nvSpPr>
        <p:spPr>
          <a:xfrm>
            <a:off x="7848119" y="1485520"/>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7"/>
          <p:cNvSpPr/>
          <p:nvPr/>
        </p:nvSpPr>
        <p:spPr>
          <a:xfrm>
            <a:off x="7853245" y="2773176"/>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7"/>
          <p:cNvSpPr/>
          <p:nvPr/>
        </p:nvSpPr>
        <p:spPr>
          <a:xfrm rot="10800000">
            <a:off x="8492662" y="3540575"/>
            <a:ext cx="659400" cy="801600"/>
          </a:xfrm>
          <a:prstGeom prst="rect">
            <a:avLst/>
          </a:prstGeom>
          <a:solidFill>
            <a:schemeClr val="accent2"/>
          </a:solidFill>
          <a:ln>
            <a:noFill/>
          </a:ln>
          <a:effectLst>
            <a:outerShdw blurRad="157163" rotWithShape="0" algn="bl" dir="606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7"/>
          <p:cNvSpPr/>
          <p:nvPr/>
        </p:nvSpPr>
        <p:spPr>
          <a:xfrm rot="-5400000">
            <a:off x="8267287" y="4284225"/>
            <a:ext cx="1098000" cy="6459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7"/>
          <p:cNvSpPr/>
          <p:nvPr/>
        </p:nvSpPr>
        <p:spPr>
          <a:xfrm flipH="1">
            <a:off x="7853245" y="1483251"/>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7"/>
          <p:cNvSpPr/>
          <p:nvPr/>
        </p:nvSpPr>
        <p:spPr>
          <a:xfrm rot="10800000">
            <a:off x="8610143" y="2923245"/>
            <a:ext cx="453300" cy="453300"/>
          </a:xfrm>
          <a:prstGeom prst="ellipse">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7"/>
          <p:cNvSpPr/>
          <p:nvPr/>
        </p:nvSpPr>
        <p:spPr>
          <a:xfrm>
            <a:off x="7862662" y="451250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51" name="Shape 251"/>
        <p:cNvGrpSpPr/>
        <p:nvPr/>
      </p:nvGrpSpPr>
      <p:grpSpPr>
        <a:xfrm>
          <a:off x="0" y="0"/>
          <a:ext cx="0" cy="0"/>
          <a:chOff x="0" y="0"/>
          <a:chExt cx="0" cy="0"/>
        </a:xfrm>
      </p:grpSpPr>
      <p:sp>
        <p:nvSpPr>
          <p:cNvPr id="252" name="Google Shape;252;p28"/>
          <p:cNvSpPr txBox="1"/>
          <p:nvPr>
            <p:ph idx="1" type="subTitle"/>
          </p:nvPr>
        </p:nvSpPr>
        <p:spPr>
          <a:xfrm>
            <a:off x="2786250" y="2747800"/>
            <a:ext cx="3571500" cy="135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3" name="Google Shape;253;p28"/>
          <p:cNvSpPr txBox="1"/>
          <p:nvPr>
            <p:ph type="title"/>
          </p:nvPr>
        </p:nvSpPr>
        <p:spPr>
          <a:xfrm>
            <a:off x="720000" y="408474"/>
            <a:ext cx="77040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54" name="Google Shape;254;p28"/>
          <p:cNvSpPr/>
          <p:nvPr/>
        </p:nvSpPr>
        <p:spPr>
          <a:xfrm flipH="1">
            <a:off x="8093650" y="0"/>
            <a:ext cx="1051800" cy="639000"/>
          </a:xfrm>
          <a:prstGeom prst="rect">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8"/>
          <p:cNvSpPr/>
          <p:nvPr/>
        </p:nvSpPr>
        <p:spPr>
          <a:xfrm flipH="1" rot="10800000">
            <a:off x="7862662" y="3851825"/>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8"/>
          <p:cNvSpPr/>
          <p:nvPr/>
        </p:nvSpPr>
        <p:spPr>
          <a:xfrm flipH="1" rot="10800000">
            <a:off x="7867788" y="2574969"/>
            <a:ext cx="1278600" cy="1278600"/>
          </a:xfrm>
          <a:prstGeom prst="pie">
            <a:avLst>
              <a:gd fmla="val 5404594"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8"/>
          <p:cNvSpPr/>
          <p:nvPr/>
        </p:nvSpPr>
        <p:spPr>
          <a:xfrm flipH="1">
            <a:off x="8507086" y="2284575"/>
            <a:ext cx="639300" cy="801600"/>
          </a:xfrm>
          <a:prstGeom prst="rect">
            <a:avLst/>
          </a:prstGeom>
          <a:solidFill>
            <a:schemeClr val="accent1"/>
          </a:solidFill>
          <a:ln>
            <a:noFill/>
          </a:ln>
          <a:effectLst>
            <a:outerShdw blurRad="157163" rotWithShape="0" algn="bl" dir="606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8"/>
          <p:cNvSpPr/>
          <p:nvPr/>
        </p:nvSpPr>
        <p:spPr>
          <a:xfrm rot="10800000">
            <a:off x="7867788" y="3864894"/>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8"/>
          <p:cNvSpPr/>
          <p:nvPr/>
        </p:nvSpPr>
        <p:spPr>
          <a:xfrm flipH="1">
            <a:off x="7977986" y="3927425"/>
            <a:ext cx="453300" cy="453300"/>
          </a:xfrm>
          <a:prstGeom prst="ellipse">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8"/>
          <p:cNvSpPr/>
          <p:nvPr/>
        </p:nvSpPr>
        <p:spPr>
          <a:xfrm flipH="1" rot="10800000">
            <a:off x="8500587" y="-645736"/>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8"/>
          <p:cNvSpPr/>
          <p:nvPr/>
        </p:nvSpPr>
        <p:spPr>
          <a:xfrm rot="10800000">
            <a:off x="-2182" y="1276855"/>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8"/>
          <p:cNvSpPr/>
          <p:nvPr/>
        </p:nvSpPr>
        <p:spPr>
          <a:xfrm rot="10800000">
            <a:off x="3492" y="-1"/>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8"/>
          <p:cNvSpPr/>
          <p:nvPr/>
        </p:nvSpPr>
        <p:spPr>
          <a:xfrm flipH="1" rot="10800000">
            <a:off x="3492" y="1289924"/>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8"/>
          <p:cNvSpPr/>
          <p:nvPr/>
        </p:nvSpPr>
        <p:spPr>
          <a:xfrm>
            <a:off x="71894" y="675230"/>
            <a:ext cx="453300" cy="453300"/>
          </a:xfrm>
          <a:prstGeom prst="ellipse">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8"/>
          <p:cNvSpPr/>
          <p:nvPr/>
        </p:nvSpPr>
        <p:spPr>
          <a:xfrm rot="5400000">
            <a:off x="945150" y="3599000"/>
            <a:ext cx="591300" cy="25110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8"/>
          <p:cNvSpPr/>
          <p:nvPr/>
        </p:nvSpPr>
        <p:spPr>
          <a:xfrm>
            <a:off x="642824" y="3667625"/>
            <a:ext cx="1098000" cy="895500"/>
          </a:xfrm>
          <a:prstGeom prst="rect">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8"/>
          <p:cNvSpPr/>
          <p:nvPr/>
        </p:nvSpPr>
        <p:spPr>
          <a:xfrm>
            <a:off x="71894" y="3913005"/>
            <a:ext cx="453300" cy="453300"/>
          </a:xfrm>
          <a:prstGeom prst="ellipse">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268" name="Shape 268"/>
        <p:cNvGrpSpPr/>
        <p:nvPr/>
      </p:nvGrpSpPr>
      <p:grpSpPr>
        <a:xfrm>
          <a:off x="0" y="0"/>
          <a:ext cx="0" cy="0"/>
          <a:chOff x="0" y="0"/>
          <a:chExt cx="0" cy="0"/>
        </a:xfrm>
      </p:grpSpPr>
      <p:sp>
        <p:nvSpPr>
          <p:cNvPr id="269" name="Google Shape;269;p29"/>
          <p:cNvSpPr/>
          <p:nvPr/>
        </p:nvSpPr>
        <p:spPr>
          <a:xfrm flipH="1" rot="10800000">
            <a:off x="635200" y="4517175"/>
            <a:ext cx="1098000" cy="6390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9"/>
          <p:cNvSpPr/>
          <p:nvPr/>
        </p:nvSpPr>
        <p:spPr>
          <a:xfrm flipH="1" rot="5400000">
            <a:off x="-229950" y="4284225"/>
            <a:ext cx="1098000" cy="645900"/>
          </a:xfrm>
          <a:prstGeom prst="rect">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9"/>
          <p:cNvSpPr/>
          <p:nvPr/>
        </p:nvSpPr>
        <p:spPr>
          <a:xfrm flipH="1">
            <a:off x="11175" y="451250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9"/>
          <p:cNvSpPr txBox="1"/>
          <p:nvPr>
            <p:ph idx="1" type="subTitle"/>
          </p:nvPr>
        </p:nvSpPr>
        <p:spPr>
          <a:xfrm>
            <a:off x="4681025" y="1827375"/>
            <a:ext cx="2473800" cy="1488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3" name="Google Shape;273;p29"/>
          <p:cNvSpPr txBox="1"/>
          <p:nvPr>
            <p:ph type="title"/>
          </p:nvPr>
        </p:nvSpPr>
        <p:spPr>
          <a:xfrm>
            <a:off x="1989163" y="2285400"/>
            <a:ext cx="24738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74" name="Google Shape;274;p29"/>
          <p:cNvSpPr/>
          <p:nvPr/>
        </p:nvSpPr>
        <p:spPr>
          <a:xfrm flipH="1" rot="10800000">
            <a:off x="8128438" y="837565"/>
            <a:ext cx="436800" cy="436800"/>
          </a:xfrm>
          <a:prstGeom prst="ellipse">
            <a:avLst/>
          </a:prstGeom>
          <a:solidFill>
            <a:schemeClr val="accent3"/>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9"/>
          <p:cNvSpPr/>
          <p:nvPr/>
        </p:nvSpPr>
        <p:spPr>
          <a:xfrm flipH="1" rot="10800000">
            <a:off x="8377601" y="96828"/>
            <a:ext cx="688200" cy="688200"/>
          </a:xfrm>
          <a:prstGeom prst="ellipse">
            <a:avLst/>
          </a:prstGeom>
          <a:solidFill>
            <a:schemeClr val="accent1"/>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9"/>
          <p:cNvSpPr/>
          <p:nvPr/>
        </p:nvSpPr>
        <p:spPr>
          <a:xfrm flipH="1" rot="10800000">
            <a:off x="8508297" y="1274375"/>
            <a:ext cx="288000" cy="288000"/>
          </a:xfrm>
          <a:prstGeom prst="ellipse">
            <a:avLst/>
          </a:prstGeom>
          <a:solidFill>
            <a:schemeClr val="l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9"/>
          <p:cNvSpPr/>
          <p:nvPr/>
        </p:nvSpPr>
        <p:spPr>
          <a:xfrm rot="-5400000">
            <a:off x="8331400" y="4322787"/>
            <a:ext cx="1105200" cy="536100"/>
          </a:xfrm>
          <a:prstGeom prst="rect">
            <a:avLst/>
          </a:prstGeom>
          <a:solidFill>
            <a:schemeClr val="l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9"/>
          <p:cNvSpPr/>
          <p:nvPr/>
        </p:nvSpPr>
        <p:spPr>
          <a:xfrm>
            <a:off x="8107412" y="3425400"/>
            <a:ext cx="543900" cy="1718100"/>
          </a:xfrm>
          <a:prstGeom prst="rect">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9"/>
          <p:cNvSpPr/>
          <p:nvPr/>
        </p:nvSpPr>
        <p:spPr>
          <a:xfrm>
            <a:off x="-2" y="2768769"/>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9"/>
          <p:cNvSpPr/>
          <p:nvPr/>
        </p:nvSpPr>
        <p:spPr>
          <a:xfrm flipH="1">
            <a:off x="5124" y="2766500"/>
            <a:ext cx="1278600" cy="1278600"/>
          </a:xfrm>
          <a:prstGeom prst="pie">
            <a:avLst>
              <a:gd fmla="val 5404594" name="adj1"/>
              <a:gd fmla="val 16200000" name="adj2"/>
            </a:avLst>
          </a:prstGeom>
          <a:solidFill>
            <a:schemeClr val="accent3"/>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9"/>
          <p:cNvSpPr/>
          <p:nvPr/>
        </p:nvSpPr>
        <p:spPr>
          <a:xfrm rot="5400000">
            <a:off x="28799" y="-28716"/>
            <a:ext cx="478500" cy="536100"/>
          </a:xfrm>
          <a:prstGeom prst="rect">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9"/>
          <p:cNvSpPr/>
          <p:nvPr/>
        </p:nvSpPr>
        <p:spPr>
          <a:xfrm rot="10800000">
            <a:off x="346074" y="0"/>
            <a:ext cx="543900" cy="1718100"/>
          </a:xfrm>
          <a:prstGeom prst="rect">
            <a:avLst/>
          </a:prstGeom>
          <a:solidFill>
            <a:schemeClr val="accent2"/>
          </a:solidFill>
          <a:ln>
            <a:noFill/>
          </a:ln>
          <a:effectLst>
            <a:outerShdw blurRad="157163" rotWithShape="0" algn="bl" dir="894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9"/>
          <p:cNvSpPr/>
          <p:nvPr/>
        </p:nvSpPr>
        <p:spPr>
          <a:xfrm rot="10800000">
            <a:off x="399609" y="1838065"/>
            <a:ext cx="436800" cy="436800"/>
          </a:xfrm>
          <a:prstGeom prst="ellipse">
            <a:avLst/>
          </a:prstGeom>
          <a:solidFill>
            <a:schemeClr val="accent1"/>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9"/>
          <p:cNvSpPr/>
          <p:nvPr/>
        </p:nvSpPr>
        <p:spPr>
          <a:xfrm flipH="1" rot="10800000">
            <a:off x="8012988" y="2146794"/>
            <a:ext cx="1278600" cy="1278600"/>
          </a:xfrm>
          <a:prstGeom prst="pie">
            <a:avLst>
              <a:gd fmla="val 5404594"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285" name="Shape 285"/>
        <p:cNvGrpSpPr/>
        <p:nvPr/>
      </p:nvGrpSpPr>
      <p:grpSpPr>
        <a:xfrm>
          <a:off x="0" y="0"/>
          <a:ext cx="0" cy="0"/>
          <a:chOff x="0" y="0"/>
          <a:chExt cx="0" cy="0"/>
        </a:xfrm>
      </p:grpSpPr>
      <p:sp>
        <p:nvSpPr>
          <p:cNvPr id="286" name="Google Shape;286;p30"/>
          <p:cNvSpPr txBox="1"/>
          <p:nvPr>
            <p:ph idx="1" type="subTitle"/>
          </p:nvPr>
        </p:nvSpPr>
        <p:spPr>
          <a:xfrm>
            <a:off x="1998950" y="2620475"/>
            <a:ext cx="2739600" cy="124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7" name="Google Shape;287;p30"/>
          <p:cNvSpPr txBox="1"/>
          <p:nvPr>
            <p:ph type="title"/>
          </p:nvPr>
        </p:nvSpPr>
        <p:spPr>
          <a:xfrm>
            <a:off x="1910900" y="1333050"/>
            <a:ext cx="2915700" cy="13623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88" name="Google Shape;288;p30"/>
          <p:cNvSpPr/>
          <p:nvPr/>
        </p:nvSpPr>
        <p:spPr>
          <a:xfrm flipH="1">
            <a:off x="8500450" y="0"/>
            <a:ext cx="645000" cy="16764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0"/>
          <p:cNvSpPr/>
          <p:nvPr/>
        </p:nvSpPr>
        <p:spPr>
          <a:xfrm flipH="1" rot="10800000">
            <a:off x="-2163" y="3851825"/>
            <a:ext cx="1289400" cy="1289400"/>
          </a:xfrm>
          <a:prstGeom prst="pie">
            <a:avLst>
              <a:gd fmla="val 10793291" name="adj1"/>
              <a:gd fmla="val 16200000" name="adj2"/>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0"/>
          <p:cNvSpPr/>
          <p:nvPr/>
        </p:nvSpPr>
        <p:spPr>
          <a:xfrm flipH="1" rot="10800000">
            <a:off x="2963" y="2574969"/>
            <a:ext cx="1278600" cy="1278600"/>
          </a:xfrm>
          <a:prstGeom prst="pie">
            <a:avLst>
              <a:gd fmla="val 5404594"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0"/>
          <p:cNvSpPr/>
          <p:nvPr/>
        </p:nvSpPr>
        <p:spPr>
          <a:xfrm rot="10800000">
            <a:off x="2963" y="386489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0"/>
          <p:cNvSpPr/>
          <p:nvPr/>
        </p:nvSpPr>
        <p:spPr>
          <a:xfrm flipH="1">
            <a:off x="113161" y="3927425"/>
            <a:ext cx="453300" cy="453300"/>
          </a:xfrm>
          <a:prstGeom prst="ellipse">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0"/>
          <p:cNvSpPr/>
          <p:nvPr/>
        </p:nvSpPr>
        <p:spPr>
          <a:xfrm flipH="1" rot="10800000">
            <a:off x="8500587" y="-645736"/>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0"/>
          <p:cNvSpPr/>
          <p:nvPr/>
        </p:nvSpPr>
        <p:spPr>
          <a:xfrm rot="10800000">
            <a:off x="-2182" y="1276855"/>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0"/>
          <p:cNvSpPr/>
          <p:nvPr/>
        </p:nvSpPr>
        <p:spPr>
          <a:xfrm rot="10800000">
            <a:off x="3492" y="-1"/>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0"/>
          <p:cNvSpPr/>
          <p:nvPr/>
        </p:nvSpPr>
        <p:spPr>
          <a:xfrm flipH="1" rot="10800000">
            <a:off x="3492" y="1289924"/>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0"/>
          <p:cNvSpPr/>
          <p:nvPr/>
        </p:nvSpPr>
        <p:spPr>
          <a:xfrm>
            <a:off x="71894" y="675230"/>
            <a:ext cx="453300" cy="453300"/>
          </a:xfrm>
          <a:prstGeom prst="ellipse">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0"/>
          <p:cNvSpPr/>
          <p:nvPr/>
        </p:nvSpPr>
        <p:spPr>
          <a:xfrm>
            <a:off x="7838700" y="4497550"/>
            <a:ext cx="1914900" cy="6390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0"/>
          <p:cNvSpPr/>
          <p:nvPr/>
        </p:nvSpPr>
        <p:spPr>
          <a:xfrm rot="10800000">
            <a:off x="7194163" y="3851814"/>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300" name="Shape 300"/>
        <p:cNvGrpSpPr/>
        <p:nvPr/>
      </p:nvGrpSpPr>
      <p:grpSpPr>
        <a:xfrm>
          <a:off x="0" y="0"/>
          <a:ext cx="0" cy="0"/>
          <a:chOff x="0" y="0"/>
          <a:chExt cx="0" cy="0"/>
        </a:xfrm>
      </p:grpSpPr>
      <p:sp>
        <p:nvSpPr>
          <p:cNvPr id="301" name="Google Shape;301;p31"/>
          <p:cNvSpPr txBox="1"/>
          <p:nvPr>
            <p:ph idx="1" type="subTitle"/>
          </p:nvPr>
        </p:nvSpPr>
        <p:spPr>
          <a:xfrm>
            <a:off x="3691175" y="1589800"/>
            <a:ext cx="3342000" cy="434700"/>
          </a:xfrm>
          <a:prstGeom prst="rect">
            <a:avLst/>
          </a:prstGeom>
          <a:noFill/>
          <a:ln>
            <a:noFill/>
          </a:ln>
          <a:effectLst>
            <a:outerShdw blurRad="57150" rotWithShape="0" algn="bl" dir="3780000" dist="19050">
              <a:srgbClr val="000000">
                <a:alpha val="60000"/>
              </a:srgb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02" name="Google Shape;302;p31"/>
          <p:cNvSpPr txBox="1"/>
          <p:nvPr>
            <p:ph idx="2" type="subTitle"/>
          </p:nvPr>
        </p:nvSpPr>
        <p:spPr>
          <a:xfrm>
            <a:off x="2110415" y="3052075"/>
            <a:ext cx="3342000" cy="434700"/>
          </a:xfrm>
          <a:prstGeom prst="rect">
            <a:avLst/>
          </a:prstGeom>
          <a:noFill/>
          <a:ln>
            <a:noFill/>
          </a:ln>
          <a:effectLst>
            <a:outerShdw blurRad="57150" rotWithShape="0" algn="bl" dir="3780000" dist="19050">
              <a:srgbClr val="000000">
                <a:alpha val="60000"/>
              </a:srgbClr>
            </a:outerShdw>
          </a:effectLst>
        </p:spPr>
        <p:txBody>
          <a:bodyPr anchorCtr="0" anchor="ctr" bIns="91425" lIns="91425" spcFirstLastPara="1" rIns="91425" wrap="square" tIns="91425">
            <a:noAutofit/>
          </a:bodyPr>
          <a:lstStyle>
            <a:lvl1pPr lvl="0" algn="r">
              <a:lnSpc>
                <a:spcPct val="100000"/>
              </a:lnSpc>
              <a:spcBef>
                <a:spcPts val="0"/>
              </a:spcBef>
              <a:spcAft>
                <a:spcPts val="0"/>
              </a:spcAft>
              <a:buSzPts val="2500"/>
              <a:buFont typeface="Bebas Neue"/>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03" name="Google Shape;303;p31"/>
          <p:cNvSpPr txBox="1"/>
          <p:nvPr>
            <p:ph idx="3" type="subTitle"/>
          </p:nvPr>
        </p:nvSpPr>
        <p:spPr>
          <a:xfrm>
            <a:off x="3691175" y="2048472"/>
            <a:ext cx="3342000" cy="50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4" name="Google Shape;304;p31"/>
          <p:cNvSpPr txBox="1"/>
          <p:nvPr>
            <p:ph idx="4" type="subTitle"/>
          </p:nvPr>
        </p:nvSpPr>
        <p:spPr>
          <a:xfrm>
            <a:off x="2110413" y="3510725"/>
            <a:ext cx="3342000" cy="502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5" name="Google Shape;305;p31"/>
          <p:cNvSpPr txBox="1"/>
          <p:nvPr>
            <p:ph type="title"/>
          </p:nvPr>
        </p:nvSpPr>
        <p:spPr>
          <a:xfrm>
            <a:off x="720000" y="405742"/>
            <a:ext cx="77040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06" name="Google Shape;306;p31"/>
          <p:cNvSpPr/>
          <p:nvPr/>
        </p:nvSpPr>
        <p:spPr>
          <a:xfrm>
            <a:off x="7862662" y="8914"/>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1"/>
          <p:cNvSpPr/>
          <p:nvPr/>
        </p:nvSpPr>
        <p:spPr>
          <a:xfrm rot="-5400000">
            <a:off x="8277783" y="4281639"/>
            <a:ext cx="1098000" cy="639000"/>
          </a:xfrm>
          <a:prstGeom prst="rect">
            <a:avLst/>
          </a:prstGeom>
          <a:solidFill>
            <a:srgbClr val="0082F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1"/>
          <p:cNvSpPr/>
          <p:nvPr/>
        </p:nvSpPr>
        <p:spPr>
          <a:xfrm flipH="1">
            <a:off x="7867788" y="6645"/>
            <a:ext cx="1278600" cy="1278600"/>
          </a:xfrm>
          <a:prstGeom prst="pie">
            <a:avLst>
              <a:gd fmla="val 5404594" name="adj1"/>
              <a:gd fmla="val 16200000" name="adj2"/>
            </a:avLst>
          </a:prstGeom>
          <a:solidFill>
            <a:schemeClr val="accent3"/>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1"/>
          <p:cNvSpPr/>
          <p:nvPr/>
        </p:nvSpPr>
        <p:spPr>
          <a:xfrm rot="10800000">
            <a:off x="7977986" y="769414"/>
            <a:ext cx="453300" cy="453300"/>
          </a:xfrm>
          <a:prstGeom prst="ellipse">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1"/>
          <p:cNvSpPr/>
          <p:nvPr/>
        </p:nvSpPr>
        <p:spPr>
          <a:xfrm>
            <a:off x="7862412" y="4506475"/>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1"/>
          <p:cNvSpPr/>
          <p:nvPr/>
        </p:nvSpPr>
        <p:spPr>
          <a:xfrm flipH="1" rot="10800000">
            <a:off x="559000" y="4514164"/>
            <a:ext cx="1098000" cy="639000"/>
          </a:xfrm>
          <a:prstGeom prst="rect">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1"/>
          <p:cNvSpPr/>
          <p:nvPr/>
        </p:nvSpPr>
        <p:spPr>
          <a:xfrm flipH="1" rot="5400000">
            <a:off x="-229950" y="4281214"/>
            <a:ext cx="1098000" cy="6459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1"/>
          <p:cNvSpPr/>
          <p:nvPr/>
        </p:nvSpPr>
        <p:spPr>
          <a:xfrm flipH="1" rot="10800000">
            <a:off x="1805444" y="4607009"/>
            <a:ext cx="453300" cy="453300"/>
          </a:xfrm>
          <a:prstGeom prst="ellipse">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1"/>
          <p:cNvSpPr/>
          <p:nvPr/>
        </p:nvSpPr>
        <p:spPr>
          <a:xfrm flipH="1" rot="5400000">
            <a:off x="945150" y="-959861"/>
            <a:ext cx="591300" cy="2511000"/>
          </a:xfrm>
          <a:prstGeom prst="rect">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1"/>
          <p:cNvSpPr/>
          <p:nvPr/>
        </p:nvSpPr>
        <p:spPr>
          <a:xfrm flipH="1" rot="10800000">
            <a:off x="71894" y="783834"/>
            <a:ext cx="453300" cy="453300"/>
          </a:xfrm>
          <a:prstGeom prst="ellipse">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316" name="Shape 316"/>
        <p:cNvGrpSpPr/>
        <p:nvPr/>
      </p:nvGrpSpPr>
      <p:grpSpPr>
        <a:xfrm>
          <a:off x="0" y="0"/>
          <a:ext cx="0" cy="0"/>
          <a:chOff x="0" y="0"/>
          <a:chExt cx="0" cy="0"/>
        </a:xfrm>
      </p:grpSpPr>
      <p:sp>
        <p:nvSpPr>
          <p:cNvPr id="317" name="Google Shape;317;p32"/>
          <p:cNvSpPr txBox="1"/>
          <p:nvPr>
            <p:ph idx="1" type="subTitle"/>
          </p:nvPr>
        </p:nvSpPr>
        <p:spPr>
          <a:xfrm>
            <a:off x="3691300" y="1513600"/>
            <a:ext cx="3342000" cy="434700"/>
          </a:xfrm>
          <a:prstGeom prst="rect">
            <a:avLst/>
          </a:prstGeom>
          <a:noFill/>
          <a:ln>
            <a:noFill/>
          </a:ln>
          <a:effectLst>
            <a:outerShdw blurRad="57150" rotWithShape="0" algn="bl" dir="3780000" dist="19050">
              <a:srgbClr val="000000">
                <a:alpha val="60000"/>
              </a:srgb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18" name="Google Shape;318;p32"/>
          <p:cNvSpPr txBox="1"/>
          <p:nvPr>
            <p:ph idx="2" type="subTitle"/>
          </p:nvPr>
        </p:nvSpPr>
        <p:spPr>
          <a:xfrm>
            <a:off x="3691302" y="3280675"/>
            <a:ext cx="3342000" cy="434700"/>
          </a:xfrm>
          <a:prstGeom prst="rect">
            <a:avLst/>
          </a:prstGeom>
          <a:noFill/>
          <a:ln>
            <a:noFill/>
          </a:ln>
          <a:effectLst>
            <a:outerShdw blurRad="57150" rotWithShape="0" algn="bl" dir="3780000" dist="19050">
              <a:srgbClr val="000000">
                <a:alpha val="60000"/>
              </a:srgb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19" name="Google Shape;319;p32"/>
          <p:cNvSpPr txBox="1"/>
          <p:nvPr>
            <p:ph idx="3" type="subTitle"/>
          </p:nvPr>
        </p:nvSpPr>
        <p:spPr>
          <a:xfrm>
            <a:off x="3691300" y="1896072"/>
            <a:ext cx="3342000" cy="50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0" name="Google Shape;320;p32"/>
          <p:cNvSpPr txBox="1"/>
          <p:nvPr>
            <p:ph idx="4" type="subTitle"/>
          </p:nvPr>
        </p:nvSpPr>
        <p:spPr>
          <a:xfrm>
            <a:off x="3691300" y="3663125"/>
            <a:ext cx="3342000" cy="50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1" name="Google Shape;321;p32"/>
          <p:cNvSpPr txBox="1"/>
          <p:nvPr>
            <p:ph type="title"/>
          </p:nvPr>
        </p:nvSpPr>
        <p:spPr>
          <a:xfrm>
            <a:off x="720000" y="399431"/>
            <a:ext cx="77040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22" name="Google Shape;322;p32"/>
          <p:cNvSpPr/>
          <p:nvPr/>
        </p:nvSpPr>
        <p:spPr>
          <a:xfrm flipH="1">
            <a:off x="8500450" y="0"/>
            <a:ext cx="645000" cy="16764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2"/>
          <p:cNvSpPr/>
          <p:nvPr/>
        </p:nvSpPr>
        <p:spPr>
          <a:xfrm flipH="1" rot="10800000">
            <a:off x="7862662" y="3851825"/>
            <a:ext cx="1289400" cy="1289400"/>
          </a:xfrm>
          <a:prstGeom prst="pie">
            <a:avLst>
              <a:gd fmla="val 10793291" name="adj1"/>
              <a:gd fmla="val 16200000" name="adj2"/>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2"/>
          <p:cNvSpPr/>
          <p:nvPr/>
        </p:nvSpPr>
        <p:spPr>
          <a:xfrm flipH="1" rot="10800000">
            <a:off x="7867788" y="2574969"/>
            <a:ext cx="1278600" cy="1278600"/>
          </a:xfrm>
          <a:prstGeom prst="pie">
            <a:avLst>
              <a:gd fmla="val 5404594"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32"/>
          <p:cNvSpPr/>
          <p:nvPr/>
        </p:nvSpPr>
        <p:spPr>
          <a:xfrm rot="10800000">
            <a:off x="7867788" y="386489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2"/>
          <p:cNvSpPr/>
          <p:nvPr/>
        </p:nvSpPr>
        <p:spPr>
          <a:xfrm flipH="1">
            <a:off x="7977986" y="3927425"/>
            <a:ext cx="453300" cy="453300"/>
          </a:xfrm>
          <a:prstGeom prst="ellipse">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2"/>
          <p:cNvSpPr/>
          <p:nvPr/>
        </p:nvSpPr>
        <p:spPr>
          <a:xfrm flipH="1" rot="10800000">
            <a:off x="8500587" y="-645736"/>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2"/>
          <p:cNvSpPr/>
          <p:nvPr/>
        </p:nvSpPr>
        <p:spPr>
          <a:xfrm flipH="1" rot="10800000">
            <a:off x="-2182" y="3851830"/>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2"/>
          <p:cNvSpPr/>
          <p:nvPr/>
        </p:nvSpPr>
        <p:spPr>
          <a:xfrm flipH="1" rot="10800000">
            <a:off x="2944" y="2574974"/>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2"/>
          <p:cNvSpPr/>
          <p:nvPr/>
        </p:nvSpPr>
        <p:spPr>
          <a:xfrm rot="10800000">
            <a:off x="2944" y="3864899"/>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2"/>
          <p:cNvSpPr/>
          <p:nvPr/>
        </p:nvSpPr>
        <p:spPr>
          <a:xfrm flipH="1">
            <a:off x="759842" y="3250205"/>
            <a:ext cx="453300" cy="453300"/>
          </a:xfrm>
          <a:prstGeom prst="ellipse">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2"/>
          <p:cNvSpPr/>
          <p:nvPr/>
        </p:nvSpPr>
        <p:spPr>
          <a:xfrm>
            <a:off x="-9850" y="-42000"/>
            <a:ext cx="1914900" cy="6390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2"/>
          <p:cNvSpPr/>
          <p:nvPr/>
        </p:nvSpPr>
        <p:spPr>
          <a:xfrm rot="10800000">
            <a:off x="-654387" y="-687736"/>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334" name="Shape 334"/>
        <p:cNvGrpSpPr/>
        <p:nvPr/>
      </p:nvGrpSpPr>
      <p:grpSpPr>
        <a:xfrm>
          <a:off x="0" y="0"/>
          <a:ext cx="0" cy="0"/>
          <a:chOff x="0" y="0"/>
          <a:chExt cx="0" cy="0"/>
        </a:xfrm>
      </p:grpSpPr>
      <p:sp>
        <p:nvSpPr>
          <p:cNvPr id="335" name="Google Shape;335;p33"/>
          <p:cNvSpPr txBox="1"/>
          <p:nvPr>
            <p:ph type="title"/>
          </p:nvPr>
        </p:nvSpPr>
        <p:spPr>
          <a:xfrm>
            <a:off x="720000" y="2928213"/>
            <a:ext cx="23364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36" name="Google Shape;336;p33"/>
          <p:cNvSpPr txBox="1"/>
          <p:nvPr>
            <p:ph idx="1" type="subTitle"/>
          </p:nvPr>
        </p:nvSpPr>
        <p:spPr>
          <a:xfrm>
            <a:off x="720000" y="3514738"/>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7" name="Google Shape;337;p33"/>
          <p:cNvSpPr txBox="1"/>
          <p:nvPr>
            <p:ph idx="2" type="title"/>
          </p:nvPr>
        </p:nvSpPr>
        <p:spPr>
          <a:xfrm>
            <a:off x="3403800" y="2928213"/>
            <a:ext cx="23364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38" name="Google Shape;338;p33"/>
          <p:cNvSpPr txBox="1"/>
          <p:nvPr>
            <p:ph idx="3" type="subTitle"/>
          </p:nvPr>
        </p:nvSpPr>
        <p:spPr>
          <a:xfrm>
            <a:off x="3403800" y="3514738"/>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9" name="Google Shape;339;p33"/>
          <p:cNvSpPr txBox="1"/>
          <p:nvPr>
            <p:ph idx="4" type="title"/>
          </p:nvPr>
        </p:nvSpPr>
        <p:spPr>
          <a:xfrm>
            <a:off x="6087600" y="2928213"/>
            <a:ext cx="23364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40" name="Google Shape;340;p33"/>
          <p:cNvSpPr txBox="1"/>
          <p:nvPr>
            <p:ph idx="5" type="subTitle"/>
          </p:nvPr>
        </p:nvSpPr>
        <p:spPr>
          <a:xfrm>
            <a:off x="6087600" y="3514738"/>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1" name="Google Shape;341;p33"/>
          <p:cNvSpPr txBox="1"/>
          <p:nvPr>
            <p:ph idx="6" type="title"/>
          </p:nvPr>
        </p:nvSpPr>
        <p:spPr>
          <a:xfrm>
            <a:off x="720000" y="407159"/>
            <a:ext cx="77040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42" name="Google Shape;342;p33"/>
          <p:cNvSpPr/>
          <p:nvPr/>
        </p:nvSpPr>
        <p:spPr>
          <a:xfrm rot="10800000">
            <a:off x="585687" y="837565"/>
            <a:ext cx="436800" cy="436800"/>
          </a:xfrm>
          <a:prstGeom prst="ellipse">
            <a:avLst/>
          </a:prstGeom>
          <a:solidFill>
            <a:schemeClr val="accent1"/>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3"/>
          <p:cNvSpPr/>
          <p:nvPr/>
        </p:nvSpPr>
        <p:spPr>
          <a:xfrm rot="10800000">
            <a:off x="85125" y="96828"/>
            <a:ext cx="688200" cy="688200"/>
          </a:xfrm>
          <a:prstGeom prst="ellipse">
            <a:avLst/>
          </a:prstGeom>
          <a:solidFill>
            <a:schemeClr val="l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3"/>
          <p:cNvSpPr/>
          <p:nvPr/>
        </p:nvSpPr>
        <p:spPr>
          <a:xfrm rot="10800000">
            <a:off x="354629" y="1274375"/>
            <a:ext cx="288000" cy="288000"/>
          </a:xfrm>
          <a:prstGeom prst="ellipse">
            <a:avLst/>
          </a:prstGeom>
          <a:solidFill>
            <a:schemeClr val="accen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3"/>
          <p:cNvSpPr/>
          <p:nvPr/>
        </p:nvSpPr>
        <p:spPr>
          <a:xfrm rot="-5400000">
            <a:off x="789567" y="4228125"/>
            <a:ext cx="478500" cy="1352100"/>
          </a:xfrm>
          <a:prstGeom prst="rect">
            <a:avLst/>
          </a:prstGeom>
          <a:solidFill>
            <a:schemeClr val="accent3"/>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3"/>
          <p:cNvSpPr/>
          <p:nvPr/>
        </p:nvSpPr>
        <p:spPr>
          <a:xfrm>
            <a:off x="-1136" y="3425400"/>
            <a:ext cx="543900" cy="1718100"/>
          </a:xfrm>
          <a:prstGeom prst="rect">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3"/>
          <p:cNvSpPr/>
          <p:nvPr/>
        </p:nvSpPr>
        <p:spPr>
          <a:xfrm flipH="1" rot="5400000">
            <a:off x="7860392" y="1135"/>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3"/>
          <p:cNvSpPr/>
          <p:nvPr/>
        </p:nvSpPr>
        <p:spPr>
          <a:xfrm rot="5400000">
            <a:off x="7873462" y="6809"/>
            <a:ext cx="1278600" cy="1278600"/>
          </a:xfrm>
          <a:prstGeom prst="pie">
            <a:avLst>
              <a:gd fmla="val 5404594" name="adj1"/>
              <a:gd fmla="val 16200000" name="adj2"/>
            </a:avLst>
          </a:prstGeom>
          <a:solidFill>
            <a:schemeClr val="accent1"/>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3"/>
          <p:cNvSpPr/>
          <p:nvPr/>
        </p:nvSpPr>
        <p:spPr>
          <a:xfrm flipH="1" rot="5400000">
            <a:off x="8289752" y="4636106"/>
            <a:ext cx="478500" cy="536100"/>
          </a:xfrm>
          <a:prstGeom prst="rect">
            <a:avLst/>
          </a:prstGeom>
          <a:solidFill>
            <a:schemeClr val="accen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3"/>
          <p:cNvSpPr/>
          <p:nvPr/>
        </p:nvSpPr>
        <p:spPr>
          <a:xfrm flipH="1">
            <a:off x="8607025" y="4276720"/>
            <a:ext cx="543900" cy="866700"/>
          </a:xfrm>
          <a:prstGeom prst="rect">
            <a:avLst/>
          </a:prstGeom>
          <a:solidFill>
            <a:schemeClr val="lt2"/>
          </a:solidFill>
          <a:ln>
            <a:noFill/>
          </a:ln>
          <a:effectLst>
            <a:outerShdw blurRad="157163" rotWithShape="0" algn="bl" dir="894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3"/>
          <p:cNvSpPr/>
          <p:nvPr/>
        </p:nvSpPr>
        <p:spPr>
          <a:xfrm flipH="1">
            <a:off x="7669962" y="4685750"/>
            <a:ext cx="436800" cy="436800"/>
          </a:xfrm>
          <a:prstGeom prst="ellipse">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352" name="Shape 352"/>
        <p:cNvGrpSpPr/>
        <p:nvPr/>
      </p:nvGrpSpPr>
      <p:grpSpPr>
        <a:xfrm>
          <a:off x="0" y="0"/>
          <a:ext cx="0" cy="0"/>
          <a:chOff x="0" y="0"/>
          <a:chExt cx="0" cy="0"/>
        </a:xfrm>
      </p:grpSpPr>
      <p:sp>
        <p:nvSpPr>
          <p:cNvPr id="353" name="Google Shape;353;p34"/>
          <p:cNvSpPr txBox="1"/>
          <p:nvPr>
            <p:ph type="title"/>
          </p:nvPr>
        </p:nvSpPr>
        <p:spPr>
          <a:xfrm>
            <a:off x="720000" y="2423313"/>
            <a:ext cx="23364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54" name="Google Shape;354;p34"/>
          <p:cNvSpPr txBox="1"/>
          <p:nvPr>
            <p:ph idx="1" type="subTitle"/>
          </p:nvPr>
        </p:nvSpPr>
        <p:spPr>
          <a:xfrm>
            <a:off x="1325325" y="2958964"/>
            <a:ext cx="1883100" cy="94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5" name="Google Shape;355;p34"/>
          <p:cNvSpPr txBox="1"/>
          <p:nvPr>
            <p:ph idx="2" type="title"/>
          </p:nvPr>
        </p:nvSpPr>
        <p:spPr>
          <a:xfrm>
            <a:off x="3403800" y="2423313"/>
            <a:ext cx="23364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56" name="Google Shape;356;p34"/>
          <p:cNvSpPr txBox="1"/>
          <p:nvPr>
            <p:ph idx="3" type="subTitle"/>
          </p:nvPr>
        </p:nvSpPr>
        <p:spPr>
          <a:xfrm>
            <a:off x="3630450" y="2958964"/>
            <a:ext cx="1883100" cy="94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7" name="Google Shape;357;p34"/>
          <p:cNvSpPr txBox="1"/>
          <p:nvPr>
            <p:ph idx="4" type="title"/>
          </p:nvPr>
        </p:nvSpPr>
        <p:spPr>
          <a:xfrm>
            <a:off x="6087600" y="2423313"/>
            <a:ext cx="23364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58" name="Google Shape;358;p34"/>
          <p:cNvSpPr txBox="1"/>
          <p:nvPr>
            <p:ph idx="5" type="subTitle"/>
          </p:nvPr>
        </p:nvSpPr>
        <p:spPr>
          <a:xfrm>
            <a:off x="5935575" y="2958964"/>
            <a:ext cx="1883100" cy="94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9" name="Google Shape;359;p34"/>
          <p:cNvSpPr txBox="1"/>
          <p:nvPr>
            <p:ph idx="6" type="title"/>
          </p:nvPr>
        </p:nvSpPr>
        <p:spPr>
          <a:xfrm>
            <a:off x="720000" y="407159"/>
            <a:ext cx="77040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60" name="Google Shape;360;p34"/>
          <p:cNvSpPr/>
          <p:nvPr/>
        </p:nvSpPr>
        <p:spPr>
          <a:xfrm rot="5400000">
            <a:off x="17725" y="-28620"/>
            <a:ext cx="478500" cy="536100"/>
          </a:xfrm>
          <a:prstGeom prst="rect">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4"/>
          <p:cNvSpPr/>
          <p:nvPr/>
        </p:nvSpPr>
        <p:spPr>
          <a:xfrm rot="10800000">
            <a:off x="335000" y="96"/>
            <a:ext cx="543900" cy="1718100"/>
          </a:xfrm>
          <a:prstGeom prst="rect">
            <a:avLst/>
          </a:prstGeom>
          <a:solidFill>
            <a:schemeClr val="lt2"/>
          </a:solidFill>
          <a:ln>
            <a:noFill/>
          </a:ln>
          <a:effectLst>
            <a:outerShdw blurRad="157163" rotWithShape="0" algn="bl" dir="198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4"/>
          <p:cNvSpPr/>
          <p:nvPr/>
        </p:nvSpPr>
        <p:spPr>
          <a:xfrm rot="10800000">
            <a:off x="388536" y="1838161"/>
            <a:ext cx="436800" cy="436800"/>
          </a:xfrm>
          <a:prstGeom prst="ellipse">
            <a:avLst/>
          </a:prstGeom>
          <a:solidFill>
            <a:schemeClr val="accent1"/>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4"/>
          <p:cNvSpPr/>
          <p:nvPr/>
        </p:nvSpPr>
        <p:spPr>
          <a:xfrm rot="10800000">
            <a:off x="-16725" y="3851842"/>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4"/>
          <p:cNvSpPr/>
          <p:nvPr/>
        </p:nvSpPr>
        <p:spPr>
          <a:xfrm flipH="1" rot="10800000">
            <a:off x="-11051" y="3864911"/>
            <a:ext cx="1278600" cy="1278600"/>
          </a:xfrm>
          <a:prstGeom prst="pie">
            <a:avLst>
              <a:gd fmla="val 5404594" name="adj1"/>
              <a:gd fmla="val 16200000" name="adj2"/>
            </a:avLst>
          </a:prstGeom>
          <a:solidFill>
            <a:schemeClr val="lt2"/>
          </a:solidFill>
          <a:ln>
            <a:noFill/>
          </a:ln>
          <a:effectLst>
            <a:outerShdw blurRad="157163" rotWithShape="0" algn="bl" dir="408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4"/>
          <p:cNvSpPr/>
          <p:nvPr/>
        </p:nvSpPr>
        <p:spPr>
          <a:xfrm rot="10800000">
            <a:off x="7394087" y="4517175"/>
            <a:ext cx="1098000" cy="6390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4"/>
          <p:cNvSpPr/>
          <p:nvPr/>
        </p:nvSpPr>
        <p:spPr>
          <a:xfrm>
            <a:off x="7845195" y="1"/>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4"/>
          <p:cNvSpPr/>
          <p:nvPr/>
        </p:nvSpPr>
        <p:spPr>
          <a:xfrm rot="10800000">
            <a:off x="8484612" y="2743175"/>
            <a:ext cx="659400" cy="1599000"/>
          </a:xfrm>
          <a:prstGeom prst="rect">
            <a:avLst/>
          </a:prstGeom>
          <a:solidFill>
            <a:schemeClr val="accent2"/>
          </a:solidFill>
          <a:ln>
            <a:noFill/>
          </a:ln>
          <a:effectLst>
            <a:outerShdw blurRad="157163" rotWithShape="0" algn="bl" dir="606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4"/>
          <p:cNvSpPr/>
          <p:nvPr/>
        </p:nvSpPr>
        <p:spPr>
          <a:xfrm rot="-5400000">
            <a:off x="8259237" y="4284225"/>
            <a:ext cx="1098000" cy="645900"/>
          </a:xfrm>
          <a:prstGeom prst="rect">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4"/>
          <p:cNvSpPr/>
          <p:nvPr/>
        </p:nvSpPr>
        <p:spPr>
          <a:xfrm rot="10800000">
            <a:off x="8602093" y="150070"/>
            <a:ext cx="453300" cy="453300"/>
          </a:xfrm>
          <a:prstGeom prst="ellipse">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4"/>
          <p:cNvSpPr/>
          <p:nvPr/>
        </p:nvSpPr>
        <p:spPr>
          <a:xfrm>
            <a:off x="7854612" y="451250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71" name="Shape 371"/>
        <p:cNvGrpSpPr/>
        <p:nvPr/>
      </p:nvGrpSpPr>
      <p:grpSpPr>
        <a:xfrm>
          <a:off x="0" y="0"/>
          <a:ext cx="0" cy="0"/>
          <a:chOff x="0" y="0"/>
          <a:chExt cx="0" cy="0"/>
        </a:xfrm>
      </p:grpSpPr>
      <p:sp>
        <p:nvSpPr>
          <p:cNvPr id="372" name="Google Shape;372;p35"/>
          <p:cNvSpPr txBox="1"/>
          <p:nvPr>
            <p:ph type="title"/>
          </p:nvPr>
        </p:nvSpPr>
        <p:spPr>
          <a:xfrm>
            <a:off x="1678571" y="1781463"/>
            <a:ext cx="20154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73" name="Google Shape;373;p35"/>
          <p:cNvSpPr txBox="1"/>
          <p:nvPr>
            <p:ph idx="1" type="subTitle"/>
          </p:nvPr>
        </p:nvSpPr>
        <p:spPr>
          <a:xfrm>
            <a:off x="1678571" y="2218483"/>
            <a:ext cx="2015400" cy="467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4" name="Google Shape;374;p35"/>
          <p:cNvSpPr txBox="1"/>
          <p:nvPr>
            <p:ph idx="2" type="title"/>
          </p:nvPr>
        </p:nvSpPr>
        <p:spPr>
          <a:xfrm>
            <a:off x="1678581" y="2955214"/>
            <a:ext cx="20154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75" name="Google Shape;375;p35"/>
          <p:cNvSpPr txBox="1"/>
          <p:nvPr>
            <p:ph idx="3" type="subTitle"/>
          </p:nvPr>
        </p:nvSpPr>
        <p:spPr>
          <a:xfrm>
            <a:off x="1678571" y="3396565"/>
            <a:ext cx="2015400" cy="467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6" name="Google Shape;376;p35"/>
          <p:cNvSpPr txBox="1"/>
          <p:nvPr>
            <p:ph idx="4" type="title"/>
          </p:nvPr>
        </p:nvSpPr>
        <p:spPr>
          <a:xfrm>
            <a:off x="5450021" y="1781463"/>
            <a:ext cx="20154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77" name="Google Shape;377;p35"/>
          <p:cNvSpPr txBox="1"/>
          <p:nvPr>
            <p:ph idx="5" type="subTitle"/>
          </p:nvPr>
        </p:nvSpPr>
        <p:spPr>
          <a:xfrm>
            <a:off x="5450021" y="2218486"/>
            <a:ext cx="2015400" cy="46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8" name="Google Shape;378;p35"/>
          <p:cNvSpPr txBox="1"/>
          <p:nvPr>
            <p:ph idx="6" type="title"/>
          </p:nvPr>
        </p:nvSpPr>
        <p:spPr>
          <a:xfrm>
            <a:off x="5450031" y="2955222"/>
            <a:ext cx="20154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79" name="Google Shape;379;p35"/>
          <p:cNvSpPr txBox="1"/>
          <p:nvPr>
            <p:ph idx="7" type="subTitle"/>
          </p:nvPr>
        </p:nvSpPr>
        <p:spPr>
          <a:xfrm>
            <a:off x="5450021" y="3396687"/>
            <a:ext cx="2015400" cy="46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0" name="Google Shape;380;p35"/>
          <p:cNvSpPr txBox="1"/>
          <p:nvPr>
            <p:ph idx="8" type="title"/>
          </p:nvPr>
        </p:nvSpPr>
        <p:spPr>
          <a:xfrm>
            <a:off x="720000" y="445025"/>
            <a:ext cx="77040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81" name="Google Shape;381;p35"/>
          <p:cNvSpPr/>
          <p:nvPr/>
        </p:nvSpPr>
        <p:spPr>
          <a:xfrm rot="10800000">
            <a:off x="8500450" y="3467083"/>
            <a:ext cx="645000" cy="16764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5"/>
          <p:cNvSpPr/>
          <p:nvPr/>
        </p:nvSpPr>
        <p:spPr>
          <a:xfrm>
            <a:off x="7862662" y="2258"/>
            <a:ext cx="1289400" cy="1289400"/>
          </a:xfrm>
          <a:prstGeom prst="pie">
            <a:avLst>
              <a:gd fmla="val 10793291" name="adj1"/>
              <a:gd fmla="val 16200000" name="adj2"/>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5"/>
          <p:cNvSpPr/>
          <p:nvPr/>
        </p:nvSpPr>
        <p:spPr>
          <a:xfrm>
            <a:off x="7867788" y="1289914"/>
            <a:ext cx="1278600" cy="1278600"/>
          </a:xfrm>
          <a:prstGeom prst="pie">
            <a:avLst>
              <a:gd fmla="val 5404594"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35"/>
          <p:cNvSpPr/>
          <p:nvPr/>
        </p:nvSpPr>
        <p:spPr>
          <a:xfrm flipH="1">
            <a:off x="7867788" y="-11"/>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35"/>
          <p:cNvSpPr/>
          <p:nvPr/>
        </p:nvSpPr>
        <p:spPr>
          <a:xfrm rot="10800000">
            <a:off x="7977986" y="762758"/>
            <a:ext cx="453300" cy="453300"/>
          </a:xfrm>
          <a:prstGeom prst="ellipse">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35"/>
          <p:cNvSpPr/>
          <p:nvPr/>
        </p:nvSpPr>
        <p:spPr>
          <a:xfrm>
            <a:off x="8500587" y="4499819"/>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35"/>
          <p:cNvSpPr/>
          <p:nvPr/>
        </p:nvSpPr>
        <p:spPr>
          <a:xfrm flipH="1">
            <a:off x="-2182" y="2577228"/>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5"/>
          <p:cNvSpPr/>
          <p:nvPr/>
        </p:nvSpPr>
        <p:spPr>
          <a:xfrm flipH="1">
            <a:off x="3492" y="3864884"/>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5"/>
          <p:cNvSpPr/>
          <p:nvPr/>
        </p:nvSpPr>
        <p:spPr>
          <a:xfrm>
            <a:off x="3492" y="2574959"/>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5"/>
          <p:cNvSpPr/>
          <p:nvPr/>
        </p:nvSpPr>
        <p:spPr>
          <a:xfrm flipH="1" rot="10800000">
            <a:off x="71894" y="4014953"/>
            <a:ext cx="453300" cy="453300"/>
          </a:xfrm>
          <a:prstGeom prst="ellipse">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5"/>
          <p:cNvSpPr/>
          <p:nvPr/>
        </p:nvSpPr>
        <p:spPr>
          <a:xfrm flipH="1" rot="10800000">
            <a:off x="-9850" y="6933"/>
            <a:ext cx="1914900" cy="6390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5"/>
          <p:cNvSpPr/>
          <p:nvPr/>
        </p:nvSpPr>
        <p:spPr>
          <a:xfrm flipH="1">
            <a:off x="-654387" y="2269"/>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393" name="Shape 393"/>
        <p:cNvGrpSpPr/>
        <p:nvPr/>
      </p:nvGrpSpPr>
      <p:grpSpPr>
        <a:xfrm>
          <a:off x="0" y="0"/>
          <a:ext cx="0" cy="0"/>
          <a:chOff x="0" y="0"/>
          <a:chExt cx="0" cy="0"/>
        </a:xfrm>
      </p:grpSpPr>
      <p:sp>
        <p:nvSpPr>
          <p:cNvPr id="394" name="Google Shape;394;p36"/>
          <p:cNvSpPr/>
          <p:nvPr/>
        </p:nvSpPr>
        <p:spPr>
          <a:xfrm rot="10800000">
            <a:off x="7862393" y="3851815"/>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6"/>
          <p:cNvSpPr/>
          <p:nvPr/>
        </p:nvSpPr>
        <p:spPr>
          <a:xfrm rot="10800000">
            <a:off x="7868067" y="2574959"/>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6"/>
          <p:cNvSpPr/>
          <p:nvPr/>
        </p:nvSpPr>
        <p:spPr>
          <a:xfrm flipH="1" rot="10800000">
            <a:off x="7868067" y="3864884"/>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6"/>
          <p:cNvSpPr/>
          <p:nvPr/>
        </p:nvSpPr>
        <p:spPr>
          <a:xfrm>
            <a:off x="7936469" y="3250189"/>
            <a:ext cx="453300" cy="453300"/>
          </a:xfrm>
          <a:prstGeom prst="ellipse">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6"/>
          <p:cNvSpPr txBox="1"/>
          <p:nvPr>
            <p:ph type="title"/>
          </p:nvPr>
        </p:nvSpPr>
        <p:spPr>
          <a:xfrm>
            <a:off x="2156796" y="1966332"/>
            <a:ext cx="20154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99" name="Google Shape;399;p36"/>
          <p:cNvSpPr txBox="1"/>
          <p:nvPr>
            <p:ph idx="1" type="subTitle"/>
          </p:nvPr>
        </p:nvSpPr>
        <p:spPr>
          <a:xfrm>
            <a:off x="2156796" y="2419425"/>
            <a:ext cx="2015400" cy="46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0" name="Google Shape;400;p36"/>
          <p:cNvSpPr txBox="1"/>
          <p:nvPr>
            <p:ph idx="2" type="title"/>
          </p:nvPr>
        </p:nvSpPr>
        <p:spPr>
          <a:xfrm>
            <a:off x="2156806" y="3597011"/>
            <a:ext cx="20154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01" name="Google Shape;401;p36"/>
          <p:cNvSpPr txBox="1"/>
          <p:nvPr>
            <p:ph idx="3" type="subTitle"/>
          </p:nvPr>
        </p:nvSpPr>
        <p:spPr>
          <a:xfrm>
            <a:off x="2156796" y="4054437"/>
            <a:ext cx="2015400" cy="46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2" name="Google Shape;402;p36"/>
          <p:cNvSpPr txBox="1"/>
          <p:nvPr>
            <p:ph idx="4" type="title"/>
          </p:nvPr>
        </p:nvSpPr>
        <p:spPr>
          <a:xfrm>
            <a:off x="4971796" y="1966332"/>
            <a:ext cx="20154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03" name="Google Shape;403;p36"/>
          <p:cNvSpPr txBox="1"/>
          <p:nvPr>
            <p:ph idx="5" type="subTitle"/>
          </p:nvPr>
        </p:nvSpPr>
        <p:spPr>
          <a:xfrm>
            <a:off x="4971796" y="2419429"/>
            <a:ext cx="2015400" cy="46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4" name="Google Shape;404;p36"/>
          <p:cNvSpPr txBox="1"/>
          <p:nvPr>
            <p:ph idx="6" type="title"/>
          </p:nvPr>
        </p:nvSpPr>
        <p:spPr>
          <a:xfrm>
            <a:off x="4971806" y="3597020"/>
            <a:ext cx="20154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05" name="Google Shape;405;p36"/>
          <p:cNvSpPr txBox="1"/>
          <p:nvPr>
            <p:ph idx="7" type="subTitle"/>
          </p:nvPr>
        </p:nvSpPr>
        <p:spPr>
          <a:xfrm>
            <a:off x="4971796" y="4054559"/>
            <a:ext cx="2015400" cy="46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6" name="Google Shape;406;p36"/>
          <p:cNvSpPr txBox="1"/>
          <p:nvPr>
            <p:ph idx="8" type="title"/>
          </p:nvPr>
        </p:nvSpPr>
        <p:spPr>
          <a:xfrm>
            <a:off x="720000" y="445025"/>
            <a:ext cx="77040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07" name="Google Shape;407;p36"/>
          <p:cNvSpPr/>
          <p:nvPr/>
        </p:nvSpPr>
        <p:spPr>
          <a:xfrm rot="10800000">
            <a:off x="-9850" y="3467083"/>
            <a:ext cx="645000" cy="1676400"/>
          </a:xfrm>
          <a:prstGeom prst="rect">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6"/>
          <p:cNvSpPr/>
          <p:nvPr/>
        </p:nvSpPr>
        <p:spPr>
          <a:xfrm>
            <a:off x="7862662" y="2258"/>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6"/>
          <p:cNvSpPr/>
          <p:nvPr/>
        </p:nvSpPr>
        <p:spPr>
          <a:xfrm flipH="1">
            <a:off x="7867788" y="-11"/>
            <a:ext cx="1278600" cy="1278600"/>
          </a:xfrm>
          <a:prstGeom prst="pie">
            <a:avLst>
              <a:gd fmla="val 5404594" name="adj1"/>
              <a:gd fmla="val 16200000" name="adj2"/>
            </a:avLst>
          </a:prstGeom>
          <a:solidFill>
            <a:schemeClr val="accent1"/>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6"/>
          <p:cNvSpPr/>
          <p:nvPr/>
        </p:nvSpPr>
        <p:spPr>
          <a:xfrm rot="10800000">
            <a:off x="7977986" y="762758"/>
            <a:ext cx="453300" cy="453300"/>
          </a:xfrm>
          <a:prstGeom prst="ellipse">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36"/>
          <p:cNvSpPr/>
          <p:nvPr/>
        </p:nvSpPr>
        <p:spPr>
          <a:xfrm>
            <a:off x="-9713" y="4499819"/>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36"/>
          <p:cNvSpPr/>
          <p:nvPr/>
        </p:nvSpPr>
        <p:spPr>
          <a:xfrm flipH="1" rot="10800000">
            <a:off x="-9850" y="6933"/>
            <a:ext cx="1914900" cy="6390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6"/>
          <p:cNvSpPr/>
          <p:nvPr/>
        </p:nvSpPr>
        <p:spPr>
          <a:xfrm flipH="1">
            <a:off x="-654387" y="2269"/>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6"/>
          <p:cNvSpPr/>
          <p:nvPr/>
        </p:nvSpPr>
        <p:spPr>
          <a:xfrm>
            <a:off x="-4333" y="2188484"/>
            <a:ext cx="1278600" cy="1278600"/>
          </a:xfrm>
          <a:prstGeom prst="pie">
            <a:avLst>
              <a:gd fmla="val 5404594"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6"/>
          <p:cNvSpPr/>
          <p:nvPr/>
        </p:nvSpPr>
        <p:spPr>
          <a:xfrm rot="10800000">
            <a:off x="181840" y="1647553"/>
            <a:ext cx="453300" cy="453300"/>
          </a:xfrm>
          <a:prstGeom prst="ellipse">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416" name="Shape 416"/>
        <p:cNvGrpSpPr/>
        <p:nvPr/>
      </p:nvGrpSpPr>
      <p:grpSpPr>
        <a:xfrm>
          <a:off x="0" y="0"/>
          <a:ext cx="0" cy="0"/>
          <a:chOff x="0" y="0"/>
          <a:chExt cx="0" cy="0"/>
        </a:xfrm>
      </p:grpSpPr>
      <p:sp>
        <p:nvSpPr>
          <p:cNvPr id="417" name="Google Shape;417;p37"/>
          <p:cNvSpPr txBox="1"/>
          <p:nvPr>
            <p:ph type="title"/>
          </p:nvPr>
        </p:nvSpPr>
        <p:spPr>
          <a:xfrm>
            <a:off x="1382438" y="1682850"/>
            <a:ext cx="19089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18" name="Google Shape;418;p37"/>
          <p:cNvSpPr txBox="1"/>
          <p:nvPr>
            <p:ph idx="1" type="subTitle"/>
          </p:nvPr>
        </p:nvSpPr>
        <p:spPr>
          <a:xfrm>
            <a:off x="1382438" y="2116975"/>
            <a:ext cx="19089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9" name="Google Shape;419;p37"/>
          <p:cNvSpPr txBox="1"/>
          <p:nvPr>
            <p:ph idx="2" type="title"/>
          </p:nvPr>
        </p:nvSpPr>
        <p:spPr>
          <a:xfrm>
            <a:off x="3617548" y="1682850"/>
            <a:ext cx="19089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20" name="Google Shape;420;p37"/>
          <p:cNvSpPr txBox="1"/>
          <p:nvPr>
            <p:ph idx="3" type="subTitle"/>
          </p:nvPr>
        </p:nvSpPr>
        <p:spPr>
          <a:xfrm>
            <a:off x="3617548" y="2116975"/>
            <a:ext cx="19089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1" name="Google Shape;421;p37"/>
          <p:cNvSpPr txBox="1"/>
          <p:nvPr>
            <p:ph idx="4" type="title"/>
          </p:nvPr>
        </p:nvSpPr>
        <p:spPr>
          <a:xfrm>
            <a:off x="1382438" y="3116250"/>
            <a:ext cx="19089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22" name="Google Shape;422;p37"/>
          <p:cNvSpPr txBox="1"/>
          <p:nvPr>
            <p:ph idx="5" type="subTitle"/>
          </p:nvPr>
        </p:nvSpPr>
        <p:spPr>
          <a:xfrm>
            <a:off x="1382438" y="3550375"/>
            <a:ext cx="19089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3" name="Google Shape;423;p37"/>
          <p:cNvSpPr txBox="1"/>
          <p:nvPr>
            <p:ph idx="6" type="title"/>
          </p:nvPr>
        </p:nvSpPr>
        <p:spPr>
          <a:xfrm>
            <a:off x="3617548" y="3116250"/>
            <a:ext cx="19089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24" name="Google Shape;424;p37"/>
          <p:cNvSpPr txBox="1"/>
          <p:nvPr>
            <p:ph idx="7" type="subTitle"/>
          </p:nvPr>
        </p:nvSpPr>
        <p:spPr>
          <a:xfrm>
            <a:off x="3617548" y="3550375"/>
            <a:ext cx="19089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5" name="Google Shape;425;p37"/>
          <p:cNvSpPr txBox="1"/>
          <p:nvPr>
            <p:ph idx="8" type="title"/>
          </p:nvPr>
        </p:nvSpPr>
        <p:spPr>
          <a:xfrm>
            <a:off x="5852665" y="1682850"/>
            <a:ext cx="19089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26" name="Google Shape;426;p37"/>
          <p:cNvSpPr txBox="1"/>
          <p:nvPr>
            <p:ph idx="9" type="subTitle"/>
          </p:nvPr>
        </p:nvSpPr>
        <p:spPr>
          <a:xfrm>
            <a:off x="5852665" y="2116975"/>
            <a:ext cx="19089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7" name="Google Shape;427;p37"/>
          <p:cNvSpPr txBox="1"/>
          <p:nvPr>
            <p:ph idx="13" type="title"/>
          </p:nvPr>
        </p:nvSpPr>
        <p:spPr>
          <a:xfrm>
            <a:off x="5852665" y="3116250"/>
            <a:ext cx="19089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28" name="Google Shape;428;p37"/>
          <p:cNvSpPr txBox="1"/>
          <p:nvPr>
            <p:ph idx="14" type="subTitle"/>
          </p:nvPr>
        </p:nvSpPr>
        <p:spPr>
          <a:xfrm>
            <a:off x="5852665" y="3550375"/>
            <a:ext cx="19089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9" name="Google Shape;429;p37"/>
          <p:cNvSpPr txBox="1"/>
          <p:nvPr>
            <p:ph idx="15" type="title"/>
          </p:nvPr>
        </p:nvSpPr>
        <p:spPr>
          <a:xfrm>
            <a:off x="720000" y="400848"/>
            <a:ext cx="77040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30" name="Google Shape;430;p37"/>
          <p:cNvSpPr/>
          <p:nvPr/>
        </p:nvSpPr>
        <p:spPr>
          <a:xfrm rot="10800000">
            <a:off x="585687" y="837565"/>
            <a:ext cx="436800" cy="436800"/>
          </a:xfrm>
          <a:prstGeom prst="ellipse">
            <a:avLst/>
          </a:prstGeom>
          <a:solidFill>
            <a:schemeClr val="accent3"/>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7"/>
          <p:cNvSpPr/>
          <p:nvPr/>
        </p:nvSpPr>
        <p:spPr>
          <a:xfrm rot="10800000">
            <a:off x="85125" y="96828"/>
            <a:ext cx="688200" cy="688200"/>
          </a:xfrm>
          <a:prstGeom prst="ellipse">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7"/>
          <p:cNvSpPr/>
          <p:nvPr/>
        </p:nvSpPr>
        <p:spPr>
          <a:xfrm rot="10800000">
            <a:off x="354629" y="1274375"/>
            <a:ext cx="288000" cy="288000"/>
          </a:xfrm>
          <a:prstGeom prst="ellipse">
            <a:avLst/>
          </a:prstGeom>
          <a:solidFill>
            <a:schemeClr val="accen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7"/>
          <p:cNvSpPr/>
          <p:nvPr/>
        </p:nvSpPr>
        <p:spPr>
          <a:xfrm flipH="1" rot="5400000">
            <a:off x="27664" y="4636116"/>
            <a:ext cx="478500" cy="536100"/>
          </a:xfrm>
          <a:prstGeom prst="rect">
            <a:avLst/>
          </a:prstGeom>
          <a:solidFill>
            <a:schemeClr val="accent3"/>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7"/>
          <p:cNvSpPr/>
          <p:nvPr/>
        </p:nvSpPr>
        <p:spPr>
          <a:xfrm flipH="1">
            <a:off x="344939" y="3425400"/>
            <a:ext cx="543900" cy="1718100"/>
          </a:xfrm>
          <a:prstGeom prst="rect">
            <a:avLst/>
          </a:prstGeom>
          <a:solidFill>
            <a:schemeClr val="l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7"/>
          <p:cNvSpPr/>
          <p:nvPr/>
        </p:nvSpPr>
        <p:spPr>
          <a:xfrm flipH="1" rot="5400000">
            <a:off x="7860392" y="1135"/>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7"/>
          <p:cNvSpPr/>
          <p:nvPr/>
        </p:nvSpPr>
        <p:spPr>
          <a:xfrm rot="5400000">
            <a:off x="7873462" y="6809"/>
            <a:ext cx="1278600" cy="1278600"/>
          </a:xfrm>
          <a:prstGeom prst="pie">
            <a:avLst>
              <a:gd fmla="val 5404594" name="adj1"/>
              <a:gd fmla="val 16200000" name="adj2"/>
            </a:avLst>
          </a:prstGeom>
          <a:solidFill>
            <a:schemeClr val="accent1"/>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37"/>
          <p:cNvSpPr/>
          <p:nvPr/>
        </p:nvSpPr>
        <p:spPr>
          <a:xfrm flipH="1" rot="5400000">
            <a:off x="8289752" y="4636106"/>
            <a:ext cx="478500" cy="536100"/>
          </a:xfrm>
          <a:prstGeom prst="rect">
            <a:avLst/>
          </a:prstGeom>
          <a:solidFill>
            <a:schemeClr val="l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37"/>
          <p:cNvSpPr/>
          <p:nvPr/>
        </p:nvSpPr>
        <p:spPr>
          <a:xfrm flipH="1">
            <a:off x="8607027" y="3425390"/>
            <a:ext cx="543900" cy="1718100"/>
          </a:xfrm>
          <a:prstGeom prst="rect">
            <a:avLst/>
          </a:prstGeom>
          <a:solidFill>
            <a:schemeClr val="accent2"/>
          </a:solidFill>
          <a:ln>
            <a:noFill/>
          </a:ln>
          <a:effectLst>
            <a:outerShdw blurRad="157163" rotWithShape="0" algn="bl" dir="894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7"/>
          <p:cNvSpPr/>
          <p:nvPr/>
        </p:nvSpPr>
        <p:spPr>
          <a:xfrm flipH="1">
            <a:off x="8660562" y="2868625"/>
            <a:ext cx="436800" cy="436800"/>
          </a:xfrm>
          <a:prstGeom prst="ellipse">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440" name="Shape 440"/>
        <p:cNvGrpSpPr/>
        <p:nvPr/>
      </p:nvGrpSpPr>
      <p:grpSpPr>
        <a:xfrm>
          <a:off x="0" y="0"/>
          <a:ext cx="0" cy="0"/>
          <a:chOff x="0" y="0"/>
          <a:chExt cx="0" cy="0"/>
        </a:xfrm>
      </p:grpSpPr>
      <p:sp>
        <p:nvSpPr>
          <p:cNvPr id="441" name="Google Shape;441;p38"/>
          <p:cNvSpPr txBox="1"/>
          <p:nvPr>
            <p:ph type="title"/>
          </p:nvPr>
        </p:nvSpPr>
        <p:spPr>
          <a:xfrm>
            <a:off x="715100" y="610925"/>
            <a:ext cx="4250700" cy="8283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6200"/>
              <a:buNone/>
              <a:defRPr sz="5000">
                <a:solidFill>
                  <a:schemeClr val="dk2"/>
                </a:solidFill>
                <a:highlight>
                  <a:schemeClr val="accent3"/>
                </a:highlight>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442" name="Google Shape;442;p38"/>
          <p:cNvSpPr txBox="1"/>
          <p:nvPr>
            <p:ph idx="1" type="subTitle"/>
          </p:nvPr>
        </p:nvSpPr>
        <p:spPr>
          <a:xfrm>
            <a:off x="715100" y="1405775"/>
            <a:ext cx="4250700" cy="44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3" name="Google Shape;443;p38"/>
          <p:cNvSpPr txBox="1"/>
          <p:nvPr>
            <p:ph idx="2" type="title"/>
          </p:nvPr>
        </p:nvSpPr>
        <p:spPr>
          <a:xfrm>
            <a:off x="2446650" y="1989681"/>
            <a:ext cx="4250700" cy="8283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6200"/>
              <a:buNone/>
              <a:defRPr sz="5000">
                <a:solidFill>
                  <a:schemeClr val="dk2"/>
                </a:solidFill>
                <a:highlight>
                  <a:schemeClr val="accent1"/>
                </a:highlight>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444" name="Google Shape;444;p38"/>
          <p:cNvSpPr txBox="1"/>
          <p:nvPr>
            <p:ph idx="3" type="subTitle"/>
          </p:nvPr>
        </p:nvSpPr>
        <p:spPr>
          <a:xfrm>
            <a:off x="2446650" y="2784531"/>
            <a:ext cx="4250700" cy="44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5" name="Google Shape;445;p38"/>
          <p:cNvSpPr txBox="1"/>
          <p:nvPr>
            <p:ph idx="4" type="title"/>
          </p:nvPr>
        </p:nvSpPr>
        <p:spPr>
          <a:xfrm>
            <a:off x="4178200" y="3368450"/>
            <a:ext cx="4250700" cy="8283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6200"/>
              <a:buNone/>
              <a:defRPr sz="5000">
                <a:solidFill>
                  <a:schemeClr val="dk2"/>
                </a:solidFill>
                <a:highlight>
                  <a:schemeClr val="lt2"/>
                </a:highlight>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446" name="Google Shape;446;p38"/>
          <p:cNvSpPr txBox="1"/>
          <p:nvPr>
            <p:ph idx="5" type="subTitle"/>
          </p:nvPr>
        </p:nvSpPr>
        <p:spPr>
          <a:xfrm>
            <a:off x="4178200" y="4163300"/>
            <a:ext cx="4250700" cy="44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7" name="Google Shape;447;p38"/>
          <p:cNvSpPr/>
          <p:nvPr/>
        </p:nvSpPr>
        <p:spPr>
          <a:xfrm rot="10800000">
            <a:off x="578768" y="3609365"/>
            <a:ext cx="436800" cy="436800"/>
          </a:xfrm>
          <a:prstGeom prst="ellipse">
            <a:avLst/>
          </a:prstGeom>
          <a:solidFill>
            <a:schemeClr val="accent3"/>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8"/>
          <p:cNvSpPr/>
          <p:nvPr/>
        </p:nvSpPr>
        <p:spPr>
          <a:xfrm rot="10800000">
            <a:off x="78206" y="2868628"/>
            <a:ext cx="688200" cy="688200"/>
          </a:xfrm>
          <a:prstGeom prst="ellipse">
            <a:avLst/>
          </a:prstGeom>
          <a:solidFill>
            <a:schemeClr val="accent1"/>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38"/>
          <p:cNvSpPr/>
          <p:nvPr/>
        </p:nvSpPr>
        <p:spPr>
          <a:xfrm rot="10800000">
            <a:off x="347710" y="4046175"/>
            <a:ext cx="288000" cy="288000"/>
          </a:xfrm>
          <a:prstGeom prst="ellipse">
            <a:avLst/>
          </a:prstGeom>
          <a:solidFill>
            <a:schemeClr val="l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8"/>
          <p:cNvSpPr/>
          <p:nvPr/>
        </p:nvSpPr>
        <p:spPr>
          <a:xfrm flipH="1" rot="5400000">
            <a:off x="8632770" y="1662416"/>
            <a:ext cx="478500" cy="536100"/>
          </a:xfrm>
          <a:prstGeom prst="rect">
            <a:avLst/>
          </a:prstGeom>
          <a:solidFill>
            <a:schemeClr val="accen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8"/>
          <p:cNvSpPr/>
          <p:nvPr/>
        </p:nvSpPr>
        <p:spPr>
          <a:xfrm flipH="1">
            <a:off x="8600095" y="0"/>
            <a:ext cx="543900" cy="1718100"/>
          </a:xfrm>
          <a:prstGeom prst="rect">
            <a:avLst/>
          </a:prstGeom>
          <a:solidFill>
            <a:schemeClr val="l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8"/>
          <p:cNvSpPr/>
          <p:nvPr/>
        </p:nvSpPr>
        <p:spPr>
          <a:xfrm flipH="1" rot="5400000">
            <a:off x="-653701" y="3854110"/>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8"/>
          <p:cNvSpPr/>
          <p:nvPr/>
        </p:nvSpPr>
        <p:spPr>
          <a:xfrm flipH="1" rot="5400000">
            <a:off x="8282833" y="4636106"/>
            <a:ext cx="478500" cy="536100"/>
          </a:xfrm>
          <a:prstGeom prst="rect">
            <a:avLst/>
          </a:prstGeom>
          <a:solidFill>
            <a:schemeClr val="l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8"/>
          <p:cNvSpPr/>
          <p:nvPr/>
        </p:nvSpPr>
        <p:spPr>
          <a:xfrm flipH="1">
            <a:off x="8600108" y="3425390"/>
            <a:ext cx="543900" cy="1718100"/>
          </a:xfrm>
          <a:prstGeom prst="rect">
            <a:avLst/>
          </a:prstGeom>
          <a:solidFill>
            <a:schemeClr val="accent1"/>
          </a:solidFill>
          <a:ln>
            <a:noFill/>
          </a:ln>
          <a:effectLst>
            <a:outerShdw blurRad="157163" rotWithShape="0" algn="bl" dir="894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8"/>
          <p:cNvSpPr/>
          <p:nvPr/>
        </p:nvSpPr>
        <p:spPr>
          <a:xfrm flipH="1">
            <a:off x="8653643" y="2868625"/>
            <a:ext cx="436800" cy="436800"/>
          </a:xfrm>
          <a:prstGeom prst="ellipse">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456" name="Shape 456"/>
        <p:cNvGrpSpPr/>
        <p:nvPr/>
      </p:nvGrpSpPr>
      <p:grpSpPr>
        <a:xfrm>
          <a:off x="0" y="0"/>
          <a:ext cx="0" cy="0"/>
          <a:chOff x="0" y="0"/>
          <a:chExt cx="0" cy="0"/>
        </a:xfrm>
      </p:grpSpPr>
      <p:sp>
        <p:nvSpPr>
          <p:cNvPr id="457" name="Google Shape;457;p39"/>
          <p:cNvSpPr txBox="1"/>
          <p:nvPr>
            <p:ph type="ctrTitle"/>
          </p:nvPr>
        </p:nvSpPr>
        <p:spPr>
          <a:xfrm>
            <a:off x="1848475" y="551425"/>
            <a:ext cx="5447100" cy="12345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7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58" name="Google Shape;458;p39"/>
          <p:cNvSpPr txBox="1"/>
          <p:nvPr>
            <p:ph idx="1" type="subTitle"/>
          </p:nvPr>
        </p:nvSpPr>
        <p:spPr>
          <a:xfrm>
            <a:off x="1848425" y="1815475"/>
            <a:ext cx="5447100" cy="99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59" name="Google Shape;459;p39"/>
          <p:cNvSpPr/>
          <p:nvPr/>
        </p:nvSpPr>
        <p:spPr>
          <a:xfrm rot="10800000">
            <a:off x="7455475" y="4514150"/>
            <a:ext cx="1051800" cy="639000"/>
          </a:xfrm>
          <a:prstGeom prst="rect">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39"/>
          <p:cNvSpPr/>
          <p:nvPr/>
        </p:nvSpPr>
        <p:spPr>
          <a:xfrm>
            <a:off x="7862662" y="148250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39"/>
          <p:cNvSpPr/>
          <p:nvPr/>
        </p:nvSpPr>
        <p:spPr>
          <a:xfrm>
            <a:off x="7867788" y="2770156"/>
            <a:ext cx="1278600" cy="1278600"/>
          </a:xfrm>
          <a:prstGeom prst="pie">
            <a:avLst>
              <a:gd fmla="val 5404594"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9"/>
          <p:cNvSpPr/>
          <p:nvPr/>
        </p:nvSpPr>
        <p:spPr>
          <a:xfrm rot="10800000">
            <a:off x="8507086" y="3537550"/>
            <a:ext cx="639300" cy="801600"/>
          </a:xfrm>
          <a:prstGeom prst="rect">
            <a:avLst/>
          </a:prstGeom>
          <a:solidFill>
            <a:schemeClr val="accent1"/>
          </a:solidFill>
          <a:ln>
            <a:noFill/>
          </a:ln>
          <a:effectLst>
            <a:outerShdw blurRad="157163" rotWithShape="0" algn="bl" dir="606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9"/>
          <p:cNvSpPr/>
          <p:nvPr/>
        </p:nvSpPr>
        <p:spPr>
          <a:xfrm rot="-5400000">
            <a:off x="8277783" y="4284650"/>
            <a:ext cx="1098000" cy="639000"/>
          </a:xfrm>
          <a:prstGeom prst="rect">
            <a:avLst/>
          </a:prstGeom>
          <a:solidFill>
            <a:srgbClr val="0082F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39"/>
          <p:cNvSpPr/>
          <p:nvPr/>
        </p:nvSpPr>
        <p:spPr>
          <a:xfrm flipH="1">
            <a:off x="7867788" y="1480231"/>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9"/>
          <p:cNvSpPr/>
          <p:nvPr/>
        </p:nvSpPr>
        <p:spPr>
          <a:xfrm rot="10800000">
            <a:off x="7977986" y="2243000"/>
            <a:ext cx="453300" cy="453300"/>
          </a:xfrm>
          <a:prstGeom prst="ellipse">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9"/>
          <p:cNvSpPr/>
          <p:nvPr/>
        </p:nvSpPr>
        <p:spPr>
          <a:xfrm rot="-5400000">
            <a:off x="8813711" y="-951300"/>
            <a:ext cx="590100" cy="2492700"/>
          </a:xfrm>
          <a:prstGeom prst="rect">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9"/>
          <p:cNvSpPr/>
          <p:nvPr/>
        </p:nvSpPr>
        <p:spPr>
          <a:xfrm rot="10800000">
            <a:off x="7409052" y="587000"/>
            <a:ext cx="1098000" cy="8955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9"/>
          <p:cNvSpPr/>
          <p:nvPr/>
        </p:nvSpPr>
        <p:spPr>
          <a:xfrm rot="10800000">
            <a:off x="8624686" y="783825"/>
            <a:ext cx="453300" cy="453300"/>
          </a:xfrm>
          <a:prstGeom prst="ellipse">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9"/>
          <p:cNvSpPr/>
          <p:nvPr/>
        </p:nvSpPr>
        <p:spPr>
          <a:xfrm>
            <a:off x="7862412" y="4509486"/>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9"/>
          <p:cNvSpPr/>
          <p:nvPr/>
        </p:nvSpPr>
        <p:spPr>
          <a:xfrm flipH="1" rot="10800000">
            <a:off x="635200" y="4517175"/>
            <a:ext cx="1098000" cy="6390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39"/>
          <p:cNvSpPr/>
          <p:nvPr/>
        </p:nvSpPr>
        <p:spPr>
          <a:xfrm flipH="1">
            <a:off x="-2182" y="148552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39"/>
          <p:cNvSpPr/>
          <p:nvPr/>
        </p:nvSpPr>
        <p:spPr>
          <a:xfrm flipH="1">
            <a:off x="3492" y="2773176"/>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9"/>
          <p:cNvSpPr/>
          <p:nvPr/>
        </p:nvSpPr>
        <p:spPr>
          <a:xfrm flipH="1" rot="10800000">
            <a:off x="-16725" y="3540575"/>
            <a:ext cx="659400" cy="801600"/>
          </a:xfrm>
          <a:prstGeom prst="rect">
            <a:avLst/>
          </a:prstGeom>
          <a:solidFill>
            <a:schemeClr val="accent2"/>
          </a:solidFill>
          <a:ln>
            <a:noFill/>
          </a:ln>
          <a:effectLst>
            <a:outerShdw blurRad="157163" rotWithShape="0" algn="bl" dir="606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9"/>
          <p:cNvSpPr/>
          <p:nvPr/>
        </p:nvSpPr>
        <p:spPr>
          <a:xfrm flipH="1" rot="5400000">
            <a:off x="-229950" y="4284225"/>
            <a:ext cx="1098000" cy="645900"/>
          </a:xfrm>
          <a:prstGeom prst="rect">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9"/>
          <p:cNvSpPr/>
          <p:nvPr/>
        </p:nvSpPr>
        <p:spPr>
          <a:xfrm>
            <a:off x="3492" y="1483251"/>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39"/>
          <p:cNvSpPr/>
          <p:nvPr/>
        </p:nvSpPr>
        <p:spPr>
          <a:xfrm flipH="1" rot="10800000">
            <a:off x="71894" y="2923245"/>
            <a:ext cx="453300" cy="453300"/>
          </a:xfrm>
          <a:prstGeom prst="ellipse">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39"/>
          <p:cNvSpPr/>
          <p:nvPr/>
        </p:nvSpPr>
        <p:spPr>
          <a:xfrm flipH="1" rot="5400000">
            <a:off x="-110925" y="-956850"/>
            <a:ext cx="591300" cy="25110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39"/>
          <p:cNvSpPr/>
          <p:nvPr/>
        </p:nvSpPr>
        <p:spPr>
          <a:xfrm flipH="1" rot="10800000">
            <a:off x="642824" y="590025"/>
            <a:ext cx="1098000" cy="895500"/>
          </a:xfrm>
          <a:prstGeom prst="rect">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39"/>
          <p:cNvSpPr/>
          <p:nvPr/>
        </p:nvSpPr>
        <p:spPr>
          <a:xfrm flipH="1" rot="10800000">
            <a:off x="71894" y="786845"/>
            <a:ext cx="453300" cy="453300"/>
          </a:xfrm>
          <a:prstGeom prst="ellipse">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39"/>
          <p:cNvSpPr/>
          <p:nvPr/>
        </p:nvSpPr>
        <p:spPr>
          <a:xfrm flipH="1">
            <a:off x="11175" y="451250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9"/>
          <p:cNvSpPr txBox="1"/>
          <p:nvPr/>
        </p:nvSpPr>
        <p:spPr>
          <a:xfrm>
            <a:off x="2795100" y="3514900"/>
            <a:ext cx="3553800" cy="65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ar" sz="1200" u="none" cap="none" strike="noStrike">
                <a:solidFill>
                  <a:srgbClr val="FFFFFF"/>
                </a:solidFill>
                <a:latin typeface="DM Sans"/>
                <a:ea typeface="DM Sans"/>
                <a:cs typeface="DM Sans"/>
                <a:sym typeface="DM Sans"/>
              </a:rPr>
              <a:t>CREDITS: This presentation template was created by </a:t>
            </a:r>
            <a:r>
              <a:rPr b="1" i="0" lang="ar" sz="1200" u="none" cap="none" strike="noStrike">
                <a:solidFill>
                  <a:srgbClr val="FDB327"/>
                </a:solidFill>
                <a:uFill>
                  <a:noFill/>
                </a:uFill>
                <a:latin typeface="DM Sans"/>
                <a:ea typeface="DM Sans"/>
                <a:cs typeface="DM Sans"/>
                <a:sym typeface="DM Sans"/>
                <a:hlinkClick r:id="rId2">
                  <a:extLst>
                    <a:ext uri="{A12FA001-AC4F-418D-AE19-62706E023703}">
                      <ahyp:hlinkClr val="tx"/>
                    </a:ext>
                  </a:extLst>
                </a:hlinkClick>
              </a:rPr>
              <a:t>Slidesgo</a:t>
            </a:r>
            <a:r>
              <a:rPr b="0" i="0" lang="ar" sz="1200" u="none" cap="none" strike="noStrike">
                <a:solidFill>
                  <a:srgbClr val="FFFFFF"/>
                </a:solidFill>
                <a:latin typeface="DM Sans"/>
                <a:ea typeface="DM Sans"/>
                <a:cs typeface="DM Sans"/>
                <a:sym typeface="DM Sans"/>
              </a:rPr>
              <a:t>, including icons by </a:t>
            </a:r>
            <a:r>
              <a:rPr b="1" i="0" lang="ar" sz="1200" u="none" cap="none" strike="noStrike">
                <a:solidFill>
                  <a:srgbClr val="FDB327"/>
                </a:solidFill>
                <a:uFill>
                  <a:noFill/>
                </a:uFill>
                <a:latin typeface="DM Sans"/>
                <a:ea typeface="DM Sans"/>
                <a:cs typeface="DM Sans"/>
                <a:sym typeface="DM Sans"/>
                <a:hlinkClick r:id="rId3">
                  <a:extLst>
                    <a:ext uri="{A12FA001-AC4F-418D-AE19-62706E023703}">
                      <ahyp:hlinkClr val="tx"/>
                    </a:ext>
                  </a:extLst>
                </a:hlinkClick>
              </a:rPr>
              <a:t>Flaticon </a:t>
            </a:r>
            <a:r>
              <a:rPr b="0" i="0" lang="ar" sz="1200" u="none" cap="none" strike="noStrike">
                <a:solidFill>
                  <a:srgbClr val="FFFFFF"/>
                </a:solidFill>
                <a:latin typeface="DM Sans"/>
                <a:ea typeface="DM Sans"/>
                <a:cs typeface="DM Sans"/>
                <a:sym typeface="DM Sans"/>
              </a:rPr>
              <a:t>and infographics &amp; images by </a:t>
            </a:r>
            <a:r>
              <a:rPr b="1" i="0" lang="ar" sz="1200" u="none" cap="none" strike="noStrike">
                <a:solidFill>
                  <a:srgbClr val="FDB327"/>
                </a:solidFill>
                <a:uFill>
                  <a:noFill/>
                </a:uFill>
                <a:latin typeface="DM Sans"/>
                <a:ea typeface="DM Sans"/>
                <a:cs typeface="DM Sans"/>
                <a:sym typeface="DM Sans"/>
                <a:hlinkClick r:id="rId4">
                  <a:extLst>
                    <a:ext uri="{A12FA001-AC4F-418D-AE19-62706E023703}">
                      <ahyp:hlinkClr val="tx"/>
                    </a:ext>
                  </a:extLst>
                </a:hlinkClick>
              </a:rPr>
              <a:t>Freepik</a:t>
            </a:r>
            <a:endParaRPr b="1" i="0" sz="1200" u="none" cap="none" strike="noStrike">
              <a:solidFill>
                <a:srgbClr val="FFFFFF"/>
              </a:solidFill>
              <a:latin typeface="DM Sans"/>
              <a:ea typeface="DM Sans"/>
              <a:cs typeface="DM Sans"/>
              <a:sym typeface="DM San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82" name="Shape 482"/>
        <p:cNvGrpSpPr/>
        <p:nvPr/>
      </p:nvGrpSpPr>
      <p:grpSpPr>
        <a:xfrm>
          <a:off x="0" y="0"/>
          <a:ext cx="0" cy="0"/>
          <a:chOff x="0" y="0"/>
          <a:chExt cx="0" cy="0"/>
        </a:xfrm>
      </p:grpSpPr>
      <p:sp>
        <p:nvSpPr>
          <p:cNvPr id="483" name="Google Shape;483;p40"/>
          <p:cNvSpPr txBox="1"/>
          <p:nvPr>
            <p:ph type="title"/>
          </p:nvPr>
        </p:nvSpPr>
        <p:spPr>
          <a:xfrm>
            <a:off x="720000" y="406691"/>
            <a:ext cx="77040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84" name="Google Shape;484;p40"/>
          <p:cNvSpPr/>
          <p:nvPr/>
        </p:nvSpPr>
        <p:spPr>
          <a:xfrm flipH="1" rot="-5400000">
            <a:off x="382687" y="-28620"/>
            <a:ext cx="478500" cy="536100"/>
          </a:xfrm>
          <a:prstGeom prst="rect">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40"/>
          <p:cNvSpPr/>
          <p:nvPr/>
        </p:nvSpPr>
        <p:spPr>
          <a:xfrm flipH="1" rot="10800000">
            <a:off x="12" y="96"/>
            <a:ext cx="543900" cy="1718100"/>
          </a:xfrm>
          <a:prstGeom prst="rect">
            <a:avLst/>
          </a:prstGeom>
          <a:solidFill>
            <a:schemeClr val="lt2"/>
          </a:solidFill>
          <a:ln>
            <a:noFill/>
          </a:ln>
          <a:effectLst>
            <a:outerShdw blurRad="157163" rotWithShape="0" algn="bl" dir="198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40"/>
          <p:cNvSpPr/>
          <p:nvPr/>
        </p:nvSpPr>
        <p:spPr>
          <a:xfrm flipH="1" rot="10800000">
            <a:off x="53576" y="1838161"/>
            <a:ext cx="436800" cy="436800"/>
          </a:xfrm>
          <a:prstGeom prst="ellipse">
            <a:avLst/>
          </a:prstGeom>
          <a:solidFill>
            <a:schemeClr val="accent1"/>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40"/>
          <p:cNvSpPr/>
          <p:nvPr/>
        </p:nvSpPr>
        <p:spPr>
          <a:xfrm flipH="1">
            <a:off x="8601847" y="3839671"/>
            <a:ext cx="436800" cy="436800"/>
          </a:xfrm>
          <a:prstGeom prst="ellipse">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40"/>
          <p:cNvSpPr/>
          <p:nvPr/>
        </p:nvSpPr>
        <p:spPr>
          <a:xfrm flipH="1">
            <a:off x="8101285" y="4329009"/>
            <a:ext cx="688200" cy="688200"/>
          </a:xfrm>
          <a:prstGeom prst="ellipse">
            <a:avLst/>
          </a:prstGeom>
          <a:solidFill>
            <a:schemeClr val="accent1"/>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40"/>
          <p:cNvSpPr/>
          <p:nvPr/>
        </p:nvSpPr>
        <p:spPr>
          <a:xfrm flipH="1">
            <a:off x="8370788" y="3551661"/>
            <a:ext cx="288000" cy="288000"/>
          </a:xfrm>
          <a:prstGeom prst="ellipse">
            <a:avLst/>
          </a:prstGeom>
          <a:solidFill>
            <a:schemeClr val="accen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40"/>
          <p:cNvSpPr/>
          <p:nvPr/>
        </p:nvSpPr>
        <p:spPr>
          <a:xfrm flipH="1" rot="10800000">
            <a:off x="12" y="3851842"/>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40"/>
          <p:cNvSpPr/>
          <p:nvPr/>
        </p:nvSpPr>
        <p:spPr>
          <a:xfrm rot="5400000">
            <a:off x="8308218" y="696187"/>
            <a:ext cx="1051800" cy="6390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40"/>
          <p:cNvSpPr/>
          <p:nvPr/>
        </p:nvSpPr>
        <p:spPr>
          <a:xfrm rot="-5400000">
            <a:off x="8509954" y="-154750"/>
            <a:ext cx="1289400" cy="1289400"/>
          </a:xfrm>
          <a:prstGeom prst="pie">
            <a:avLst>
              <a:gd fmla="val 10793291" name="adj1"/>
              <a:gd fmla="val 16200000" name="adj2"/>
            </a:avLst>
          </a:prstGeom>
          <a:solidFill>
            <a:schemeClr val="accent1"/>
          </a:solidFill>
          <a:ln>
            <a:noFill/>
          </a:ln>
          <a:effectLst>
            <a:outerShdw blurRad="157163" rotWithShape="0" algn="bl" dir="804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40"/>
          <p:cNvSpPr/>
          <p:nvPr/>
        </p:nvSpPr>
        <p:spPr>
          <a:xfrm rot="10800000">
            <a:off x="5138" y="3864911"/>
            <a:ext cx="1278600" cy="1278600"/>
          </a:xfrm>
          <a:prstGeom prst="pie">
            <a:avLst>
              <a:gd fmla="val 5404594" name="adj1"/>
              <a:gd fmla="val 16200000" name="adj2"/>
            </a:avLst>
          </a:prstGeom>
          <a:solidFill>
            <a:schemeClr val="lt2"/>
          </a:solidFill>
          <a:ln>
            <a:noFill/>
          </a:ln>
          <a:effectLst>
            <a:outerShdw blurRad="157163" rotWithShape="0" algn="bl" dir="408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40"/>
          <p:cNvSpPr/>
          <p:nvPr/>
        </p:nvSpPr>
        <p:spPr>
          <a:xfrm rot="10800000">
            <a:off x="7396525" y="9036"/>
            <a:ext cx="1757100" cy="478500"/>
          </a:xfrm>
          <a:prstGeom prst="rect">
            <a:avLst/>
          </a:prstGeom>
          <a:solidFill>
            <a:schemeClr val="accent4"/>
          </a:solidFill>
          <a:ln>
            <a:noFill/>
          </a:ln>
          <a:effectLst>
            <a:outerShdw blurRad="157163" rotWithShape="0" algn="bl"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495" name="Shape 495"/>
        <p:cNvGrpSpPr/>
        <p:nvPr/>
      </p:nvGrpSpPr>
      <p:grpSpPr>
        <a:xfrm>
          <a:off x="0" y="0"/>
          <a:ext cx="0" cy="0"/>
          <a:chOff x="0" y="0"/>
          <a:chExt cx="0" cy="0"/>
        </a:xfrm>
      </p:grpSpPr>
      <p:sp>
        <p:nvSpPr>
          <p:cNvPr id="496" name="Google Shape;496;p41"/>
          <p:cNvSpPr txBox="1"/>
          <p:nvPr>
            <p:ph type="title"/>
          </p:nvPr>
        </p:nvSpPr>
        <p:spPr>
          <a:xfrm>
            <a:off x="720000" y="406691"/>
            <a:ext cx="77040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97" name="Google Shape;497;p41"/>
          <p:cNvSpPr/>
          <p:nvPr/>
        </p:nvSpPr>
        <p:spPr>
          <a:xfrm flipH="1">
            <a:off x="8500450" y="0"/>
            <a:ext cx="645000" cy="16764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41"/>
          <p:cNvSpPr/>
          <p:nvPr/>
        </p:nvSpPr>
        <p:spPr>
          <a:xfrm rot="10800000">
            <a:off x="7867788" y="386489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41"/>
          <p:cNvSpPr/>
          <p:nvPr/>
        </p:nvSpPr>
        <p:spPr>
          <a:xfrm flipH="1">
            <a:off x="8596311" y="3355925"/>
            <a:ext cx="453300" cy="453300"/>
          </a:xfrm>
          <a:prstGeom prst="ellipse">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41"/>
          <p:cNvSpPr/>
          <p:nvPr/>
        </p:nvSpPr>
        <p:spPr>
          <a:xfrm flipH="1" rot="10800000">
            <a:off x="8500587" y="-645736"/>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41"/>
          <p:cNvSpPr/>
          <p:nvPr/>
        </p:nvSpPr>
        <p:spPr>
          <a:xfrm>
            <a:off x="71894" y="5"/>
            <a:ext cx="453300" cy="453300"/>
          </a:xfrm>
          <a:prstGeom prst="ellipse">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41"/>
          <p:cNvSpPr/>
          <p:nvPr/>
        </p:nvSpPr>
        <p:spPr>
          <a:xfrm rot="-5400000">
            <a:off x="431511" y="4145939"/>
            <a:ext cx="645000" cy="16764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41"/>
          <p:cNvSpPr/>
          <p:nvPr/>
        </p:nvSpPr>
        <p:spPr>
          <a:xfrm rot="5400000">
            <a:off x="-729925" y="4661775"/>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41"/>
          <p:cNvSpPr/>
          <p:nvPr/>
        </p:nvSpPr>
        <p:spPr>
          <a:xfrm flipH="1">
            <a:off x="1690686" y="4661775"/>
            <a:ext cx="453300" cy="453300"/>
          </a:xfrm>
          <a:prstGeom prst="ellipse">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41"/>
          <p:cNvSpPr/>
          <p:nvPr/>
        </p:nvSpPr>
        <p:spPr>
          <a:xfrm flipH="1">
            <a:off x="-1450" y="535000"/>
            <a:ext cx="645000" cy="4533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506" name="Shape 506"/>
        <p:cNvGrpSpPr/>
        <p:nvPr/>
      </p:nvGrpSpPr>
      <p:grpSpPr>
        <a:xfrm>
          <a:off x="0" y="0"/>
          <a:ext cx="0" cy="0"/>
          <a:chOff x="0" y="0"/>
          <a:chExt cx="0" cy="0"/>
        </a:xfrm>
      </p:grpSpPr>
      <p:sp>
        <p:nvSpPr>
          <p:cNvPr id="507" name="Google Shape;507;p42"/>
          <p:cNvSpPr txBox="1"/>
          <p:nvPr>
            <p:ph type="title"/>
          </p:nvPr>
        </p:nvSpPr>
        <p:spPr>
          <a:xfrm>
            <a:off x="720000" y="406691"/>
            <a:ext cx="77040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08" name="Google Shape;508;p42"/>
          <p:cNvSpPr/>
          <p:nvPr/>
        </p:nvSpPr>
        <p:spPr>
          <a:xfrm flipH="1">
            <a:off x="586822" y="3869135"/>
            <a:ext cx="436800" cy="436800"/>
          </a:xfrm>
          <a:prstGeom prst="ellipse">
            <a:avLst/>
          </a:prstGeom>
          <a:solidFill>
            <a:schemeClr val="accent3"/>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42"/>
          <p:cNvSpPr/>
          <p:nvPr/>
        </p:nvSpPr>
        <p:spPr>
          <a:xfrm flipH="1">
            <a:off x="86260" y="4358472"/>
            <a:ext cx="688200" cy="688200"/>
          </a:xfrm>
          <a:prstGeom prst="ellipse">
            <a:avLst/>
          </a:prstGeom>
          <a:solidFill>
            <a:schemeClr val="accent1"/>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42"/>
          <p:cNvSpPr/>
          <p:nvPr/>
        </p:nvSpPr>
        <p:spPr>
          <a:xfrm flipH="1">
            <a:off x="355763" y="3581125"/>
            <a:ext cx="288000" cy="288000"/>
          </a:xfrm>
          <a:prstGeom prst="ellipse">
            <a:avLst/>
          </a:prstGeom>
          <a:solidFill>
            <a:schemeClr val="l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42"/>
          <p:cNvSpPr/>
          <p:nvPr/>
        </p:nvSpPr>
        <p:spPr>
          <a:xfrm rot="5400000">
            <a:off x="28798" y="-28716"/>
            <a:ext cx="478500" cy="536100"/>
          </a:xfrm>
          <a:prstGeom prst="rect">
            <a:avLst/>
          </a:prstGeom>
          <a:solidFill>
            <a:schemeClr val="l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42"/>
          <p:cNvSpPr/>
          <p:nvPr/>
        </p:nvSpPr>
        <p:spPr>
          <a:xfrm rot="10800000">
            <a:off x="346075" y="-75"/>
            <a:ext cx="543900" cy="885900"/>
          </a:xfrm>
          <a:prstGeom prst="rect">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42"/>
          <p:cNvSpPr/>
          <p:nvPr/>
        </p:nvSpPr>
        <p:spPr>
          <a:xfrm rot="10800000">
            <a:off x="7862662" y="6"/>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42"/>
          <p:cNvSpPr/>
          <p:nvPr/>
        </p:nvSpPr>
        <p:spPr>
          <a:xfrm flipH="1" rot="10800000">
            <a:off x="7868336" y="13075"/>
            <a:ext cx="1278600" cy="1278600"/>
          </a:xfrm>
          <a:prstGeom prst="pie">
            <a:avLst>
              <a:gd fmla="val 5404594" name="adj1"/>
              <a:gd fmla="val 16200000" name="adj2"/>
            </a:avLst>
          </a:prstGeom>
          <a:solidFill>
            <a:schemeClr val="accent3"/>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42"/>
          <p:cNvSpPr/>
          <p:nvPr/>
        </p:nvSpPr>
        <p:spPr>
          <a:xfrm rot="-5400000">
            <a:off x="8644762" y="4636116"/>
            <a:ext cx="478500" cy="536100"/>
          </a:xfrm>
          <a:prstGeom prst="rect">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42"/>
          <p:cNvSpPr/>
          <p:nvPr/>
        </p:nvSpPr>
        <p:spPr>
          <a:xfrm>
            <a:off x="7987201" y="4664935"/>
            <a:ext cx="436800" cy="436800"/>
          </a:xfrm>
          <a:prstGeom prst="ellipse">
            <a:avLst/>
          </a:prstGeom>
          <a:solidFill>
            <a:schemeClr val="accent1"/>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1_1">
    <p:spTree>
      <p:nvGrpSpPr>
        <p:cNvPr id="517" name="Shape 517"/>
        <p:cNvGrpSpPr/>
        <p:nvPr/>
      </p:nvGrpSpPr>
      <p:grpSpPr>
        <a:xfrm>
          <a:off x="0" y="0"/>
          <a:ext cx="0" cy="0"/>
          <a:chOff x="0" y="0"/>
          <a:chExt cx="0" cy="0"/>
        </a:xfrm>
      </p:grpSpPr>
      <p:sp>
        <p:nvSpPr>
          <p:cNvPr id="518" name="Google Shape;518;p43"/>
          <p:cNvSpPr txBox="1"/>
          <p:nvPr>
            <p:ph type="title"/>
          </p:nvPr>
        </p:nvSpPr>
        <p:spPr>
          <a:xfrm>
            <a:off x="720000" y="406691"/>
            <a:ext cx="77040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19" name="Google Shape;519;p43"/>
          <p:cNvSpPr/>
          <p:nvPr/>
        </p:nvSpPr>
        <p:spPr>
          <a:xfrm>
            <a:off x="-16138" y="0"/>
            <a:ext cx="1051800" cy="639000"/>
          </a:xfrm>
          <a:prstGeom prst="rect">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43"/>
          <p:cNvSpPr/>
          <p:nvPr/>
        </p:nvSpPr>
        <p:spPr>
          <a:xfrm rot="10800000">
            <a:off x="-22750" y="3851825"/>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43"/>
          <p:cNvSpPr/>
          <p:nvPr/>
        </p:nvSpPr>
        <p:spPr>
          <a:xfrm flipH="1" rot="10800000">
            <a:off x="-17076" y="3864894"/>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43"/>
          <p:cNvSpPr/>
          <p:nvPr/>
        </p:nvSpPr>
        <p:spPr>
          <a:xfrm>
            <a:off x="698026" y="3927425"/>
            <a:ext cx="453300" cy="453300"/>
          </a:xfrm>
          <a:prstGeom prst="ellipse">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43"/>
          <p:cNvSpPr/>
          <p:nvPr/>
        </p:nvSpPr>
        <p:spPr>
          <a:xfrm rot="10800000">
            <a:off x="-660675" y="-645736"/>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43"/>
          <p:cNvSpPr/>
          <p:nvPr/>
        </p:nvSpPr>
        <p:spPr>
          <a:xfrm flipH="1" rot="10800000">
            <a:off x="-6" y="-5395"/>
            <a:ext cx="1289400" cy="1289400"/>
          </a:xfrm>
          <a:prstGeom prst="pie">
            <a:avLst>
              <a:gd fmla="val 10793291" name="adj1"/>
              <a:gd fmla="val 16200000" name="adj2"/>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43"/>
          <p:cNvSpPr/>
          <p:nvPr/>
        </p:nvSpPr>
        <p:spPr>
          <a:xfrm flipH="1" rot="10800000">
            <a:off x="7847220" y="-1"/>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43"/>
          <p:cNvSpPr/>
          <p:nvPr/>
        </p:nvSpPr>
        <p:spPr>
          <a:xfrm flipH="1">
            <a:off x="8604118" y="675230"/>
            <a:ext cx="453300" cy="453300"/>
          </a:xfrm>
          <a:prstGeom prst="ellipse">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43"/>
          <p:cNvSpPr/>
          <p:nvPr/>
        </p:nvSpPr>
        <p:spPr>
          <a:xfrm flipH="1" rot="-5400000">
            <a:off x="7592862" y="3599000"/>
            <a:ext cx="591300" cy="25110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43"/>
          <p:cNvSpPr/>
          <p:nvPr/>
        </p:nvSpPr>
        <p:spPr>
          <a:xfrm flipH="1">
            <a:off x="8604118" y="3913005"/>
            <a:ext cx="453300" cy="453300"/>
          </a:xfrm>
          <a:prstGeom prst="ellipse">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529" name="Shape 529"/>
        <p:cNvGrpSpPr/>
        <p:nvPr/>
      </p:nvGrpSpPr>
      <p:grpSpPr>
        <a:xfrm>
          <a:off x="0" y="0"/>
          <a:ext cx="0" cy="0"/>
          <a:chOff x="0" y="0"/>
          <a:chExt cx="0" cy="0"/>
        </a:xfrm>
      </p:grpSpPr>
      <p:sp>
        <p:nvSpPr>
          <p:cNvPr id="530" name="Google Shape;530;p44"/>
          <p:cNvSpPr/>
          <p:nvPr/>
        </p:nvSpPr>
        <p:spPr>
          <a:xfrm>
            <a:off x="-3620" y="0"/>
            <a:ext cx="645000" cy="16764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44"/>
          <p:cNvSpPr/>
          <p:nvPr/>
        </p:nvSpPr>
        <p:spPr>
          <a:xfrm rot="10800000">
            <a:off x="7854593" y="3851825"/>
            <a:ext cx="1289400" cy="1289400"/>
          </a:xfrm>
          <a:prstGeom prst="pie">
            <a:avLst>
              <a:gd fmla="val 10793291" name="adj1"/>
              <a:gd fmla="val 16200000" name="adj2"/>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44"/>
          <p:cNvSpPr/>
          <p:nvPr/>
        </p:nvSpPr>
        <p:spPr>
          <a:xfrm rot="10800000">
            <a:off x="7860267" y="2574969"/>
            <a:ext cx="1278600" cy="1278600"/>
          </a:xfrm>
          <a:prstGeom prst="pie">
            <a:avLst>
              <a:gd fmla="val 5404594"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44"/>
          <p:cNvSpPr/>
          <p:nvPr/>
        </p:nvSpPr>
        <p:spPr>
          <a:xfrm flipH="1" rot="10800000">
            <a:off x="7860267" y="386489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44"/>
          <p:cNvSpPr/>
          <p:nvPr/>
        </p:nvSpPr>
        <p:spPr>
          <a:xfrm>
            <a:off x="8575369" y="3927425"/>
            <a:ext cx="453300" cy="453300"/>
          </a:xfrm>
          <a:prstGeom prst="ellipse">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44"/>
          <p:cNvSpPr/>
          <p:nvPr/>
        </p:nvSpPr>
        <p:spPr>
          <a:xfrm rot="10800000">
            <a:off x="-648157" y="-645736"/>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44"/>
          <p:cNvSpPr/>
          <p:nvPr/>
        </p:nvSpPr>
        <p:spPr>
          <a:xfrm flipH="1" rot="10800000">
            <a:off x="7854612" y="1276855"/>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44"/>
          <p:cNvSpPr/>
          <p:nvPr/>
        </p:nvSpPr>
        <p:spPr>
          <a:xfrm flipH="1" rot="10800000">
            <a:off x="7859738" y="-1"/>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44"/>
          <p:cNvSpPr/>
          <p:nvPr/>
        </p:nvSpPr>
        <p:spPr>
          <a:xfrm rot="10800000">
            <a:off x="7859738" y="1289924"/>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44"/>
          <p:cNvSpPr/>
          <p:nvPr/>
        </p:nvSpPr>
        <p:spPr>
          <a:xfrm flipH="1">
            <a:off x="8616636" y="675230"/>
            <a:ext cx="453300" cy="453300"/>
          </a:xfrm>
          <a:prstGeom prst="ellipse">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44"/>
          <p:cNvSpPr/>
          <p:nvPr/>
        </p:nvSpPr>
        <p:spPr>
          <a:xfrm flipH="1">
            <a:off x="-2170" y="4497550"/>
            <a:ext cx="1914900" cy="6390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44"/>
          <p:cNvSpPr/>
          <p:nvPr/>
        </p:nvSpPr>
        <p:spPr>
          <a:xfrm flipH="1" rot="10800000">
            <a:off x="1267867" y="3851814"/>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542" name="Shape 542"/>
        <p:cNvGrpSpPr/>
        <p:nvPr/>
      </p:nvGrpSpPr>
      <p:grpSpPr>
        <a:xfrm>
          <a:off x="0" y="0"/>
          <a:ext cx="0" cy="0"/>
          <a:chOff x="0" y="0"/>
          <a:chExt cx="0" cy="0"/>
        </a:xfrm>
      </p:grpSpPr>
      <p:sp>
        <p:nvSpPr>
          <p:cNvPr id="543" name="Google Shape;543;p45"/>
          <p:cNvSpPr/>
          <p:nvPr/>
        </p:nvSpPr>
        <p:spPr>
          <a:xfrm rot="5400000">
            <a:off x="7984057" y="-524281"/>
            <a:ext cx="645000" cy="16764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45"/>
          <p:cNvSpPr/>
          <p:nvPr/>
        </p:nvSpPr>
        <p:spPr>
          <a:xfrm rot="-5400000">
            <a:off x="2282" y="3854070"/>
            <a:ext cx="1289400" cy="1289400"/>
          </a:xfrm>
          <a:prstGeom prst="pie">
            <a:avLst>
              <a:gd fmla="val 10793291" name="adj1"/>
              <a:gd fmla="val 16200000" name="adj2"/>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45"/>
          <p:cNvSpPr/>
          <p:nvPr/>
        </p:nvSpPr>
        <p:spPr>
          <a:xfrm rot="-5400000">
            <a:off x="1289937" y="3859744"/>
            <a:ext cx="1278600" cy="1278600"/>
          </a:xfrm>
          <a:prstGeom prst="pie">
            <a:avLst>
              <a:gd fmla="val 5404594"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45"/>
          <p:cNvSpPr/>
          <p:nvPr/>
        </p:nvSpPr>
        <p:spPr>
          <a:xfrm flipH="1" rot="-5400000">
            <a:off x="12" y="385974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45"/>
          <p:cNvSpPr/>
          <p:nvPr/>
        </p:nvSpPr>
        <p:spPr>
          <a:xfrm rot="5400000">
            <a:off x="762782" y="4574846"/>
            <a:ext cx="453300" cy="453300"/>
          </a:xfrm>
          <a:prstGeom prst="ellipse">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45"/>
          <p:cNvSpPr/>
          <p:nvPr/>
        </p:nvSpPr>
        <p:spPr>
          <a:xfrm rot="-5400000">
            <a:off x="8501093" y="-653118"/>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45"/>
          <p:cNvSpPr/>
          <p:nvPr/>
        </p:nvSpPr>
        <p:spPr>
          <a:xfrm flipH="1" rot="-5400000">
            <a:off x="6577752" y="3854089"/>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45"/>
          <p:cNvSpPr/>
          <p:nvPr/>
        </p:nvSpPr>
        <p:spPr>
          <a:xfrm flipH="1" rot="-5400000">
            <a:off x="7865407" y="3859215"/>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45"/>
          <p:cNvSpPr/>
          <p:nvPr/>
        </p:nvSpPr>
        <p:spPr>
          <a:xfrm rot="-5400000">
            <a:off x="6575482" y="3859215"/>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45"/>
          <p:cNvSpPr/>
          <p:nvPr/>
        </p:nvSpPr>
        <p:spPr>
          <a:xfrm flipH="1" rot="5400000">
            <a:off x="8015477" y="4616113"/>
            <a:ext cx="453300" cy="453300"/>
          </a:xfrm>
          <a:prstGeom prst="ellipse">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45"/>
          <p:cNvSpPr/>
          <p:nvPr/>
        </p:nvSpPr>
        <p:spPr>
          <a:xfrm flipH="1" rot="5400000">
            <a:off x="-642267" y="637956"/>
            <a:ext cx="1914900" cy="6390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45"/>
          <p:cNvSpPr/>
          <p:nvPr/>
        </p:nvSpPr>
        <p:spPr>
          <a:xfrm flipH="1" rot="-5400000">
            <a:off x="-8981" y="1270044"/>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555" name="Shape 555"/>
        <p:cNvGrpSpPr/>
        <p:nvPr/>
      </p:nvGrpSpPr>
      <p:grpSpPr>
        <a:xfrm>
          <a:off x="0" y="0"/>
          <a:ext cx="0" cy="0"/>
          <a:chOff x="0" y="0"/>
          <a:chExt cx="0" cy="0"/>
        </a:xfrm>
      </p:grpSpPr>
      <p:sp>
        <p:nvSpPr>
          <p:cNvPr id="556" name="Google Shape;556;p46"/>
          <p:cNvSpPr/>
          <p:nvPr/>
        </p:nvSpPr>
        <p:spPr>
          <a:xfrm flipH="1" rot="-5400000">
            <a:off x="8631062" y="-28620"/>
            <a:ext cx="478500" cy="536100"/>
          </a:xfrm>
          <a:prstGeom prst="rect">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46"/>
          <p:cNvSpPr/>
          <p:nvPr/>
        </p:nvSpPr>
        <p:spPr>
          <a:xfrm flipH="1" rot="10800000">
            <a:off x="8248387" y="96"/>
            <a:ext cx="543900" cy="1718100"/>
          </a:xfrm>
          <a:prstGeom prst="rect">
            <a:avLst/>
          </a:prstGeom>
          <a:solidFill>
            <a:schemeClr val="lt2"/>
          </a:solidFill>
          <a:ln>
            <a:noFill/>
          </a:ln>
          <a:effectLst>
            <a:outerShdw blurRad="157163" rotWithShape="0" algn="bl" dir="198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46"/>
          <p:cNvSpPr/>
          <p:nvPr/>
        </p:nvSpPr>
        <p:spPr>
          <a:xfrm flipH="1" rot="10800000">
            <a:off x="8301951" y="1838161"/>
            <a:ext cx="436800" cy="436800"/>
          </a:xfrm>
          <a:prstGeom prst="ellipse">
            <a:avLst/>
          </a:prstGeom>
          <a:solidFill>
            <a:schemeClr val="accent1"/>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46"/>
          <p:cNvSpPr/>
          <p:nvPr/>
        </p:nvSpPr>
        <p:spPr>
          <a:xfrm flipH="1" rot="10800000">
            <a:off x="7854612" y="3851842"/>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46"/>
          <p:cNvSpPr/>
          <p:nvPr/>
        </p:nvSpPr>
        <p:spPr>
          <a:xfrm rot="10800000">
            <a:off x="7859738" y="3864911"/>
            <a:ext cx="1278600" cy="1278600"/>
          </a:xfrm>
          <a:prstGeom prst="pie">
            <a:avLst>
              <a:gd fmla="val 5404594" name="adj1"/>
              <a:gd fmla="val 16200000" name="adj2"/>
            </a:avLst>
          </a:prstGeom>
          <a:solidFill>
            <a:schemeClr val="lt2"/>
          </a:solidFill>
          <a:ln>
            <a:noFill/>
          </a:ln>
          <a:effectLst>
            <a:outerShdw blurRad="157163" rotWithShape="0" algn="bl" dir="408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46"/>
          <p:cNvSpPr/>
          <p:nvPr/>
        </p:nvSpPr>
        <p:spPr>
          <a:xfrm flipH="1" rot="10800000">
            <a:off x="635200" y="4517175"/>
            <a:ext cx="1098000" cy="6390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46"/>
          <p:cNvSpPr/>
          <p:nvPr/>
        </p:nvSpPr>
        <p:spPr>
          <a:xfrm flipH="1">
            <a:off x="3492" y="1"/>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46"/>
          <p:cNvSpPr/>
          <p:nvPr/>
        </p:nvSpPr>
        <p:spPr>
          <a:xfrm flipH="1" rot="10800000">
            <a:off x="-16725" y="2743175"/>
            <a:ext cx="659400" cy="1599000"/>
          </a:xfrm>
          <a:prstGeom prst="rect">
            <a:avLst/>
          </a:prstGeom>
          <a:solidFill>
            <a:schemeClr val="accent2"/>
          </a:solidFill>
          <a:ln>
            <a:noFill/>
          </a:ln>
          <a:effectLst>
            <a:outerShdw blurRad="157163" rotWithShape="0" algn="bl" dir="606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46"/>
          <p:cNvSpPr/>
          <p:nvPr/>
        </p:nvSpPr>
        <p:spPr>
          <a:xfrm flipH="1" rot="5400000">
            <a:off x="-229950" y="4284225"/>
            <a:ext cx="1098000" cy="645900"/>
          </a:xfrm>
          <a:prstGeom prst="rect">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46"/>
          <p:cNvSpPr/>
          <p:nvPr/>
        </p:nvSpPr>
        <p:spPr>
          <a:xfrm flipH="1" rot="10800000">
            <a:off x="71894" y="150070"/>
            <a:ext cx="453300" cy="453300"/>
          </a:xfrm>
          <a:prstGeom prst="ellipse">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46"/>
          <p:cNvSpPr/>
          <p:nvPr/>
        </p:nvSpPr>
        <p:spPr>
          <a:xfrm flipH="1">
            <a:off x="11175" y="451250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570" name="Shape 570"/>
        <p:cNvGrpSpPr/>
        <p:nvPr/>
      </p:nvGrpSpPr>
      <p:grpSpPr>
        <a:xfrm>
          <a:off x="0" y="0"/>
          <a:ext cx="0" cy="0"/>
          <a:chOff x="0" y="0"/>
          <a:chExt cx="0" cy="0"/>
        </a:xfrm>
      </p:grpSpPr>
      <p:sp>
        <p:nvSpPr>
          <p:cNvPr id="571" name="Google Shape;571;p48"/>
          <p:cNvSpPr txBox="1"/>
          <p:nvPr>
            <p:ph type="ctrTitle"/>
          </p:nvPr>
        </p:nvSpPr>
        <p:spPr>
          <a:xfrm>
            <a:off x="1454413" y="1446750"/>
            <a:ext cx="6001200" cy="1840500"/>
          </a:xfrm>
          <a:prstGeom prst="rect">
            <a:avLst/>
          </a:prstGeom>
          <a:effectLst>
            <a:outerShdw blurRad="57150" rotWithShape="0" algn="bl" dir="5400000" dist="19050">
              <a:srgbClr val="000000">
                <a:alpha val="58000"/>
              </a:srgbClr>
            </a:outerShdw>
          </a:effectLst>
        </p:spPr>
        <p:txBody>
          <a:bodyPr anchorCtr="0" anchor="ctr" bIns="91425" lIns="91425" spcFirstLastPara="1" rIns="91425" wrap="square" tIns="91425">
            <a:noAutofit/>
          </a:bodyPr>
          <a:lstStyle>
            <a:lvl1pPr lvl="0" algn="ctr">
              <a:spcBef>
                <a:spcPts val="0"/>
              </a:spcBef>
              <a:spcAft>
                <a:spcPts val="0"/>
              </a:spcAft>
              <a:buSzPts val="5200"/>
              <a:buNone/>
              <a:defRPr sz="85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572" name="Google Shape;572;p48"/>
          <p:cNvSpPr txBox="1"/>
          <p:nvPr>
            <p:ph idx="1" type="subTitle"/>
          </p:nvPr>
        </p:nvSpPr>
        <p:spPr>
          <a:xfrm>
            <a:off x="2275513" y="3287250"/>
            <a:ext cx="4359000" cy="409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73" name="Google Shape;573;p48"/>
          <p:cNvSpPr/>
          <p:nvPr/>
        </p:nvSpPr>
        <p:spPr>
          <a:xfrm flipH="1">
            <a:off x="7455475" y="0"/>
            <a:ext cx="1051800" cy="639000"/>
          </a:xfrm>
          <a:prstGeom prst="rect">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74" name="Google Shape;574;p48"/>
          <p:cNvSpPr/>
          <p:nvPr/>
        </p:nvSpPr>
        <p:spPr>
          <a:xfrm flipH="1" rot="10800000">
            <a:off x="7862662" y="238125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75" name="Google Shape;575;p48"/>
          <p:cNvSpPr/>
          <p:nvPr/>
        </p:nvSpPr>
        <p:spPr>
          <a:xfrm flipH="1" rot="10800000">
            <a:off x="7867788" y="1104394"/>
            <a:ext cx="1278600" cy="1278600"/>
          </a:xfrm>
          <a:prstGeom prst="pie">
            <a:avLst>
              <a:gd fmla="val 5404594"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76" name="Google Shape;576;p48"/>
          <p:cNvSpPr/>
          <p:nvPr/>
        </p:nvSpPr>
        <p:spPr>
          <a:xfrm flipH="1">
            <a:off x="8507086" y="814000"/>
            <a:ext cx="639300" cy="801600"/>
          </a:xfrm>
          <a:prstGeom prst="rect">
            <a:avLst/>
          </a:prstGeom>
          <a:solidFill>
            <a:schemeClr val="accent1"/>
          </a:solidFill>
          <a:ln>
            <a:noFill/>
          </a:ln>
          <a:effectLst>
            <a:outerShdw blurRad="157163" rotWithShape="0" algn="bl" dir="606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77" name="Google Shape;577;p48"/>
          <p:cNvSpPr/>
          <p:nvPr/>
        </p:nvSpPr>
        <p:spPr>
          <a:xfrm flipH="1" rot="-5400000">
            <a:off x="8277783" y="229500"/>
            <a:ext cx="1098000" cy="639000"/>
          </a:xfrm>
          <a:prstGeom prst="rect">
            <a:avLst/>
          </a:prstGeom>
          <a:solidFill>
            <a:srgbClr val="0082F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78" name="Google Shape;578;p48"/>
          <p:cNvSpPr/>
          <p:nvPr/>
        </p:nvSpPr>
        <p:spPr>
          <a:xfrm rot="10800000">
            <a:off x="7867788" y="2394319"/>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79" name="Google Shape;579;p48"/>
          <p:cNvSpPr/>
          <p:nvPr/>
        </p:nvSpPr>
        <p:spPr>
          <a:xfrm flipH="1">
            <a:off x="7977986" y="2456850"/>
            <a:ext cx="453300" cy="453300"/>
          </a:xfrm>
          <a:prstGeom prst="ellipse">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80" name="Google Shape;580;p48"/>
          <p:cNvSpPr/>
          <p:nvPr/>
        </p:nvSpPr>
        <p:spPr>
          <a:xfrm flipH="1" rot="-5400000">
            <a:off x="7604886" y="3611750"/>
            <a:ext cx="590100" cy="24927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81" name="Google Shape;581;p48"/>
          <p:cNvSpPr/>
          <p:nvPr/>
        </p:nvSpPr>
        <p:spPr>
          <a:xfrm flipH="1">
            <a:off x="7409052" y="3670650"/>
            <a:ext cx="1098000" cy="8955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82" name="Google Shape;582;p48"/>
          <p:cNvSpPr/>
          <p:nvPr/>
        </p:nvSpPr>
        <p:spPr>
          <a:xfrm flipH="1">
            <a:off x="8624686" y="3916025"/>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83" name="Google Shape;583;p48"/>
          <p:cNvSpPr/>
          <p:nvPr/>
        </p:nvSpPr>
        <p:spPr>
          <a:xfrm flipH="1" rot="10800000">
            <a:off x="7862412" y="-645736"/>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84" name="Google Shape;584;p48"/>
          <p:cNvSpPr/>
          <p:nvPr/>
        </p:nvSpPr>
        <p:spPr>
          <a:xfrm>
            <a:off x="635200" y="-3025"/>
            <a:ext cx="1098000" cy="6390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85" name="Google Shape;585;p48"/>
          <p:cNvSpPr/>
          <p:nvPr/>
        </p:nvSpPr>
        <p:spPr>
          <a:xfrm rot="10800000">
            <a:off x="-2182" y="237823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86" name="Google Shape;586;p48"/>
          <p:cNvSpPr/>
          <p:nvPr/>
        </p:nvSpPr>
        <p:spPr>
          <a:xfrm rot="10800000">
            <a:off x="3492" y="1101374"/>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87" name="Google Shape;587;p48"/>
          <p:cNvSpPr/>
          <p:nvPr/>
        </p:nvSpPr>
        <p:spPr>
          <a:xfrm>
            <a:off x="-16725" y="810975"/>
            <a:ext cx="659400" cy="801600"/>
          </a:xfrm>
          <a:prstGeom prst="rect">
            <a:avLst/>
          </a:prstGeom>
          <a:solidFill>
            <a:schemeClr val="accent2"/>
          </a:solidFill>
          <a:ln>
            <a:noFill/>
          </a:ln>
          <a:effectLst>
            <a:outerShdw blurRad="157163" rotWithShape="0" algn="bl" dir="606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88" name="Google Shape;588;p48"/>
          <p:cNvSpPr/>
          <p:nvPr/>
        </p:nvSpPr>
        <p:spPr>
          <a:xfrm rot="5400000">
            <a:off x="-229950" y="223025"/>
            <a:ext cx="1098000" cy="6459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89" name="Google Shape;589;p48"/>
          <p:cNvSpPr/>
          <p:nvPr/>
        </p:nvSpPr>
        <p:spPr>
          <a:xfrm flipH="1" rot="10800000">
            <a:off x="3492" y="2391299"/>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90" name="Google Shape;590;p48"/>
          <p:cNvSpPr/>
          <p:nvPr/>
        </p:nvSpPr>
        <p:spPr>
          <a:xfrm>
            <a:off x="71894" y="1776605"/>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91" name="Google Shape;591;p48"/>
          <p:cNvSpPr/>
          <p:nvPr/>
        </p:nvSpPr>
        <p:spPr>
          <a:xfrm rot="5400000">
            <a:off x="945150" y="3599000"/>
            <a:ext cx="591300" cy="2511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92" name="Google Shape;592;p48"/>
          <p:cNvSpPr/>
          <p:nvPr/>
        </p:nvSpPr>
        <p:spPr>
          <a:xfrm>
            <a:off x="642824" y="3667625"/>
            <a:ext cx="1098000" cy="895500"/>
          </a:xfrm>
          <a:prstGeom prst="rect">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93" name="Google Shape;593;p48"/>
          <p:cNvSpPr/>
          <p:nvPr/>
        </p:nvSpPr>
        <p:spPr>
          <a:xfrm>
            <a:off x="71894" y="3913005"/>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94" name="Google Shape;594;p48"/>
          <p:cNvSpPr/>
          <p:nvPr/>
        </p:nvSpPr>
        <p:spPr>
          <a:xfrm rot="10800000">
            <a:off x="11175" y="-64875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595" name="Shape 595"/>
        <p:cNvGrpSpPr/>
        <p:nvPr/>
      </p:nvGrpSpPr>
      <p:grpSpPr>
        <a:xfrm>
          <a:off x="0" y="0"/>
          <a:ext cx="0" cy="0"/>
          <a:chOff x="0" y="0"/>
          <a:chExt cx="0" cy="0"/>
        </a:xfrm>
      </p:grpSpPr>
      <p:sp>
        <p:nvSpPr>
          <p:cNvPr id="596" name="Google Shape;596;p49"/>
          <p:cNvSpPr txBox="1"/>
          <p:nvPr>
            <p:ph type="title"/>
          </p:nvPr>
        </p:nvSpPr>
        <p:spPr>
          <a:xfrm>
            <a:off x="2233400" y="2269650"/>
            <a:ext cx="4677300" cy="1556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97" name="Google Shape;597;p49"/>
          <p:cNvSpPr txBox="1"/>
          <p:nvPr>
            <p:ph hasCustomPrompt="1" idx="2" type="title"/>
          </p:nvPr>
        </p:nvSpPr>
        <p:spPr>
          <a:xfrm>
            <a:off x="3931825" y="1050650"/>
            <a:ext cx="12804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solidFill>
                  <a:schemeClr val="dk2"/>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598" name="Google Shape;598;p49"/>
          <p:cNvSpPr txBox="1"/>
          <p:nvPr>
            <p:ph idx="1" type="subTitle"/>
          </p:nvPr>
        </p:nvSpPr>
        <p:spPr>
          <a:xfrm>
            <a:off x="2233450" y="3994902"/>
            <a:ext cx="4677300" cy="374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9" name="Google Shape;599;p49"/>
          <p:cNvSpPr/>
          <p:nvPr/>
        </p:nvSpPr>
        <p:spPr>
          <a:xfrm flipH="1">
            <a:off x="-16725" y="148250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00" name="Google Shape;600;p49"/>
          <p:cNvSpPr/>
          <p:nvPr/>
        </p:nvSpPr>
        <p:spPr>
          <a:xfrm>
            <a:off x="-11051" y="1480231"/>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01" name="Google Shape;601;p49"/>
          <p:cNvSpPr/>
          <p:nvPr/>
        </p:nvSpPr>
        <p:spPr>
          <a:xfrm flipH="1" rot="10800000">
            <a:off x="704051" y="2243000"/>
            <a:ext cx="453300" cy="453300"/>
          </a:xfrm>
          <a:prstGeom prst="ellipse">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02" name="Google Shape;602;p49"/>
          <p:cNvSpPr/>
          <p:nvPr/>
        </p:nvSpPr>
        <p:spPr>
          <a:xfrm flipH="1" rot="5400000">
            <a:off x="940351" y="-951300"/>
            <a:ext cx="590100" cy="24927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03" name="Google Shape;603;p49"/>
          <p:cNvSpPr/>
          <p:nvPr/>
        </p:nvSpPr>
        <p:spPr>
          <a:xfrm flipH="1" rot="10800000">
            <a:off x="628286" y="587000"/>
            <a:ext cx="1098000" cy="8955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04" name="Google Shape;604;p49"/>
          <p:cNvSpPr/>
          <p:nvPr/>
        </p:nvSpPr>
        <p:spPr>
          <a:xfrm flipH="1" rot="10800000">
            <a:off x="57351" y="783825"/>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05" name="Google Shape;605;p49"/>
          <p:cNvSpPr/>
          <p:nvPr/>
        </p:nvSpPr>
        <p:spPr>
          <a:xfrm rot="10800000">
            <a:off x="7402137" y="4517175"/>
            <a:ext cx="1098000" cy="6390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06" name="Google Shape;606;p49"/>
          <p:cNvSpPr/>
          <p:nvPr/>
        </p:nvSpPr>
        <p:spPr>
          <a:xfrm>
            <a:off x="7853245" y="2773176"/>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07" name="Google Shape;607;p49"/>
          <p:cNvSpPr/>
          <p:nvPr/>
        </p:nvSpPr>
        <p:spPr>
          <a:xfrm rot="10800000">
            <a:off x="8492662" y="3540575"/>
            <a:ext cx="659400" cy="801600"/>
          </a:xfrm>
          <a:prstGeom prst="rect">
            <a:avLst/>
          </a:prstGeom>
          <a:solidFill>
            <a:schemeClr val="accent2"/>
          </a:solidFill>
          <a:ln>
            <a:noFill/>
          </a:ln>
          <a:effectLst>
            <a:outerShdw blurRad="157163" rotWithShape="0" algn="bl" dir="606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08" name="Google Shape;608;p49"/>
          <p:cNvSpPr/>
          <p:nvPr/>
        </p:nvSpPr>
        <p:spPr>
          <a:xfrm rot="-5400000">
            <a:off x="8267287" y="4284225"/>
            <a:ext cx="1098000" cy="6459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09" name="Google Shape;609;p49"/>
          <p:cNvSpPr/>
          <p:nvPr/>
        </p:nvSpPr>
        <p:spPr>
          <a:xfrm rot="10800000">
            <a:off x="8610143" y="2923245"/>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10" name="Google Shape;610;p49"/>
          <p:cNvSpPr/>
          <p:nvPr/>
        </p:nvSpPr>
        <p:spPr>
          <a:xfrm>
            <a:off x="7862662" y="451250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1" name="Shape 611"/>
        <p:cNvGrpSpPr/>
        <p:nvPr/>
      </p:nvGrpSpPr>
      <p:grpSpPr>
        <a:xfrm>
          <a:off x="0" y="0"/>
          <a:ext cx="0" cy="0"/>
          <a:chOff x="0" y="0"/>
          <a:chExt cx="0" cy="0"/>
        </a:xfrm>
      </p:grpSpPr>
      <p:sp>
        <p:nvSpPr>
          <p:cNvPr id="612" name="Google Shape;612;p5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13" name="Google Shape;613;p50"/>
          <p:cNvSpPr txBox="1"/>
          <p:nvPr>
            <p:ph idx="1" type="body"/>
          </p:nvPr>
        </p:nvSpPr>
        <p:spPr>
          <a:xfrm>
            <a:off x="923425" y="942800"/>
            <a:ext cx="7297200" cy="36633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rgbClr val="434343"/>
              </a:buClr>
              <a:buSzPts val="1400"/>
              <a:buAutoNum type="arabicPeriod"/>
              <a:defRPr sz="1300">
                <a:solidFill>
                  <a:srgbClr val="434343"/>
                </a:solidFill>
              </a:defRPr>
            </a:lvl1pPr>
            <a:lvl2pPr indent="-317500" lvl="1" marL="914400">
              <a:lnSpc>
                <a:spcPct val="115000"/>
              </a:lnSpc>
              <a:spcBef>
                <a:spcPts val="0"/>
              </a:spcBef>
              <a:spcAft>
                <a:spcPts val="0"/>
              </a:spcAft>
              <a:buClr>
                <a:srgbClr val="434343"/>
              </a:buClr>
              <a:buSzPts val="1400"/>
              <a:buAutoNum type="alphaLcPeriod"/>
              <a:defRPr>
                <a:solidFill>
                  <a:srgbClr val="434343"/>
                </a:solidFill>
              </a:defRPr>
            </a:lvl2pPr>
            <a:lvl3pPr indent="-317500" lvl="2" marL="1371600">
              <a:lnSpc>
                <a:spcPct val="115000"/>
              </a:lnSpc>
              <a:spcBef>
                <a:spcPts val="0"/>
              </a:spcBef>
              <a:spcAft>
                <a:spcPts val="0"/>
              </a:spcAft>
              <a:buClr>
                <a:srgbClr val="434343"/>
              </a:buClr>
              <a:buSzPts val="1400"/>
              <a:buAutoNum type="romanLcPeriod"/>
              <a:defRPr>
                <a:solidFill>
                  <a:srgbClr val="434343"/>
                </a:solidFill>
              </a:defRPr>
            </a:lvl3pPr>
            <a:lvl4pPr indent="-317500" lvl="3" marL="1828800">
              <a:lnSpc>
                <a:spcPct val="115000"/>
              </a:lnSpc>
              <a:spcBef>
                <a:spcPts val="0"/>
              </a:spcBef>
              <a:spcAft>
                <a:spcPts val="0"/>
              </a:spcAft>
              <a:buClr>
                <a:srgbClr val="434343"/>
              </a:buClr>
              <a:buSzPts val="1400"/>
              <a:buAutoNum type="arabicPeriod"/>
              <a:defRPr>
                <a:solidFill>
                  <a:srgbClr val="434343"/>
                </a:solidFill>
              </a:defRPr>
            </a:lvl4pPr>
            <a:lvl5pPr indent="-317500" lvl="4" marL="2286000">
              <a:lnSpc>
                <a:spcPct val="115000"/>
              </a:lnSpc>
              <a:spcBef>
                <a:spcPts val="0"/>
              </a:spcBef>
              <a:spcAft>
                <a:spcPts val="0"/>
              </a:spcAft>
              <a:buClr>
                <a:srgbClr val="434343"/>
              </a:buClr>
              <a:buSzPts val="1400"/>
              <a:buAutoNum type="alphaLcPeriod"/>
              <a:defRPr>
                <a:solidFill>
                  <a:srgbClr val="434343"/>
                </a:solidFill>
              </a:defRPr>
            </a:lvl5pPr>
            <a:lvl6pPr indent="-317500" lvl="5" marL="2743200">
              <a:lnSpc>
                <a:spcPct val="115000"/>
              </a:lnSpc>
              <a:spcBef>
                <a:spcPts val="0"/>
              </a:spcBef>
              <a:spcAft>
                <a:spcPts val="0"/>
              </a:spcAft>
              <a:buClr>
                <a:srgbClr val="434343"/>
              </a:buClr>
              <a:buSzPts val="1400"/>
              <a:buAutoNum type="romanLcPeriod"/>
              <a:defRPr>
                <a:solidFill>
                  <a:srgbClr val="434343"/>
                </a:solidFill>
              </a:defRPr>
            </a:lvl6pPr>
            <a:lvl7pPr indent="-317500" lvl="6" marL="3200400">
              <a:lnSpc>
                <a:spcPct val="115000"/>
              </a:lnSpc>
              <a:spcBef>
                <a:spcPts val="0"/>
              </a:spcBef>
              <a:spcAft>
                <a:spcPts val="0"/>
              </a:spcAft>
              <a:buClr>
                <a:srgbClr val="434343"/>
              </a:buClr>
              <a:buSzPts val="1400"/>
              <a:buAutoNum type="arabicPeriod"/>
              <a:defRPr>
                <a:solidFill>
                  <a:srgbClr val="434343"/>
                </a:solidFill>
              </a:defRPr>
            </a:lvl7pPr>
            <a:lvl8pPr indent="-317500" lvl="7" marL="3657600">
              <a:lnSpc>
                <a:spcPct val="115000"/>
              </a:lnSpc>
              <a:spcBef>
                <a:spcPts val="0"/>
              </a:spcBef>
              <a:spcAft>
                <a:spcPts val="0"/>
              </a:spcAft>
              <a:buClr>
                <a:srgbClr val="434343"/>
              </a:buClr>
              <a:buSzPts val="1400"/>
              <a:buAutoNum type="alphaLcPeriod"/>
              <a:defRPr>
                <a:solidFill>
                  <a:srgbClr val="434343"/>
                </a:solidFill>
              </a:defRPr>
            </a:lvl8pPr>
            <a:lvl9pPr indent="-317500" lvl="8" marL="4114800">
              <a:lnSpc>
                <a:spcPct val="115000"/>
              </a:lnSpc>
              <a:spcBef>
                <a:spcPts val="0"/>
              </a:spcBef>
              <a:spcAft>
                <a:spcPts val="0"/>
              </a:spcAft>
              <a:buClr>
                <a:srgbClr val="434343"/>
              </a:buClr>
              <a:buSzPts val="1400"/>
              <a:buAutoNum type="romanLcPeriod"/>
              <a:defRPr>
                <a:solidFill>
                  <a:srgbClr val="434343"/>
                </a:solidFill>
              </a:defRPr>
            </a:lvl9pPr>
          </a:lstStyle>
          <a:p/>
        </p:txBody>
      </p:sp>
      <p:sp>
        <p:nvSpPr>
          <p:cNvPr id="614" name="Google Shape;614;p50"/>
          <p:cNvSpPr/>
          <p:nvPr/>
        </p:nvSpPr>
        <p:spPr>
          <a:xfrm flipH="1" rot="5400000">
            <a:off x="-191825" y="4636020"/>
            <a:ext cx="478500" cy="536100"/>
          </a:xfrm>
          <a:prstGeom prst="rect">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15" name="Google Shape;615;p50"/>
          <p:cNvSpPr/>
          <p:nvPr/>
        </p:nvSpPr>
        <p:spPr>
          <a:xfrm flipH="1">
            <a:off x="125450" y="3425304"/>
            <a:ext cx="543900" cy="1718100"/>
          </a:xfrm>
          <a:prstGeom prst="rect">
            <a:avLst/>
          </a:prstGeom>
          <a:solidFill>
            <a:schemeClr val="accent2"/>
          </a:solidFill>
          <a:ln>
            <a:noFill/>
          </a:ln>
          <a:effectLst>
            <a:outerShdw blurRad="157163" rotWithShape="0" algn="bl" dir="198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16" name="Google Shape;616;p50"/>
          <p:cNvSpPr/>
          <p:nvPr/>
        </p:nvSpPr>
        <p:spPr>
          <a:xfrm flipH="1">
            <a:off x="178986" y="2868539"/>
            <a:ext cx="436800" cy="436800"/>
          </a:xfrm>
          <a:prstGeom prst="ellipse">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17" name="Google Shape;617;p50"/>
          <p:cNvSpPr/>
          <p:nvPr/>
        </p:nvSpPr>
        <p:spPr>
          <a:xfrm flipH="1">
            <a:off x="-16725" y="2259"/>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18" name="Google Shape;618;p50"/>
          <p:cNvSpPr/>
          <p:nvPr/>
        </p:nvSpPr>
        <p:spPr>
          <a:xfrm>
            <a:off x="-11051" y="-11"/>
            <a:ext cx="1278600" cy="1278600"/>
          </a:xfrm>
          <a:prstGeom prst="pie">
            <a:avLst>
              <a:gd fmla="val 5404594" name="adj1"/>
              <a:gd fmla="val 16200000" name="adj2"/>
            </a:avLst>
          </a:prstGeom>
          <a:solidFill>
            <a:schemeClr val="lt2"/>
          </a:solidFill>
          <a:ln>
            <a:noFill/>
          </a:ln>
          <a:effectLst>
            <a:outerShdw blurRad="157163" rotWithShape="0" algn="bl" dir="408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19" name="Google Shape;619;p50"/>
          <p:cNvSpPr/>
          <p:nvPr/>
        </p:nvSpPr>
        <p:spPr>
          <a:xfrm flipH="1">
            <a:off x="8484612" y="801326"/>
            <a:ext cx="659400" cy="1599000"/>
          </a:xfrm>
          <a:prstGeom prst="rect">
            <a:avLst/>
          </a:prstGeom>
          <a:solidFill>
            <a:schemeClr val="accent2"/>
          </a:solidFill>
          <a:ln>
            <a:noFill/>
          </a:ln>
          <a:effectLst>
            <a:outerShdw blurRad="157163" rotWithShape="0" algn="bl" dir="606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20" name="Google Shape;620;p50"/>
          <p:cNvSpPr/>
          <p:nvPr/>
        </p:nvSpPr>
        <p:spPr>
          <a:xfrm flipH="1" rot="-5400000">
            <a:off x="8259237" y="213376"/>
            <a:ext cx="1098000" cy="645900"/>
          </a:xfrm>
          <a:prstGeom prst="rect">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21" name="Google Shape;621;p50"/>
          <p:cNvSpPr/>
          <p:nvPr/>
        </p:nvSpPr>
        <p:spPr>
          <a:xfrm flipH="1">
            <a:off x="8535418" y="4568881"/>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22" name="Google Shape;622;p50"/>
          <p:cNvSpPr/>
          <p:nvPr/>
        </p:nvSpPr>
        <p:spPr>
          <a:xfrm flipH="1" rot="10800000">
            <a:off x="7854612" y="-658399"/>
            <a:ext cx="1261500" cy="1289400"/>
          </a:xfrm>
          <a:prstGeom prst="pie">
            <a:avLst>
              <a:gd fmla="val 10793291" name="adj1"/>
              <a:gd fmla="val 16200000" name="adj2"/>
            </a:avLst>
          </a:prstGeom>
          <a:solidFill>
            <a:schemeClr val="accent4"/>
          </a:solidFill>
          <a:ln>
            <a:noFill/>
          </a:ln>
          <a:effectLst>
            <a:outerShdw blurRad="271463" rotWithShape="0" algn="bl" dir="10320000" dist="28575">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23" name="Shape 623"/>
        <p:cNvGrpSpPr/>
        <p:nvPr/>
      </p:nvGrpSpPr>
      <p:grpSpPr>
        <a:xfrm>
          <a:off x="0" y="0"/>
          <a:ext cx="0" cy="0"/>
          <a:chOff x="0" y="0"/>
          <a:chExt cx="0" cy="0"/>
        </a:xfrm>
      </p:grpSpPr>
      <p:sp>
        <p:nvSpPr>
          <p:cNvPr id="624" name="Google Shape;624;p51"/>
          <p:cNvSpPr txBox="1"/>
          <p:nvPr>
            <p:ph idx="1" type="subTitle"/>
          </p:nvPr>
        </p:nvSpPr>
        <p:spPr>
          <a:xfrm>
            <a:off x="1524613" y="1910278"/>
            <a:ext cx="2700300" cy="434700"/>
          </a:xfrm>
          <a:prstGeom prst="rect">
            <a:avLst/>
          </a:prstGeom>
          <a:effectLst>
            <a:outerShdw blurRad="57150" rotWithShape="0" algn="bl" dir="3780000" dist="19050">
              <a:srgbClr val="000000">
                <a:alpha val="60000"/>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625" name="Google Shape;625;p51"/>
          <p:cNvSpPr txBox="1"/>
          <p:nvPr>
            <p:ph idx="2" type="subTitle"/>
          </p:nvPr>
        </p:nvSpPr>
        <p:spPr>
          <a:xfrm>
            <a:off x="4919091" y="1910278"/>
            <a:ext cx="2700300" cy="434700"/>
          </a:xfrm>
          <a:prstGeom prst="rect">
            <a:avLst/>
          </a:prstGeom>
          <a:effectLst>
            <a:outerShdw blurRad="57150" rotWithShape="0" algn="bl" dir="3780000" dist="19050">
              <a:srgbClr val="000000">
                <a:alpha val="60000"/>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626" name="Google Shape;626;p51"/>
          <p:cNvSpPr txBox="1"/>
          <p:nvPr>
            <p:ph idx="3" type="subTitle"/>
          </p:nvPr>
        </p:nvSpPr>
        <p:spPr>
          <a:xfrm>
            <a:off x="1524612" y="2433133"/>
            <a:ext cx="2700300" cy="970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7" name="Google Shape;627;p51"/>
          <p:cNvSpPr txBox="1"/>
          <p:nvPr>
            <p:ph idx="4" type="subTitle"/>
          </p:nvPr>
        </p:nvSpPr>
        <p:spPr>
          <a:xfrm>
            <a:off x="4919095" y="2433133"/>
            <a:ext cx="2700300" cy="970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8" name="Google Shape;628;p51"/>
          <p:cNvSpPr txBox="1"/>
          <p:nvPr>
            <p:ph type="title"/>
          </p:nvPr>
        </p:nvSpPr>
        <p:spPr>
          <a:xfrm>
            <a:off x="720000" y="397781"/>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29" name="Google Shape;629;p51"/>
          <p:cNvSpPr/>
          <p:nvPr/>
        </p:nvSpPr>
        <p:spPr>
          <a:xfrm rot="10800000">
            <a:off x="8048402" y="0"/>
            <a:ext cx="1098000" cy="8955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30" name="Google Shape;630;p51"/>
          <p:cNvSpPr/>
          <p:nvPr/>
        </p:nvSpPr>
        <p:spPr>
          <a:xfrm rot="-5400000">
            <a:off x="-1047" y="-1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31" name="Google Shape;631;p51"/>
          <p:cNvSpPr/>
          <p:nvPr/>
        </p:nvSpPr>
        <p:spPr>
          <a:xfrm flipH="1" rot="-5400000">
            <a:off x="-3317" y="5664"/>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32" name="Google Shape;632;p51"/>
          <p:cNvSpPr/>
          <p:nvPr/>
        </p:nvSpPr>
        <p:spPr>
          <a:xfrm rot="5400000">
            <a:off x="945150" y="3599000"/>
            <a:ext cx="591300" cy="2511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33" name="Google Shape;633;p51"/>
          <p:cNvSpPr/>
          <p:nvPr/>
        </p:nvSpPr>
        <p:spPr>
          <a:xfrm>
            <a:off x="-13255" y="4247988"/>
            <a:ext cx="1098000" cy="895500"/>
          </a:xfrm>
          <a:prstGeom prst="rect">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34" name="Google Shape;634;p51"/>
          <p:cNvSpPr/>
          <p:nvPr/>
        </p:nvSpPr>
        <p:spPr>
          <a:xfrm>
            <a:off x="2691269" y="4627855"/>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35" name="Google Shape;635;p51"/>
          <p:cNvSpPr/>
          <p:nvPr/>
        </p:nvSpPr>
        <p:spPr>
          <a:xfrm>
            <a:off x="7862662" y="89550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36" name="Google Shape;636;p51"/>
          <p:cNvSpPr/>
          <p:nvPr/>
        </p:nvSpPr>
        <p:spPr>
          <a:xfrm flipH="1">
            <a:off x="7867788" y="893231"/>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37" name="Google Shape;637;p51"/>
          <p:cNvSpPr/>
          <p:nvPr/>
        </p:nvSpPr>
        <p:spPr>
          <a:xfrm rot="10800000">
            <a:off x="7977986" y="1656000"/>
            <a:ext cx="453300" cy="4533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38" name="Google Shape;638;p51"/>
          <p:cNvSpPr/>
          <p:nvPr/>
        </p:nvSpPr>
        <p:spPr>
          <a:xfrm rot="10800000">
            <a:off x="8529436" y="4627850"/>
            <a:ext cx="453300" cy="453300"/>
          </a:xfrm>
          <a:prstGeom prst="ellipse">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9" name="Shape 639"/>
        <p:cNvGrpSpPr/>
        <p:nvPr/>
      </p:nvGrpSpPr>
      <p:grpSpPr>
        <a:xfrm>
          <a:off x="0" y="0"/>
          <a:ext cx="0" cy="0"/>
          <a:chOff x="0" y="0"/>
          <a:chExt cx="0" cy="0"/>
        </a:xfrm>
      </p:grpSpPr>
      <p:sp>
        <p:nvSpPr>
          <p:cNvPr id="640" name="Google Shape;640;p52"/>
          <p:cNvSpPr txBox="1"/>
          <p:nvPr>
            <p:ph type="title"/>
          </p:nvPr>
        </p:nvSpPr>
        <p:spPr>
          <a:xfrm>
            <a:off x="720000" y="407159"/>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41" name="Google Shape;641;p52"/>
          <p:cNvSpPr/>
          <p:nvPr/>
        </p:nvSpPr>
        <p:spPr>
          <a:xfrm flipH="1" rot="10800000">
            <a:off x="8128438" y="837565"/>
            <a:ext cx="436800" cy="436800"/>
          </a:xfrm>
          <a:prstGeom prst="ellipse">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42" name="Google Shape;642;p52"/>
          <p:cNvSpPr/>
          <p:nvPr/>
        </p:nvSpPr>
        <p:spPr>
          <a:xfrm flipH="1" rot="10800000">
            <a:off x="8377601" y="96828"/>
            <a:ext cx="688200" cy="688200"/>
          </a:xfrm>
          <a:prstGeom prst="ellipse">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43" name="Google Shape;643;p52"/>
          <p:cNvSpPr/>
          <p:nvPr/>
        </p:nvSpPr>
        <p:spPr>
          <a:xfrm flipH="1" rot="10800000">
            <a:off x="8508297" y="1274375"/>
            <a:ext cx="288000" cy="2880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44" name="Google Shape;644;p52"/>
          <p:cNvSpPr/>
          <p:nvPr/>
        </p:nvSpPr>
        <p:spPr>
          <a:xfrm flipH="1" rot="5400000">
            <a:off x="8290887" y="4636116"/>
            <a:ext cx="478500" cy="536100"/>
          </a:xfrm>
          <a:prstGeom prst="rect">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45" name="Google Shape;645;p52"/>
          <p:cNvSpPr/>
          <p:nvPr/>
        </p:nvSpPr>
        <p:spPr>
          <a:xfrm flipH="1">
            <a:off x="8608162" y="3425400"/>
            <a:ext cx="543900" cy="1718100"/>
          </a:xfrm>
          <a:prstGeom prst="rect">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46" name="Google Shape;646;p52"/>
          <p:cNvSpPr/>
          <p:nvPr/>
        </p:nvSpPr>
        <p:spPr>
          <a:xfrm rot="10800000">
            <a:off x="-2" y="3851825"/>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47" name="Google Shape;647;p52"/>
          <p:cNvSpPr/>
          <p:nvPr/>
        </p:nvSpPr>
        <p:spPr>
          <a:xfrm flipH="1" rot="10800000">
            <a:off x="5672" y="3864894"/>
            <a:ext cx="1278600" cy="1278600"/>
          </a:xfrm>
          <a:prstGeom prst="pie">
            <a:avLst>
              <a:gd fmla="val 5404594" name="adj1"/>
              <a:gd fmla="val 16200000" name="adj2"/>
            </a:avLst>
          </a:prstGeom>
          <a:solidFill>
            <a:schemeClr val="accent3"/>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48" name="Google Shape;648;p52"/>
          <p:cNvSpPr/>
          <p:nvPr/>
        </p:nvSpPr>
        <p:spPr>
          <a:xfrm flipH="1" rot="-5400000">
            <a:off x="390749" y="-28716"/>
            <a:ext cx="478500" cy="536100"/>
          </a:xfrm>
          <a:prstGeom prst="rect">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49" name="Google Shape;649;p52"/>
          <p:cNvSpPr/>
          <p:nvPr/>
        </p:nvSpPr>
        <p:spPr>
          <a:xfrm flipH="1" rot="10800000">
            <a:off x="8074" y="0"/>
            <a:ext cx="543900" cy="1718100"/>
          </a:xfrm>
          <a:prstGeom prst="rect">
            <a:avLst/>
          </a:prstGeom>
          <a:solidFill>
            <a:schemeClr val="accent2"/>
          </a:solidFill>
          <a:ln>
            <a:noFill/>
          </a:ln>
          <a:effectLst>
            <a:outerShdw blurRad="157163" rotWithShape="0" algn="bl" dir="894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50" name="Google Shape;650;p52"/>
          <p:cNvSpPr/>
          <p:nvPr/>
        </p:nvSpPr>
        <p:spPr>
          <a:xfrm flipH="1" rot="10800000">
            <a:off x="61638" y="1838065"/>
            <a:ext cx="436800" cy="4368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51" name="Shape 651"/>
        <p:cNvGrpSpPr/>
        <p:nvPr/>
      </p:nvGrpSpPr>
      <p:grpSpPr>
        <a:xfrm>
          <a:off x="0" y="0"/>
          <a:ext cx="0" cy="0"/>
          <a:chOff x="0" y="0"/>
          <a:chExt cx="0" cy="0"/>
        </a:xfrm>
      </p:grpSpPr>
      <p:sp>
        <p:nvSpPr>
          <p:cNvPr id="652" name="Google Shape;652;p53"/>
          <p:cNvSpPr txBox="1"/>
          <p:nvPr>
            <p:ph type="title"/>
          </p:nvPr>
        </p:nvSpPr>
        <p:spPr>
          <a:xfrm>
            <a:off x="4301425" y="993814"/>
            <a:ext cx="4127400" cy="1826700"/>
          </a:xfrm>
          <a:prstGeom prst="rect">
            <a:avLst/>
          </a:prstGeom>
        </p:spPr>
        <p:txBody>
          <a:bodyPr anchorCtr="0" anchor="ctr"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53" name="Google Shape;653;p53"/>
          <p:cNvSpPr txBox="1"/>
          <p:nvPr>
            <p:ph idx="1" type="body"/>
          </p:nvPr>
        </p:nvSpPr>
        <p:spPr>
          <a:xfrm>
            <a:off x="4301425" y="2714875"/>
            <a:ext cx="2761800" cy="1399800"/>
          </a:xfrm>
          <a:prstGeom prst="rect">
            <a:avLst/>
          </a:prstGeom>
        </p:spPr>
        <p:txBody>
          <a:bodyPr anchorCtr="0" anchor="ctr" bIns="91425" lIns="91425" spcFirstLastPara="1" rIns="91425" wrap="square" tIns="91425">
            <a:noAutofit/>
          </a:bodyPr>
          <a:lstStyle>
            <a:lvl1pPr indent="-317500" lvl="0" marL="457200">
              <a:lnSpc>
                <a:spcPct val="100000"/>
              </a:lnSpc>
              <a:spcBef>
                <a:spcPts val="0"/>
              </a:spcBef>
              <a:spcAft>
                <a:spcPts val="0"/>
              </a:spcAft>
              <a:buClr>
                <a:srgbClr val="434343"/>
              </a:buClr>
              <a:buSzPts val="1400"/>
              <a:buChar char="●"/>
              <a:defRPr sz="1400"/>
            </a:lvl1pPr>
            <a:lvl2pPr indent="-317500" lvl="1" marL="914400">
              <a:lnSpc>
                <a:spcPct val="115000"/>
              </a:lnSpc>
              <a:spcBef>
                <a:spcPts val="0"/>
              </a:spcBef>
              <a:spcAft>
                <a:spcPts val="0"/>
              </a:spcAft>
              <a:buClr>
                <a:srgbClr val="434343"/>
              </a:buClr>
              <a:buSzPts val="1400"/>
              <a:buChar char="○"/>
              <a:defRPr>
                <a:solidFill>
                  <a:srgbClr val="434343"/>
                </a:solidFill>
              </a:defRPr>
            </a:lvl2pPr>
            <a:lvl3pPr indent="-317500" lvl="2" marL="1371600">
              <a:lnSpc>
                <a:spcPct val="115000"/>
              </a:lnSpc>
              <a:spcBef>
                <a:spcPts val="0"/>
              </a:spcBef>
              <a:spcAft>
                <a:spcPts val="0"/>
              </a:spcAft>
              <a:buClr>
                <a:srgbClr val="434343"/>
              </a:buClr>
              <a:buSzPts val="1400"/>
              <a:buChar char="■"/>
              <a:defRPr>
                <a:solidFill>
                  <a:srgbClr val="434343"/>
                </a:solidFill>
              </a:defRPr>
            </a:lvl3pPr>
            <a:lvl4pPr indent="-317500" lvl="3" marL="1828800">
              <a:lnSpc>
                <a:spcPct val="115000"/>
              </a:lnSpc>
              <a:spcBef>
                <a:spcPts val="0"/>
              </a:spcBef>
              <a:spcAft>
                <a:spcPts val="0"/>
              </a:spcAft>
              <a:buClr>
                <a:srgbClr val="434343"/>
              </a:buClr>
              <a:buSzPts val="1400"/>
              <a:buChar char="●"/>
              <a:defRPr>
                <a:solidFill>
                  <a:srgbClr val="434343"/>
                </a:solidFill>
              </a:defRPr>
            </a:lvl4pPr>
            <a:lvl5pPr indent="-317500" lvl="4" marL="2286000">
              <a:lnSpc>
                <a:spcPct val="115000"/>
              </a:lnSpc>
              <a:spcBef>
                <a:spcPts val="0"/>
              </a:spcBef>
              <a:spcAft>
                <a:spcPts val="0"/>
              </a:spcAft>
              <a:buClr>
                <a:srgbClr val="434343"/>
              </a:buClr>
              <a:buSzPts val="1400"/>
              <a:buChar char="○"/>
              <a:defRPr>
                <a:solidFill>
                  <a:srgbClr val="434343"/>
                </a:solidFill>
              </a:defRPr>
            </a:lvl5pPr>
            <a:lvl6pPr indent="-317500" lvl="5" marL="2743200">
              <a:lnSpc>
                <a:spcPct val="115000"/>
              </a:lnSpc>
              <a:spcBef>
                <a:spcPts val="0"/>
              </a:spcBef>
              <a:spcAft>
                <a:spcPts val="0"/>
              </a:spcAft>
              <a:buClr>
                <a:srgbClr val="434343"/>
              </a:buClr>
              <a:buSzPts val="1400"/>
              <a:buChar char="■"/>
              <a:defRPr>
                <a:solidFill>
                  <a:srgbClr val="434343"/>
                </a:solidFill>
              </a:defRPr>
            </a:lvl6pPr>
            <a:lvl7pPr indent="-317500" lvl="6" marL="3200400">
              <a:lnSpc>
                <a:spcPct val="115000"/>
              </a:lnSpc>
              <a:spcBef>
                <a:spcPts val="0"/>
              </a:spcBef>
              <a:spcAft>
                <a:spcPts val="0"/>
              </a:spcAft>
              <a:buClr>
                <a:srgbClr val="434343"/>
              </a:buClr>
              <a:buSzPts val="1400"/>
              <a:buChar char="●"/>
              <a:defRPr>
                <a:solidFill>
                  <a:srgbClr val="434343"/>
                </a:solidFill>
              </a:defRPr>
            </a:lvl7pPr>
            <a:lvl8pPr indent="-317500" lvl="7" marL="3657600">
              <a:lnSpc>
                <a:spcPct val="115000"/>
              </a:lnSpc>
              <a:spcBef>
                <a:spcPts val="0"/>
              </a:spcBef>
              <a:spcAft>
                <a:spcPts val="0"/>
              </a:spcAft>
              <a:buClr>
                <a:srgbClr val="434343"/>
              </a:buClr>
              <a:buSzPts val="1400"/>
              <a:buChar char="○"/>
              <a:defRPr>
                <a:solidFill>
                  <a:srgbClr val="434343"/>
                </a:solidFill>
              </a:defRPr>
            </a:lvl8pPr>
            <a:lvl9pPr indent="-317500" lvl="8" marL="4114800">
              <a:lnSpc>
                <a:spcPct val="115000"/>
              </a:lnSpc>
              <a:spcBef>
                <a:spcPts val="0"/>
              </a:spcBef>
              <a:spcAft>
                <a:spcPts val="0"/>
              </a:spcAft>
              <a:buClr>
                <a:srgbClr val="434343"/>
              </a:buClr>
              <a:buSzPts val="1400"/>
              <a:buChar char="■"/>
              <a:defRPr>
                <a:solidFill>
                  <a:srgbClr val="434343"/>
                </a:solidFill>
              </a:defRPr>
            </a:lvl9pPr>
          </a:lstStyle>
          <a:p/>
        </p:txBody>
      </p:sp>
      <p:sp>
        <p:nvSpPr>
          <p:cNvPr id="654" name="Google Shape;654;p53"/>
          <p:cNvSpPr/>
          <p:nvPr/>
        </p:nvSpPr>
        <p:spPr>
          <a:xfrm flipH="1" rot="10800000">
            <a:off x="7862662" y="3851825"/>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55" name="Google Shape;655;p53"/>
          <p:cNvSpPr/>
          <p:nvPr/>
        </p:nvSpPr>
        <p:spPr>
          <a:xfrm flipH="1" rot="-5400000">
            <a:off x="8277783" y="229500"/>
            <a:ext cx="1098000" cy="639000"/>
          </a:xfrm>
          <a:prstGeom prst="rect">
            <a:avLst/>
          </a:prstGeom>
          <a:solidFill>
            <a:srgbClr val="0082F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56" name="Google Shape;656;p53"/>
          <p:cNvSpPr/>
          <p:nvPr/>
        </p:nvSpPr>
        <p:spPr>
          <a:xfrm rot="10800000">
            <a:off x="7867788" y="3864894"/>
            <a:ext cx="1278600" cy="1278600"/>
          </a:xfrm>
          <a:prstGeom prst="pie">
            <a:avLst>
              <a:gd fmla="val 5404594" name="adj1"/>
              <a:gd fmla="val 16200000" name="adj2"/>
            </a:avLst>
          </a:prstGeom>
          <a:solidFill>
            <a:schemeClr val="accent3"/>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57" name="Google Shape;657;p53"/>
          <p:cNvSpPr/>
          <p:nvPr/>
        </p:nvSpPr>
        <p:spPr>
          <a:xfrm flipH="1">
            <a:off x="7977986" y="3927425"/>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58" name="Google Shape;658;p53"/>
          <p:cNvSpPr/>
          <p:nvPr/>
        </p:nvSpPr>
        <p:spPr>
          <a:xfrm flipH="1" rot="10800000">
            <a:off x="7862412" y="-645736"/>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9" name="Shape 659"/>
        <p:cNvGrpSpPr/>
        <p:nvPr/>
      </p:nvGrpSpPr>
      <p:grpSpPr>
        <a:xfrm>
          <a:off x="0" y="0"/>
          <a:ext cx="0" cy="0"/>
          <a:chOff x="0" y="0"/>
          <a:chExt cx="0" cy="0"/>
        </a:xfrm>
      </p:grpSpPr>
      <p:sp>
        <p:nvSpPr>
          <p:cNvPr id="660" name="Google Shape;660;p54"/>
          <p:cNvSpPr txBox="1"/>
          <p:nvPr>
            <p:ph type="title"/>
          </p:nvPr>
        </p:nvSpPr>
        <p:spPr>
          <a:xfrm>
            <a:off x="946650" y="1035000"/>
            <a:ext cx="7250700" cy="30735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8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661" name="Google Shape;661;p54"/>
          <p:cNvSpPr/>
          <p:nvPr/>
        </p:nvSpPr>
        <p:spPr>
          <a:xfrm rot="10800000">
            <a:off x="-16725" y="238125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62" name="Google Shape;662;p54"/>
          <p:cNvSpPr/>
          <p:nvPr/>
        </p:nvSpPr>
        <p:spPr>
          <a:xfrm rot="10800000">
            <a:off x="-11051" y="1104394"/>
            <a:ext cx="1278600" cy="1278600"/>
          </a:xfrm>
          <a:prstGeom prst="pie">
            <a:avLst>
              <a:gd fmla="val 5404594"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63" name="Google Shape;663;p54"/>
          <p:cNvSpPr/>
          <p:nvPr/>
        </p:nvSpPr>
        <p:spPr>
          <a:xfrm flipH="1" rot="10800000">
            <a:off x="-11051" y="2394319"/>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64" name="Google Shape;664;p54"/>
          <p:cNvSpPr/>
          <p:nvPr/>
        </p:nvSpPr>
        <p:spPr>
          <a:xfrm>
            <a:off x="704051" y="2456850"/>
            <a:ext cx="453300" cy="453300"/>
          </a:xfrm>
          <a:prstGeom prst="ellipse">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65" name="Google Shape;665;p54"/>
          <p:cNvSpPr/>
          <p:nvPr/>
        </p:nvSpPr>
        <p:spPr>
          <a:xfrm rot="5400000">
            <a:off x="940351" y="3611750"/>
            <a:ext cx="590100" cy="24927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66" name="Google Shape;666;p54"/>
          <p:cNvSpPr/>
          <p:nvPr/>
        </p:nvSpPr>
        <p:spPr>
          <a:xfrm>
            <a:off x="628286" y="3670650"/>
            <a:ext cx="1098000" cy="8955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67" name="Google Shape;667;p54"/>
          <p:cNvSpPr/>
          <p:nvPr/>
        </p:nvSpPr>
        <p:spPr>
          <a:xfrm>
            <a:off x="57351" y="3916025"/>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68" name="Google Shape;668;p54"/>
          <p:cNvSpPr/>
          <p:nvPr/>
        </p:nvSpPr>
        <p:spPr>
          <a:xfrm flipH="1">
            <a:off x="7402137" y="-3025"/>
            <a:ext cx="1098000" cy="6390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69" name="Google Shape;669;p54"/>
          <p:cNvSpPr/>
          <p:nvPr/>
        </p:nvSpPr>
        <p:spPr>
          <a:xfrm flipH="1" rot="10800000">
            <a:off x="7848119" y="237823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70" name="Google Shape;670;p54"/>
          <p:cNvSpPr/>
          <p:nvPr/>
        </p:nvSpPr>
        <p:spPr>
          <a:xfrm flipH="1" rot="10800000">
            <a:off x="7853245" y="1101374"/>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71" name="Google Shape;671;p54"/>
          <p:cNvSpPr/>
          <p:nvPr/>
        </p:nvSpPr>
        <p:spPr>
          <a:xfrm flipH="1">
            <a:off x="8492662" y="810975"/>
            <a:ext cx="659400" cy="801600"/>
          </a:xfrm>
          <a:prstGeom prst="rect">
            <a:avLst/>
          </a:prstGeom>
          <a:solidFill>
            <a:schemeClr val="accent2"/>
          </a:solidFill>
          <a:ln>
            <a:noFill/>
          </a:ln>
          <a:effectLst>
            <a:outerShdw blurRad="157163" rotWithShape="0" algn="bl" dir="606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72" name="Google Shape;672;p54"/>
          <p:cNvSpPr/>
          <p:nvPr/>
        </p:nvSpPr>
        <p:spPr>
          <a:xfrm flipH="1" rot="-5400000">
            <a:off x="8267287" y="223025"/>
            <a:ext cx="1098000" cy="6459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73" name="Google Shape;673;p54"/>
          <p:cNvSpPr/>
          <p:nvPr/>
        </p:nvSpPr>
        <p:spPr>
          <a:xfrm rot="10800000">
            <a:off x="7853245" y="2391299"/>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74" name="Google Shape;674;p54"/>
          <p:cNvSpPr/>
          <p:nvPr/>
        </p:nvSpPr>
        <p:spPr>
          <a:xfrm flipH="1">
            <a:off x="8610143" y="1776605"/>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75" name="Google Shape;675;p54"/>
          <p:cNvSpPr/>
          <p:nvPr/>
        </p:nvSpPr>
        <p:spPr>
          <a:xfrm flipH="1" rot="10800000">
            <a:off x="7862662" y="-64875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76" name="Shape 676"/>
        <p:cNvGrpSpPr/>
        <p:nvPr/>
      </p:nvGrpSpPr>
      <p:grpSpPr>
        <a:xfrm>
          <a:off x="0" y="0"/>
          <a:ext cx="0" cy="0"/>
          <a:chOff x="0" y="0"/>
          <a:chExt cx="0" cy="0"/>
        </a:xfrm>
      </p:grpSpPr>
      <p:sp>
        <p:nvSpPr>
          <p:cNvPr id="677" name="Google Shape;677;p55"/>
          <p:cNvSpPr txBox="1"/>
          <p:nvPr>
            <p:ph type="title"/>
          </p:nvPr>
        </p:nvSpPr>
        <p:spPr>
          <a:xfrm>
            <a:off x="1304400" y="1414976"/>
            <a:ext cx="65352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4600">
                <a:solidFill>
                  <a:srgbClr val="3B3B3B"/>
                </a:solidFill>
                <a:highlight>
                  <a:schemeClr val="accent1"/>
                </a:highligh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78" name="Google Shape;678;p55"/>
          <p:cNvSpPr txBox="1"/>
          <p:nvPr>
            <p:ph idx="1" type="subTitle"/>
          </p:nvPr>
        </p:nvSpPr>
        <p:spPr>
          <a:xfrm>
            <a:off x="2356350" y="2229751"/>
            <a:ext cx="4431300" cy="1771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7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79" name="Google Shape;679;p55"/>
          <p:cNvSpPr/>
          <p:nvPr/>
        </p:nvSpPr>
        <p:spPr>
          <a:xfrm rot="-5400000">
            <a:off x="382687" y="4636031"/>
            <a:ext cx="478500" cy="536100"/>
          </a:xfrm>
          <a:prstGeom prst="rect">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80" name="Google Shape;680;p55"/>
          <p:cNvSpPr/>
          <p:nvPr/>
        </p:nvSpPr>
        <p:spPr>
          <a:xfrm>
            <a:off x="12" y="3425315"/>
            <a:ext cx="543900" cy="1718100"/>
          </a:xfrm>
          <a:prstGeom prst="rect">
            <a:avLst/>
          </a:prstGeom>
          <a:solidFill>
            <a:schemeClr val="accent3"/>
          </a:solidFill>
          <a:ln>
            <a:noFill/>
          </a:ln>
          <a:effectLst>
            <a:outerShdw blurRad="157163" rotWithShape="0" algn="bl" dir="198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81" name="Google Shape;681;p55"/>
          <p:cNvSpPr/>
          <p:nvPr/>
        </p:nvSpPr>
        <p:spPr>
          <a:xfrm>
            <a:off x="53576" y="2868550"/>
            <a:ext cx="436800" cy="4368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82" name="Google Shape;682;p55"/>
          <p:cNvSpPr/>
          <p:nvPr/>
        </p:nvSpPr>
        <p:spPr>
          <a:xfrm flipH="1" rot="10800000">
            <a:off x="8101285" y="867040"/>
            <a:ext cx="436800" cy="436800"/>
          </a:xfrm>
          <a:prstGeom prst="ellipse">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83" name="Google Shape;683;p55"/>
          <p:cNvSpPr/>
          <p:nvPr/>
        </p:nvSpPr>
        <p:spPr>
          <a:xfrm flipH="1" rot="10800000">
            <a:off x="8350447" y="126303"/>
            <a:ext cx="688200" cy="688200"/>
          </a:xfrm>
          <a:prstGeom prst="ellipse">
            <a:avLst/>
          </a:prstGeom>
          <a:solidFill>
            <a:schemeClr val="accen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84" name="Google Shape;684;p55"/>
          <p:cNvSpPr/>
          <p:nvPr/>
        </p:nvSpPr>
        <p:spPr>
          <a:xfrm flipH="1" rot="10800000">
            <a:off x="8481143" y="1303850"/>
            <a:ext cx="288000" cy="288000"/>
          </a:xfrm>
          <a:prstGeom prst="ellipse">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85" name="Google Shape;685;p55"/>
          <p:cNvSpPr/>
          <p:nvPr/>
        </p:nvSpPr>
        <p:spPr>
          <a:xfrm flipH="1">
            <a:off x="12" y="2269"/>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86" name="Google Shape;686;p55"/>
          <p:cNvSpPr/>
          <p:nvPr/>
        </p:nvSpPr>
        <p:spPr>
          <a:xfrm flipH="1" rot="5400000">
            <a:off x="8308218" y="3808325"/>
            <a:ext cx="1051800" cy="6390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87" name="Google Shape;687;p55"/>
          <p:cNvSpPr/>
          <p:nvPr/>
        </p:nvSpPr>
        <p:spPr>
          <a:xfrm flipH="1" rot="-5400000">
            <a:off x="8509954" y="4008861"/>
            <a:ext cx="1289400" cy="1289400"/>
          </a:xfrm>
          <a:prstGeom prst="pie">
            <a:avLst>
              <a:gd fmla="val 10793291" name="adj1"/>
              <a:gd fmla="val 16200000" name="adj2"/>
            </a:avLst>
          </a:prstGeom>
          <a:solidFill>
            <a:schemeClr val="accent1"/>
          </a:solidFill>
          <a:ln>
            <a:noFill/>
          </a:ln>
          <a:effectLst>
            <a:outerShdw blurRad="157163" rotWithShape="0" algn="bl" dir="804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88" name="Google Shape;688;p55"/>
          <p:cNvSpPr/>
          <p:nvPr/>
        </p:nvSpPr>
        <p:spPr>
          <a:xfrm>
            <a:off x="5686" y="0"/>
            <a:ext cx="1278600" cy="1278600"/>
          </a:xfrm>
          <a:prstGeom prst="pie">
            <a:avLst>
              <a:gd fmla="val 5404594" name="adj1"/>
              <a:gd fmla="val 16200000" name="adj2"/>
            </a:avLst>
          </a:prstGeom>
          <a:solidFill>
            <a:schemeClr val="lt2"/>
          </a:solidFill>
          <a:ln>
            <a:noFill/>
          </a:ln>
          <a:effectLst>
            <a:outerShdw blurRad="157163" rotWithShape="0" algn="bl" dir="408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89" name="Google Shape;689;p55"/>
          <p:cNvSpPr/>
          <p:nvPr/>
        </p:nvSpPr>
        <p:spPr>
          <a:xfrm flipH="1">
            <a:off x="7396525" y="4655975"/>
            <a:ext cx="1757100" cy="478500"/>
          </a:xfrm>
          <a:prstGeom prst="rect">
            <a:avLst/>
          </a:prstGeom>
          <a:solidFill>
            <a:schemeClr val="accent4"/>
          </a:solidFill>
          <a:ln>
            <a:noFill/>
          </a:ln>
          <a:effectLst>
            <a:outerShdw blurRad="157163" rotWithShape="0" algn="bl"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0" name="Shape 690"/>
        <p:cNvGrpSpPr/>
        <p:nvPr/>
      </p:nvGrpSpPr>
      <p:grpSpPr>
        <a:xfrm>
          <a:off x="0" y="0"/>
          <a:ext cx="0" cy="0"/>
          <a:chOff x="0" y="0"/>
          <a:chExt cx="0" cy="0"/>
        </a:xfrm>
      </p:grpSpPr>
      <p:sp>
        <p:nvSpPr>
          <p:cNvPr id="691" name="Google Shape;691;p56"/>
          <p:cNvSpPr txBox="1"/>
          <p:nvPr>
            <p:ph type="title"/>
          </p:nvPr>
        </p:nvSpPr>
        <p:spPr>
          <a:xfrm>
            <a:off x="715100" y="172904"/>
            <a:ext cx="3427500" cy="2637900"/>
          </a:xfrm>
          <a:prstGeom prst="rect">
            <a:avLst/>
          </a:prstGeom>
        </p:spPr>
        <p:txBody>
          <a:bodyPr anchorCtr="0" anchor="ctr" bIns="91425" lIns="91425" spcFirstLastPara="1" rIns="91425" wrap="square" tIns="91425">
            <a:noAutofit/>
          </a:bodyPr>
          <a:lstStyle>
            <a:lvl1pPr lvl="0">
              <a:spcBef>
                <a:spcPts val="0"/>
              </a:spcBef>
              <a:spcAft>
                <a:spcPts val="0"/>
              </a:spcAft>
              <a:buSzPts val="3500"/>
              <a:buNone/>
              <a:defRPr/>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2" name="Shape 692"/>
        <p:cNvGrpSpPr/>
        <p:nvPr/>
      </p:nvGrpSpPr>
      <p:grpSpPr>
        <a:xfrm>
          <a:off x="0" y="0"/>
          <a:ext cx="0" cy="0"/>
          <a:chOff x="0" y="0"/>
          <a:chExt cx="0" cy="0"/>
        </a:xfrm>
      </p:grpSpPr>
      <p:sp>
        <p:nvSpPr>
          <p:cNvPr id="693" name="Google Shape;693;p57"/>
          <p:cNvSpPr txBox="1"/>
          <p:nvPr>
            <p:ph hasCustomPrompt="1" type="title"/>
          </p:nvPr>
        </p:nvSpPr>
        <p:spPr>
          <a:xfrm>
            <a:off x="1924175" y="1458900"/>
            <a:ext cx="5295600" cy="17547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solidFill>
                  <a:schemeClr val="dk2"/>
                </a:solidFill>
                <a:highlight>
                  <a:schemeClr val="accent1"/>
                </a:highlight>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94" name="Google Shape;694;p57"/>
          <p:cNvSpPr txBox="1"/>
          <p:nvPr>
            <p:ph idx="1" type="subTitle"/>
          </p:nvPr>
        </p:nvSpPr>
        <p:spPr>
          <a:xfrm>
            <a:off x="1924175" y="3168025"/>
            <a:ext cx="5295600" cy="471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7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95" name="Google Shape;695;p57"/>
          <p:cNvSpPr/>
          <p:nvPr/>
        </p:nvSpPr>
        <p:spPr>
          <a:xfrm flipH="1" rot="10800000">
            <a:off x="7862662" y="238125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96" name="Google Shape;696;p57"/>
          <p:cNvSpPr/>
          <p:nvPr/>
        </p:nvSpPr>
        <p:spPr>
          <a:xfrm rot="10800000">
            <a:off x="7867788" y="2394319"/>
            <a:ext cx="1278600" cy="1278600"/>
          </a:xfrm>
          <a:prstGeom prst="pie">
            <a:avLst>
              <a:gd fmla="val 5404594" name="adj1"/>
              <a:gd fmla="val 16200000" name="adj2"/>
            </a:avLst>
          </a:prstGeom>
          <a:solidFill>
            <a:schemeClr val="accent1"/>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97" name="Google Shape;697;p57"/>
          <p:cNvSpPr/>
          <p:nvPr/>
        </p:nvSpPr>
        <p:spPr>
          <a:xfrm flipH="1">
            <a:off x="7977986" y="2456850"/>
            <a:ext cx="453300" cy="453300"/>
          </a:xfrm>
          <a:prstGeom prst="ellipse">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98" name="Google Shape;698;p57"/>
          <p:cNvSpPr/>
          <p:nvPr/>
        </p:nvSpPr>
        <p:spPr>
          <a:xfrm flipH="1" rot="-5400000">
            <a:off x="7604886" y="3611750"/>
            <a:ext cx="590100" cy="24927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99" name="Google Shape;699;p57"/>
          <p:cNvSpPr/>
          <p:nvPr/>
        </p:nvSpPr>
        <p:spPr>
          <a:xfrm flipH="1">
            <a:off x="7409052" y="3670650"/>
            <a:ext cx="1098000" cy="8955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00" name="Google Shape;700;p57"/>
          <p:cNvSpPr/>
          <p:nvPr/>
        </p:nvSpPr>
        <p:spPr>
          <a:xfrm flipH="1">
            <a:off x="8624686" y="3916025"/>
            <a:ext cx="453300" cy="4533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01" name="Google Shape;701;p57"/>
          <p:cNvSpPr/>
          <p:nvPr/>
        </p:nvSpPr>
        <p:spPr>
          <a:xfrm flipH="1">
            <a:off x="-2182" y="1482525"/>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02" name="Google Shape;702;p57"/>
          <p:cNvSpPr/>
          <p:nvPr/>
        </p:nvSpPr>
        <p:spPr>
          <a:xfrm>
            <a:off x="3492" y="1480256"/>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03" name="Google Shape;703;p57"/>
          <p:cNvSpPr/>
          <p:nvPr/>
        </p:nvSpPr>
        <p:spPr>
          <a:xfrm flipH="1" rot="5400000">
            <a:off x="945150" y="-959845"/>
            <a:ext cx="591300" cy="2511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04" name="Google Shape;704;p57"/>
          <p:cNvSpPr/>
          <p:nvPr/>
        </p:nvSpPr>
        <p:spPr>
          <a:xfrm flipH="1" rot="10800000">
            <a:off x="642824" y="587030"/>
            <a:ext cx="1098000" cy="895500"/>
          </a:xfrm>
          <a:prstGeom prst="rect">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05" name="Google Shape;705;p57"/>
          <p:cNvSpPr/>
          <p:nvPr/>
        </p:nvSpPr>
        <p:spPr>
          <a:xfrm flipH="1" rot="10800000">
            <a:off x="71894" y="783850"/>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706" name="Shape 706"/>
        <p:cNvGrpSpPr/>
        <p:nvPr/>
      </p:nvGrpSpPr>
      <p:grpSpPr>
        <a:xfrm>
          <a:off x="0" y="0"/>
          <a:ext cx="0" cy="0"/>
          <a:chOff x="0" y="0"/>
          <a:chExt cx="0" cy="0"/>
        </a:xfrm>
      </p:grpSpPr>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707" name="Shape 707"/>
        <p:cNvGrpSpPr/>
        <p:nvPr/>
      </p:nvGrpSpPr>
      <p:grpSpPr>
        <a:xfrm>
          <a:off x="0" y="0"/>
          <a:ext cx="0" cy="0"/>
          <a:chOff x="0" y="0"/>
          <a:chExt cx="0" cy="0"/>
        </a:xfrm>
      </p:grpSpPr>
      <p:sp>
        <p:nvSpPr>
          <p:cNvPr id="708" name="Google Shape;708;p59"/>
          <p:cNvSpPr txBox="1"/>
          <p:nvPr>
            <p:ph type="title"/>
          </p:nvPr>
        </p:nvSpPr>
        <p:spPr>
          <a:xfrm>
            <a:off x="2127300" y="1612625"/>
            <a:ext cx="2241300" cy="730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b="1" sz="2000">
                <a:solidFill>
                  <a:schemeClr val="dk2"/>
                </a:solidFill>
                <a:highlight>
                  <a:schemeClr val="accent1"/>
                </a:highlight>
                <a:latin typeface="Poppins"/>
                <a:ea typeface="Poppins"/>
                <a:cs typeface="Poppins"/>
                <a:sym typeface="Poppin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09" name="Google Shape;709;p59"/>
          <p:cNvSpPr txBox="1"/>
          <p:nvPr>
            <p:ph hasCustomPrompt="1" idx="2" type="title"/>
          </p:nvPr>
        </p:nvSpPr>
        <p:spPr>
          <a:xfrm>
            <a:off x="1397375" y="1755274"/>
            <a:ext cx="729900" cy="4176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b="1" sz="2600">
                <a:solidFill>
                  <a:schemeClr val="dk2"/>
                </a:solidFill>
                <a:latin typeface="Poppins"/>
                <a:ea typeface="Poppins"/>
                <a:cs typeface="Poppins"/>
                <a:sym typeface="Poppins"/>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710" name="Google Shape;710;p59"/>
          <p:cNvSpPr txBox="1"/>
          <p:nvPr>
            <p:ph idx="1" type="subTitle"/>
          </p:nvPr>
        </p:nvSpPr>
        <p:spPr>
          <a:xfrm>
            <a:off x="2127300" y="2274871"/>
            <a:ext cx="2241300" cy="484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711" name="Google Shape;711;p59"/>
          <p:cNvSpPr txBox="1"/>
          <p:nvPr>
            <p:ph idx="3" type="title"/>
          </p:nvPr>
        </p:nvSpPr>
        <p:spPr>
          <a:xfrm>
            <a:off x="5505325" y="1612625"/>
            <a:ext cx="2241300" cy="730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b="1" sz="2000">
                <a:solidFill>
                  <a:schemeClr val="dk2"/>
                </a:solidFill>
                <a:highlight>
                  <a:schemeClr val="accent1"/>
                </a:highlight>
                <a:latin typeface="Poppins"/>
                <a:ea typeface="Poppins"/>
                <a:cs typeface="Poppins"/>
                <a:sym typeface="Poppin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12" name="Google Shape;712;p59"/>
          <p:cNvSpPr txBox="1"/>
          <p:nvPr>
            <p:ph hasCustomPrompt="1" idx="4" type="title"/>
          </p:nvPr>
        </p:nvSpPr>
        <p:spPr>
          <a:xfrm>
            <a:off x="4796900" y="1755274"/>
            <a:ext cx="729900" cy="4176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b="1" sz="2600">
                <a:solidFill>
                  <a:schemeClr val="dk2"/>
                </a:solidFill>
                <a:latin typeface="Poppins"/>
                <a:ea typeface="Poppins"/>
                <a:cs typeface="Poppins"/>
                <a:sym typeface="Poppins"/>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713" name="Google Shape;713;p59"/>
          <p:cNvSpPr txBox="1"/>
          <p:nvPr>
            <p:ph idx="5" type="subTitle"/>
          </p:nvPr>
        </p:nvSpPr>
        <p:spPr>
          <a:xfrm>
            <a:off x="5505325" y="2274871"/>
            <a:ext cx="2241300" cy="484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714" name="Google Shape;714;p59"/>
          <p:cNvSpPr txBox="1"/>
          <p:nvPr>
            <p:ph idx="6" type="title"/>
          </p:nvPr>
        </p:nvSpPr>
        <p:spPr>
          <a:xfrm>
            <a:off x="2127300" y="3021103"/>
            <a:ext cx="2241300" cy="730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b="1" sz="2000">
                <a:solidFill>
                  <a:schemeClr val="dk2"/>
                </a:solidFill>
                <a:highlight>
                  <a:schemeClr val="accent1"/>
                </a:highlight>
                <a:latin typeface="Poppins"/>
                <a:ea typeface="Poppins"/>
                <a:cs typeface="Poppins"/>
                <a:sym typeface="Poppin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15" name="Google Shape;715;p59"/>
          <p:cNvSpPr txBox="1"/>
          <p:nvPr>
            <p:ph hasCustomPrompt="1" idx="7" type="title"/>
          </p:nvPr>
        </p:nvSpPr>
        <p:spPr>
          <a:xfrm>
            <a:off x="1397375" y="3171089"/>
            <a:ext cx="729900" cy="4176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b="1" sz="2600">
                <a:solidFill>
                  <a:schemeClr val="dk2"/>
                </a:solidFill>
                <a:latin typeface="Poppins"/>
                <a:ea typeface="Poppins"/>
                <a:cs typeface="Poppins"/>
                <a:sym typeface="Poppins"/>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716" name="Google Shape;716;p59"/>
          <p:cNvSpPr txBox="1"/>
          <p:nvPr>
            <p:ph idx="8" type="subTitle"/>
          </p:nvPr>
        </p:nvSpPr>
        <p:spPr>
          <a:xfrm>
            <a:off x="2127300" y="3683274"/>
            <a:ext cx="2241300" cy="484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717" name="Google Shape;717;p59"/>
          <p:cNvSpPr txBox="1"/>
          <p:nvPr>
            <p:ph idx="9" type="title"/>
          </p:nvPr>
        </p:nvSpPr>
        <p:spPr>
          <a:xfrm>
            <a:off x="5505325" y="3021103"/>
            <a:ext cx="2241300" cy="730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b="1" sz="2000">
                <a:solidFill>
                  <a:schemeClr val="dk2"/>
                </a:solidFill>
                <a:highlight>
                  <a:schemeClr val="accent1"/>
                </a:highlight>
                <a:latin typeface="Poppins"/>
                <a:ea typeface="Poppins"/>
                <a:cs typeface="Poppins"/>
                <a:sym typeface="Poppin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18" name="Google Shape;718;p59"/>
          <p:cNvSpPr txBox="1"/>
          <p:nvPr>
            <p:ph hasCustomPrompt="1" idx="13" type="title"/>
          </p:nvPr>
        </p:nvSpPr>
        <p:spPr>
          <a:xfrm>
            <a:off x="4796900" y="3171089"/>
            <a:ext cx="729900" cy="4176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b="1" sz="2600">
                <a:solidFill>
                  <a:schemeClr val="dk2"/>
                </a:solidFill>
                <a:latin typeface="Poppins"/>
                <a:ea typeface="Poppins"/>
                <a:cs typeface="Poppins"/>
                <a:sym typeface="Poppins"/>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719" name="Google Shape;719;p59"/>
          <p:cNvSpPr txBox="1"/>
          <p:nvPr>
            <p:ph idx="14" type="subTitle"/>
          </p:nvPr>
        </p:nvSpPr>
        <p:spPr>
          <a:xfrm>
            <a:off x="5505325" y="3683274"/>
            <a:ext cx="2241300" cy="484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720" name="Google Shape;720;p59"/>
          <p:cNvSpPr txBox="1"/>
          <p:nvPr>
            <p:ph idx="15" type="title"/>
          </p:nvPr>
        </p:nvSpPr>
        <p:spPr>
          <a:xfrm>
            <a:off x="720000" y="407159"/>
            <a:ext cx="7704000" cy="572700"/>
          </a:xfrm>
          <a:prstGeom prst="rect">
            <a:avLst/>
          </a:prstGeom>
          <a:effectLst>
            <a:outerShdw blurRad="57150" rotWithShape="0" algn="bl" dir="3600000" dist="19050">
              <a:srgbClr val="000000">
                <a:alpha val="58999"/>
              </a:srgbClr>
            </a:outerShdw>
          </a:effectLst>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721" name="Google Shape;721;p59"/>
          <p:cNvSpPr/>
          <p:nvPr/>
        </p:nvSpPr>
        <p:spPr>
          <a:xfrm rot="10800000">
            <a:off x="586822" y="837565"/>
            <a:ext cx="436800" cy="436800"/>
          </a:xfrm>
          <a:prstGeom prst="ellipse">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22" name="Google Shape;722;p59"/>
          <p:cNvSpPr/>
          <p:nvPr/>
        </p:nvSpPr>
        <p:spPr>
          <a:xfrm rot="10800000">
            <a:off x="86260" y="96828"/>
            <a:ext cx="688200" cy="688200"/>
          </a:xfrm>
          <a:prstGeom prst="ellipse">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23" name="Google Shape;723;p59"/>
          <p:cNvSpPr/>
          <p:nvPr/>
        </p:nvSpPr>
        <p:spPr>
          <a:xfrm rot="10800000">
            <a:off x="355763" y="1274375"/>
            <a:ext cx="288000" cy="2880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24" name="Google Shape;724;p59"/>
          <p:cNvSpPr/>
          <p:nvPr/>
        </p:nvSpPr>
        <p:spPr>
          <a:xfrm rot="-5400000">
            <a:off x="382673" y="4636116"/>
            <a:ext cx="478500" cy="536100"/>
          </a:xfrm>
          <a:prstGeom prst="rect">
            <a:avLst/>
          </a:prstGeom>
          <a:solidFill>
            <a:schemeClr val="accent3"/>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25" name="Google Shape;725;p59"/>
          <p:cNvSpPr/>
          <p:nvPr/>
        </p:nvSpPr>
        <p:spPr>
          <a:xfrm>
            <a:off x="-2" y="3425400"/>
            <a:ext cx="543900" cy="1718100"/>
          </a:xfrm>
          <a:prstGeom prst="rect">
            <a:avLst/>
          </a:prstGeom>
          <a:solidFill>
            <a:schemeClr val="accen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26" name="Google Shape;726;p59"/>
          <p:cNvSpPr/>
          <p:nvPr/>
        </p:nvSpPr>
        <p:spPr>
          <a:xfrm flipH="1" rot="10800000">
            <a:off x="7862662" y="3851825"/>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27" name="Google Shape;727;p59"/>
          <p:cNvSpPr/>
          <p:nvPr/>
        </p:nvSpPr>
        <p:spPr>
          <a:xfrm rot="10800000">
            <a:off x="7867788" y="3864894"/>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28" name="Google Shape;728;p59"/>
          <p:cNvSpPr/>
          <p:nvPr/>
        </p:nvSpPr>
        <p:spPr>
          <a:xfrm rot="5400000">
            <a:off x="8282812" y="-28716"/>
            <a:ext cx="478500" cy="536100"/>
          </a:xfrm>
          <a:prstGeom prst="rect">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29" name="Google Shape;729;p59"/>
          <p:cNvSpPr/>
          <p:nvPr/>
        </p:nvSpPr>
        <p:spPr>
          <a:xfrm rot="10800000">
            <a:off x="8600087" y="0"/>
            <a:ext cx="543900" cy="1718100"/>
          </a:xfrm>
          <a:prstGeom prst="rect">
            <a:avLst/>
          </a:prstGeom>
          <a:solidFill>
            <a:schemeClr val="accent2"/>
          </a:solidFill>
          <a:ln>
            <a:noFill/>
          </a:ln>
          <a:effectLst>
            <a:outerShdw blurRad="157163" rotWithShape="0" algn="bl" dir="894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30" name="Google Shape;730;p59"/>
          <p:cNvSpPr/>
          <p:nvPr/>
        </p:nvSpPr>
        <p:spPr>
          <a:xfrm rot="10800000">
            <a:off x="8653622" y="1838065"/>
            <a:ext cx="436800" cy="436800"/>
          </a:xfrm>
          <a:prstGeom prst="ellipse">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31" name="Shape 731"/>
        <p:cNvGrpSpPr/>
        <p:nvPr/>
      </p:nvGrpSpPr>
      <p:grpSpPr>
        <a:xfrm>
          <a:off x="0" y="0"/>
          <a:ext cx="0" cy="0"/>
          <a:chOff x="0" y="0"/>
          <a:chExt cx="0" cy="0"/>
        </a:xfrm>
      </p:grpSpPr>
      <p:sp>
        <p:nvSpPr>
          <p:cNvPr id="732" name="Google Shape;732;p60"/>
          <p:cNvSpPr txBox="1"/>
          <p:nvPr>
            <p:ph type="title"/>
          </p:nvPr>
        </p:nvSpPr>
        <p:spPr>
          <a:xfrm>
            <a:off x="2290025" y="3342763"/>
            <a:ext cx="4563900" cy="531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733" name="Google Shape;733;p60"/>
          <p:cNvSpPr txBox="1"/>
          <p:nvPr>
            <p:ph idx="1" type="subTitle"/>
          </p:nvPr>
        </p:nvSpPr>
        <p:spPr>
          <a:xfrm>
            <a:off x="1998050" y="1345050"/>
            <a:ext cx="5148000" cy="17403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34" name="Google Shape;734;p60"/>
          <p:cNvSpPr/>
          <p:nvPr/>
        </p:nvSpPr>
        <p:spPr>
          <a:xfrm flipH="1">
            <a:off x="-16725" y="1173850"/>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35" name="Google Shape;735;p60"/>
          <p:cNvSpPr/>
          <p:nvPr/>
        </p:nvSpPr>
        <p:spPr>
          <a:xfrm flipH="1">
            <a:off x="-11051" y="2461506"/>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36" name="Google Shape;736;p60"/>
          <p:cNvSpPr/>
          <p:nvPr/>
        </p:nvSpPr>
        <p:spPr>
          <a:xfrm>
            <a:off x="-11051" y="1171581"/>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37" name="Google Shape;737;p60"/>
          <p:cNvSpPr/>
          <p:nvPr/>
        </p:nvSpPr>
        <p:spPr>
          <a:xfrm flipH="1" rot="10800000">
            <a:off x="704051" y="1934350"/>
            <a:ext cx="453300" cy="453300"/>
          </a:xfrm>
          <a:prstGeom prst="ellipse">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38" name="Google Shape;738;p60"/>
          <p:cNvSpPr/>
          <p:nvPr/>
        </p:nvSpPr>
        <p:spPr>
          <a:xfrm flipH="1" rot="5400000">
            <a:off x="940351" y="-951300"/>
            <a:ext cx="590100" cy="2492700"/>
          </a:xfrm>
          <a:prstGeom prst="rect">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39" name="Google Shape;739;p60"/>
          <p:cNvSpPr/>
          <p:nvPr/>
        </p:nvSpPr>
        <p:spPr>
          <a:xfrm flipH="1" rot="10800000">
            <a:off x="628275" y="586875"/>
            <a:ext cx="1098000" cy="584700"/>
          </a:xfrm>
          <a:prstGeom prst="rect">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40" name="Google Shape;740;p60"/>
          <p:cNvSpPr/>
          <p:nvPr/>
        </p:nvSpPr>
        <p:spPr>
          <a:xfrm rot="10800000">
            <a:off x="7402137" y="4517175"/>
            <a:ext cx="1098000" cy="6390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41" name="Google Shape;741;p60"/>
          <p:cNvSpPr/>
          <p:nvPr/>
        </p:nvSpPr>
        <p:spPr>
          <a:xfrm>
            <a:off x="7848119" y="1485520"/>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42" name="Google Shape;742;p60"/>
          <p:cNvSpPr/>
          <p:nvPr/>
        </p:nvSpPr>
        <p:spPr>
          <a:xfrm>
            <a:off x="7853245" y="2773176"/>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43" name="Google Shape;743;p60"/>
          <p:cNvSpPr/>
          <p:nvPr/>
        </p:nvSpPr>
        <p:spPr>
          <a:xfrm rot="10800000">
            <a:off x="8492662" y="3540575"/>
            <a:ext cx="659400" cy="801600"/>
          </a:xfrm>
          <a:prstGeom prst="rect">
            <a:avLst/>
          </a:prstGeom>
          <a:solidFill>
            <a:schemeClr val="accent2"/>
          </a:solidFill>
          <a:ln>
            <a:noFill/>
          </a:ln>
          <a:effectLst>
            <a:outerShdw blurRad="157163" rotWithShape="0" algn="bl" dir="606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44" name="Google Shape;744;p60"/>
          <p:cNvSpPr/>
          <p:nvPr/>
        </p:nvSpPr>
        <p:spPr>
          <a:xfrm rot="-5400000">
            <a:off x="8267287" y="4284225"/>
            <a:ext cx="1098000" cy="6459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45" name="Google Shape;745;p60"/>
          <p:cNvSpPr/>
          <p:nvPr/>
        </p:nvSpPr>
        <p:spPr>
          <a:xfrm flipH="1">
            <a:off x="7853245" y="1483251"/>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46" name="Google Shape;746;p60"/>
          <p:cNvSpPr/>
          <p:nvPr/>
        </p:nvSpPr>
        <p:spPr>
          <a:xfrm rot="10800000">
            <a:off x="8610143" y="2923245"/>
            <a:ext cx="453300" cy="453300"/>
          </a:xfrm>
          <a:prstGeom prst="ellipse">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47" name="Google Shape;747;p60"/>
          <p:cNvSpPr/>
          <p:nvPr/>
        </p:nvSpPr>
        <p:spPr>
          <a:xfrm>
            <a:off x="7862662" y="451250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748" name="Shape 748"/>
        <p:cNvGrpSpPr/>
        <p:nvPr/>
      </p:nvGrpSpPr>
      <p:grpSpPr>
        <a:xfrm>
          <a:off x="0" y="0"/>
          <a:ext cx="0" cy="0"/>
          <a:chOff x="0" y="0"/>
          <a:chExt cx="0" cy="0"/>
        </a:xfrm>
      </p:grpSpPr>
      <p:sp>
        <p:nvSpPr>
          <p:cNvPr id="749" name="Google Shape;749;p61"/>
          <p:cNvSpPr txBox="1"/>
          <p:nvPr>
            <p:ph idx="1" type="subTitle"/>
          </p:nvPr>
        </p:nvSpPr>
        <p:spPr>
          <a:xfrm>
            <a:off x="2786250" y="2747800"/>
            <a:ext cx="3571500" cy="1354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50" name="Google Shape;750;p61"/>
          <p:cNvSpPr txBox="1"/>
          <p:nvPr>
            <p:ph type="title"/>
          </p:nvPr>
        </p:nvSpPr>
        <p:spPr>
          <a:xfrm>
            <a:off x="720000" y="408474"/>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751" name="Google Shape;751;p61"/>
          <p:cNvSpPr/>
          <p:nvPr/>
        </p:nvSpPr>
        <p:spPr>
          <a:xfrm flipH="1">
            <a:off x="8093650" y="0"/>
            <a:ext cx="1051800" cy="639000"/>
          </a:xfrm>
          <a:prstGeom prst="rect">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52" name="Google Shape;752;p61"/>
          <p:cNvSpPr/>
          <p:nvPr/>
        </p:nvSpPr>
        <p:spPr>
          <a:xfrm flipH="1" rot="10800000">
            <a:off x="7862662" y="3851825"/>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53" name="Google Shape;753;p61"/>
          <p:cNvSpPr/>
          <p:nvPr/>
        </p:nvSpPr>
        <p:spPr>
          <a:xfrm flipH="1" rot="10800000">
            <a:off x="7867788" y="2574969"/>
            <a:ext cx="1278600" cy="1278600"/>
          </a:xfrm>
          <a:prstGeom prst="pie">
            <a:avLst>
              <a:gd fmla="val 5404594"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54" name="Google Shape;754;p61"/>
          <p:cNvSpPr/>
          <p:nvPr/>
        </p:nvSpPr>
        <p:spPr>
          <a:xfrm flipH="1">
            <a:off x="8507086" y="2284575"/>
            <a:ext cx="639300" cy="801600"/>
          </a:xfrm>
          <a:prstGeom prst="rect">
            <a:avLst/>
          </a:prstGeom>
          <a:solidFill>
            <a:schemeClr val="accent1"/>
          </a:solidFill>
          <a:ln>
            <a:noFill/>
          </a:ln>
          <a:effectLst>
            <a:outerShdw blurRad="157163" rotWithShape="0" algn="bl" dir="606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55" name="Google Shape;755;p61"/>
          <p:cNvSpPr/>
          <p:nvPr/>
        </p:nvSpPr>
        <p:spPr>
          <a:xfrm rot="10800000">
            <a:off x="7867788" y="3864894"/>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56" name="Google Shape;756;p61"/>
          <p:cNvSpPr/>
          <p:nvPr/>
        </p:nvSpPr>
        <p:spPr>
          <a:xfrm flipH="1">
            <a:off x="7977986" y="3927425"/>
            <a:ext cx="453300" cy="453300"/>
          </a:xfrm>
          <a:prstGeom prst="ellipse">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57" name="Google Shape;757;p61"/>
          <p:cNvSpPr/>
          <p:nvPr/>
        </p:nvSpPr>
        <p:spPr>
          <a:xfrm flipH="1" rot="10800000">
            <a:off x="8500587" y="-645736"/>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58" name="Google Shape;758;p61"/>
          <p:cNvSpPr/>
          <p:nvPr/>
        </p:nvSpPr>
        <p:spPr>
          <a:xfrm rot="10800000">
            <a:off x="-2182" y="1276855"/>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59" name="Google Shape;759;p61"/>
          <p:cNvSpPr/>
          <p:nvPr/>
        </p:nvSpPr>
        <p:spPr>
          <a:xfrm rot="10800000">
            <a:off x="3492" y="-1"/>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60" name="Google Shape;760;p61"/>
          <p:cNvSpPr/>
          <p:nvPr/>
        </p:nvSpPr>
        <p:spPr>
          <a:xfrm flipH="1" rot="10800000">
            <a:off x="3492" y="1289924"/>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61" name="Google Shape;761;p61"/>
          <p:cNvSpPr/>
          <p:nvPr/>
        </p:nvSpPr>
        <p:spPr>
          <a:xfrm>
            <a:off x="71894" y="675230"/>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62" name="Google Shape;762;p61"/>
          <p:cNvSpPr/>
          <p:nvPr/>
        </p:nvSpPr>
        <p:spPr>
          <a:xfrm rot="5400000">
            <a:off x="945150" y="3599000"/>
            <a:ext cx="591300" cy="2511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63" name="Google Shape;763;p61"/>
          <p:cNvSpPr/>
          <p:nvPr/>
        </p:nvSpPr>
        <p:spPr>
          <a:xfrm>
            <a:off x="642824" y="3667625"/>
            <a:ext cx="1098000" cy="895500"/>
          </a:xfrm>
          <a:prstGeom prst="rect">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64" name="Google Shape;764;p61"/>
          <p:cNvSpPr/>
          <p:nvPr/>
        </p:nvSpPr>
        <p:spPr>
          <a:xfrm>
            <a:off x="71894" y="3913005"/>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765" name="Shape 765"/>
        <p:cNvGrpSpPr/>
        <p:nvPr/>
      </p:nvGrpSpPr>
      <p:grpSpPr>
        <a:xfrm>
          <a:off x="0" y="0"/>
          <a:ext cx="0" cy="0"/>
          <a:chOff x="0" y="0"/>
          <a:chExt cx="0" cy="0"/>
        </a:xfrm>
      </p:grpSpPr>
      <p:sp>
        <p:nvSpPr>
          <p:cNvPr id="766" name="Google Shape;766;p62"/>
          <p:cNvSpPr/>
          <p:nvPr/>
        </p:nvSpPr>
        <p:spPr>
          <a:xfrm flipH="1" rot="10800000">
            <a:off x="635200" y="4517175"/>
            <a:ext cx="1098000" cy="6390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67" name="Google Shape;767;p62"/>
          <p:cNvSpPr/>
          <p:nvPr/>
        </p:nvSpPr>
        <p:spPr>
          <a:xfrm flipH="1" rot="5400000">
            <a:off x="-229950" y="4284225"/>
            <a:ext cx="1098000" cy="6459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68" name="Google Shape;768;p62"/>
          <p:cNvSpPr/>
          <p:nvPr/>
        </p:nvSpPr>
        <p:spPr>
          <a:xfrm flipH="1">
            <a:off x="11175" y="451250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69" name="Google Shape;769;p62"/>
          <p:cNvSpPr txBox="1"/>
          <p:nvPr>
            <p:ph idx="1" type="subTitle"/>
          </p:nvPr>
        </p:nvSpPr>
        <p:spPr>
          <a:xfrm>
            <a:off x="4681025" y="1827375"/>
            <a:ext cx="2473800" cy="1488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0" name="Google Shape;770;p62"/>
          <p:cNvSpPr txBox="1"/>
          <p:nvPr>
            <p:ph type="title"/>
          </p:nvPr>
        </p:nvSpPr>
        <p:spPr>
          <a:xfrm>
            <a:off x="1989163" y="2285400"/>
            <a:ext cx="24738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771" name="Google Shape;771;p62"/>
          <p:cNvSpPr/>
          <p:nvPr/>
        </p:nvSpPr>
        <p:spPr>
          <a:xfrm flipH="1" rot="10800000">
            <a:off x="8128438" y="837565"/>
            <a:ext cx="436800" cy="436800"/>
          </a:xfrm>
          <a:prstGeom prst="ellipse">
            <a:avLst/>
          </a:prstGeom>
          <a:solidFill>
            <a:schemeClr val="accent3"/>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72" name="Google Shape;772;p62"/>
          <p:cNvSpPr/>
          <p:nvPr/>
        </p:nvSpPr>
        <p:spPr>
          <a:xfrm flipH="1" rot="10800000">
            <a:off x="8377601" y="96828"/>
            <a:ext cx="688200" cy="6882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73" name="Google Shape;773;p62"/>
          <p:cNvSpPr/>
          <p:nvPr/>
        </p:nvSpPr>
        <p:spPr>
          <a:xfrm flipH="1" rot="10800000">
            <a:off x="8508297" y="1274375"/>
            <a:ext cx="288000" cy="288000"/>
          </a:xfrm>
          <a:prstGeom prst="ellipse">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74" name="Google Shape;774;p62"/>
          <p:cNvSpPr/>
          <p:nvPr/>
        </p:nvSpPr>
        <p:spPr>
          <a:xfrm rot="-5400000">
            <a:off x="8331400" y="4322787"/>
            <a:ext cx="1105200" cy="536100"/>
          </a:xfrm>
          <a:prstGeom prst="rect">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75" name="Google Shape;775;p62"/>
          <p:cNvSpPr/>
          <p:nvPr/>
        </p:nvSpPr>
        <p:spPr>
          <a:xfrm>
            <a:off x="8107412" y="3425400"/>
            <a:ext cx="543900" cy="1718100"/>
          </a:xfrm>
          <a:prstGeom prst="rect">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76" name="Google Shape;776;p62"/>
          <p:cNvSpPr/>
          <p:nvPr/>
        </p:nvSpPr>
        <p:spPr>
          <a:xfrm>
            <a:off x="-2" y="2768769"/>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77" name="Google Shape;777;p62"/>
          <p:cNvSpPr/>
          <p:nvPr/>
        </p:nvSpPr>
        <p:spPr>
          <a:xfrm flipH="1">
            <a:off x="5124" y="2766500"/>
            <a:ext cx="1278600" cy="1278600"/>
          </a:xfrm>
          <a:prstGeom prst="pie">
            <a:avLst>
              <a:gd fmla="val 5404594" name="adj1"/>
              <a:gd fmla="val 16200000" name="adj2"/>
            </a:avLst>
          </a:prstGeom>
          <a:solidFill>
            <a:schemeClr val="accent3"/>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78" name="Google Shape;778;p62"/>
          <p:cNvSpPr/>
          <p:nvPr/>
        </p:nvSpPr>
        <p:spPr>
          <a:xfrm rot="5400000">
            <a:off x="28799" y="-28716"/>
            <a:ext cx="478500" cy="536100"/>
          </a:xfrm>
          <a:prstGeom prst="rect">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79" name="Google Shape;779;p62"/>
          <p:cNvSpPr/>
          <p:nvPr/>
        </p:nvSpPr>
        <p:spPr>
          <a:xfrm rot="10800000">
            <a:off x="346074" y="0"/>
            <a:ext cx="543900" cy="1718100"/>
          </a:xfrm>
          <a:prstGeom prst="rect">
            <a:avLst/>
          </a:prstGeom>
          <a:solidFill>
            <a:schemeClr val="accent2"/>
          </a:solidFill>
          <a:ln>
            <a:noFill/>
          </a:ln>
          <a:effectLst>
            <a:outerShdw blurRad="157163" rotWithShape="0" algn="bl" dir="894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80" name="Google Shape;780;p62"/>
          <p:cNvSpPr/>
          <p:nvPr/>
        </p:nvSpPr>
        <p:spPr>
          <a:xfrm rot="10800000">
            <a:off x="399609" y="1838065"/>
            <a:ext cx="436800" cy="4368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81" name="Google Shape;781;p62"/>
          <p:cNvSpPr/>
          <p:nvPr/>
        </p:nvSpPr>
        <p:spPr>
          <a:xfrm flipH="1" rot="10800000">
            <a:off x="8012988" y="2146794"/>
            <a:ext cx="1278600" cy="1278600"/>
          </a:xfrm>
          <a:prstGeom prst="pie">
            <a:avLst>
              <a:gd fmla="val 5404594"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782" name="Shape 782"/>
        <p:cNvGrpSpPr/>
        <p:nvPr/>
      </p:nvGrpSpPr>
      <p:grpSpPr>
        <a:xfrm>
          <a:off x="0" y="0"/>
          <a:ext cx="0" cy="0"/>
          <a:chOff x="0" y="0"/>
          <a:chExt cx="0" cy="0"/>
        </a:xfrm>
      </p:grpSpPr>
      <p:sp>
        <p:nvSpPr>
          <p:cNvPr id="783" name="Google Shape;783;p63"/>
          <p:cNvSpPr txBox="1"/>
          <p:nvPr>
            <p:ph idx="1" type="subTitle"/>
          </p:nvPr>
        </p:nvSpPr>
        <p:spPr>
          <a:xfrm>
            <a:off x="1462500" y="3872325"/>
            <a:ext cx="6219000" cy="735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84" name="Google Shape;784;p63"/>
          <p:cNvSpPr txBox="1"/>
          <p:nvPr>
            <p:ph type="title"/>
          </p:nvPr>
        </p:nvSpPr>
        <p:spPr>
          <a:xfrm>
            <a:off x="720000" y="408474"/>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785" name="Google Shape;785;p63"/>
          <p:cNvSpPr/>
          <p:nvPr/>
        </p:nvSpPr>
        <p:spPr>
          <a:xfrm rot="10800000">
            <a:off x="-14700" y="3851825"/>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86" name="Google Shape;786;p63"/>
          <p:cNvSpPr/>
          <p:nvPr/>
        </p:nvSpPr>
        <p:spPr>
          <a:xfrm rot="5400000">
            <a:off x="-238421" y="229500"/>
            <a:ext cx="1098000" cy="639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87" name="Google Shape;787;p63"/>
          <p:cNvSpPr/>
          <p:nvPr/>
        </p:nvSpPr>
        <p:spPr>
          <a:xfrm flipH="1" rot="10800000">
            <a:off x="-9026" y="386489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88" name="Google Shape;788;p63"/>
          <p:cNvSpPr/>
          <p:nvPr/>
        </p:nvSpPr>
        <p:spPr>
          <a:xfrm>
            <a:off x="706076" y="3927425"/>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89" name="Google Shape;789;p63"/>
          <p:cNvSpPr/>
          <p:nvPr/>
        </p:nvSpPr>
        <p:spPr>
          <a:xfrm rot="10800000">
            <a:off x="-14450" y="-645736"/>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90" name="Google Shape;790;p63"/>
          <p:cNvSpPr/>
          <p:nvPr/>
        </p:nvSpPr>
        <p:spPr>
          <a:xfrm flipH="1">
            <a:off x="7480362" y="-3025"/>
            <a:ext cx="1098000" cy="639000"/>
          </a:xfrm>
          <a:prstGeom prst="rect">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91" name="Google Shape;791;p63"/>
          <p:cNvSpPr/>
          <p:nvPr/>
        </p:nvSpPr>
        <p:spPr>
          <a:xfrm flipH="1" rot="-5400000">
            <a:off x="8269312" y="223025"/>
            <a:ext cx="1098000" cy="6459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92" name="Google Shape;792;p63"/>
          <p:cNvSpPr/>
          <p:nvPr/>
        </p:nvSpPr>
        <p:spPr>
          <a:xfrm flipH="1">
            <a:off x="6878618" y="89830"/>
            <a:ext cx="453300" cy="4533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93" name="Google Shape;793;p63"/>
          <p:cNvSpPr/>
          <p:nvPr/>
        </p:nvSpPr>
        <p:spPr>
          <a:xfrm flipH="1" rot="-5400000">
            <a:off x="8292225" y="4290300"/>
            <a:ext cx="501900" cy="1217700"/>
          </a:xfrm>
          <a:prstGeom prst="rect">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94" name="Google Shape;794;p63"/>
          <p:cNvSpPr/>
          <p:nvPr/>
        </p:nvSpPr>
        <p:spPr>
          <a:xfrm flipH="1">
            <a:off x="8612168" y="1240205"/>
            <a:ext cx="453300" cy="453300"/>
          </a:xfrm>
          <a:prstGeom prst="ellipse">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95" name="Google Shape;795;p63"/>
          <p:cNvSpPr/>
          <p:nvPr/>
        </p:nvSpPr>
        <p:spPr>
          <a:xfrm rot="10800000">
            <a:off x="-8701" y="2371711"/>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96" name="Google Shape;796;p63"/>
          <p:cNvSpPr/>
          <p:nvPr/>
        </p:nvSpPr>
        <p:spPr>
          <a:xfrm rot="10800000">
            <a:off x="-3027" y="1094855"/>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97" name="Google Shape;797;p63"/>
          <p:cNvSpPr/>
          <p:nvPr/>
        </p:nvSpPr>
        <p:spPr>
          <a:xfrm flipH="1" rot="10800000">
            <a:off x="-3027" y="2384780"/>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98" name="Google Shape;798;p63"/>
          <p:cNvSpPr/>
          <p:nvPr/>
        </p:nvSpPr>
        <p:spPr>
          <a:xfrm>
            <a:off x="65375" y="1770086"/>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99" name="Google Shape;799;p63"/>
          <p:cNvSpPr/>
          <p:nvPr/>
        </p:nvSpPr>
        <p:spPr>
          <a:xfrm flipH="1" rot="10800000">
            <a:off x="7862662" y="3356525"/>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00" name="Google Shape;800;p63"/>
          <p:cNvSpPr/>
          <p:nvPr/>
        </p:nvSpPr>
        <p:spPr>
          <a:xfrm rot="10800000">
            <a:off x="7867788" y="336959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01" name="Google Shape;801;p63"/>
          <p:cNvSpPr/>
          <p:nvPr/>
        </p:nvSpPr>
        <p:spPr>
          <a:xfrm flipH="1">
            <a:off x="7977986" y="3432125"/>
            <a:ext cx="453300" cy="453300"/>
          </a:xfrm>
          <a:prstGeom prst="ellipse">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802" name="Shape 802"/>
        <p:cNvGrpSpPr/>
        <p:nvPr/>
      </p:nvGrpSpPr>
      <p:grpSpPr>
        <a:xfrm>
          <a:off x="0" y="0"/>
          <a:ext cx="0" cy="0"/>
          <a:chOff x="0" y="0"/>
          <a:chExt cx="0" cy="0"/>
        </a:xfrm>
      </p:grpSpPr>
      <p:sp>
        <p:nvSpPr>
          <p:cNvPr id="803" name="Google Shape;803;p64"/>
          <p:cNvSpPr txBox="1"/>
          <p:nvPr>
            <p:ph idx="1" type="subTitle"/>
          </p:nvPr>
        </p:nvSpPr>
        <p:spPr>
          <a:xfrm>
            <a:off x="1998950" y="2620475"/>
            <a:ext cx="2739600" cy="1248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4" name="Google Shape;804;p64"/>
          <p:cNvSpPr txBox="1"/>
          <p:nvPr>
            <p:ph type="title"/>
          </p:nvPr>
        </p:nvSpPr>
        <p:spPr>
          <a:xfrm>
            <a:off x="1910900" y="1333050"/>
            <a:ext cx="2915700" cy="136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05" name="Google Shape;805;p64"/>
          <p:cNvSpPr/>
          <p:nvPr/>
        </p:nvSpPr>
        <p:spPr>
          <a:xfrm flipH="1">
            <a:off x="8500450" y="0"/>
            <a:ext cx="645000" cy="16764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06" name="Google Shape;806;p64"/>
          <p:cNvSpPr/>
          <p:nvPr/>
        </p:nvSpPr>
        <p:spPr>
          <a:xfrm flipH="1" rot="10800000">
            <a:off x="-2163" y="3851825"/>
            <a:ext cx="1289400" cy="1289400"/>
          </a:xfrm>
          <a:prstGeom prst="pie">
            <a:avLst>
              <a:gd fmla="val 10793291"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07" name="Google Shape;807;p64"/>
          <p:cNvSpPr/>
          <p:nvPr/>
        </p:nvSpPr>
        <p:spPr>
          <a:xfrm flipH="1" rot="10800000">
            <a:off x="2963" y="2574969"/>
            <a:ext cx="1278600" cy="1278600"/>
          </a:xfrm>
          <a:prstGeom prst="pie">
            <a:avLst>
              <a:gd fmla="val 5404594"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08" name="Google Shape;808;p64"/>
          <p:cNvSpPr/>
          <p:nvPr/>
        </p:nvSpPr>
        <p:spPr>
          <a:xfrm rot="10800000">
            <a:off x="2963" y="386489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09" name="Google Shape;809;p64"/>
          <p:cNvSpPr/>
          <p:nvPr/>
        </p:nvSpPr>
        <p:spPr>
          <a:xfrm flipH="1">
            <a:off x="113161" y="3927425"/>
            <a:ext cx="453300" cy="453300"/>
          </a:xfrm>
          <a:prstGeom prst="ellipse">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10" name="Google Shape;810;p64"/>
          <p:cNvSpPr/>
          <p:nvPr/>
        </p:nvSpPr>
        <p:spPr>
          <a:xfrm flipH="1" rot="10800000">
            <a:off x="8500587" y="-645736"/>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11" name="Google Shape;811;p64"/>
          <p:cNvSpPr/>
          <p:nvPr/>
        </p:nvSpPr>
        <p:spPr>
          <a:xfrm rot="10800000">
            <a:off x="-2182" y="1276855"/>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12" name="Google Shape;812;p64"/>
          <p:cNvSpPr/>
          <p:nvPr/>
        </p:nvSpPr>
        <p:spPr>
          <a:xfrm rot="10800000">
            <a:off x="3492" y="-1"/>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13" name="Google Shape;813;p64"/>
          <p:cNvSpPr/>
          <p:nvPr/>
        </p:nvSpPr>
        <p:spPr>
          <a:xfrm flipH="1" rot="10800000">
            <a:off x="3492" y="1289924"/>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14" name="Google Shape;814;p64"/>
          <p:cNvSpPr/>
          <p:nvPr/>
        </p:nvSpPr>
        <p:spPr>
          <a:xfrm>
            <a:off x="71894" y="675230"/>
            <a:ext cx="453300" cy="4533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15" name="Google Shape;815;p64"/>
          <p:cNvSpPr/>
          <p:nvPr/>
        </p:nvSpPr>
        <p:spPr>
          <a:xfrm>
            <a:off x="7838700" y="4497550"/>
            <a:ext cx="1914900" cy="639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16" name="Google Shape;816;p64"/>
          <p:cNvSpPr/>
          <p:nvPr/>
        </p:nvSpPr>
        <p:spPr>
          <a:xfrm rot="10800000">
            <a:off x="7194163" y="3851814"/>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817" name="Shape 817"/>
        <p:cNvGrpSpPr/>
        <p:nvPr/>
      </p:nvGrpSpPr>
      <p:grpSpPr>
        <a:xfrm>
          <a:off x="0" y="0"/>
          <a:ext cx="0" cy="0"/>
          <a:chOff x="0" y="0"/>
          <a:chExt cx="0" cy="0"/>
        </a:xfrm>
      </p:grpSpPr>
      <p:sp>
        <p:nvSpPr>
          <p:cNvPr id="818" name="Google Shape;818;p65"/>
          <p:cNvSpPr txBox="1"/>
          <p:nvPr>
            <p:ph idx="1" type="subTitle"/>
          </p:nvPr>
        </p:nvSpPr>
        <p:spPr>
          <a:xfrm>
            <a:off x="3691175" y="1589800"/>
            <a:ext cx="3342000" cy="434700"/>
          </a:xfrm>
          <a:prstGeom prst="rect">
            <a:avLst/>
          </a:prstGeom>
          <a:effectLst>
            <a:outerShdw blurRad="57150" rotWithShape="0" algn="bl" dir="3780000" dist="19050">
              <a:srgbClr val="000000">
                <a:alpha val="60000"/>
              </a:srgbClr>
            </a:outerShdw>
          </a:effectLst>
        </p:spPr>
        <p:txBody>
          <a:bodyPr anchorCtr="0" anchor="ctr" bIns="91425" lIns="91425" spcFirstLastPara="1" rIns="91425" wrap="square" tIns="91425">
            <a:noAutofit/>
          </a:bodyPr>
          <a:lstStyle>
            <a:lvl1pPr lvl="0">
              <a:lnSpc>
                <a:spcPct val="100000"/>
              </a:lnSpc>
              <a:spcBef>
                <a:spcPts val="0"/>
              </a:spcBef>
              <a:spcAft>
                <a:spcPts val="0"/>
              </a:spcAft>
              <a:buSzPts val="2500"/>
              <a:buFont typeface="Bebas Neue"/>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19" name="Google Shape;819;p65"/>
          <p:cNvSpPr txBox="1"/>
          <p:nvPr>
            <p:ph idx="2" type="subTitle"/>
          </p:nvPr>
        </p:nvSpPr>
        <p:spPr>
          <a:xfrm>
            <a:off x="2110415" y="3052075"/>
            <a:ext cx="3342000" cy="434700"/>
          </a:xfrm>
          <a:prstGeom prst="rect">
            <a:avLst/>
          </a:prstGeom>
          <a:effectLst>
            <a:outerShdw blurRad="57150" rotWithShape="0" algn="bl" dir="3780000" dist="19050">
              <a:srgbClr val="000000">
                <a:alpha val="60000"/>
              </a:srgbClr>
            </a:outerShdw>
          </a:effectLst>
        </p:spPr>
        <p:txBody>
          <a:bodyPr anchorCtr="0" anchor="ctr" bIns="91425" lIns="91425" spcFirstLastPara="1" rIns="91425" wrap="square" tIns="91425">
            <a:noAutofit/>
          </a:bodyPr>
          <a:lstStyle>
            <a:lvl1pPr lvl="0" algn="r">
              <a:lnSpc>
                <a:spcPct val="100000"/>
              </a:lnSpc>
              <a:spcBef>
                <a:spcPts val="0"/>
              </a:spcBef>
              <a:spcAft>
                <a:spcPts val="0"/>
              </a:spcAft>
              <a:buSzPts val="2500"/>
              <a:buFont typeface="Bebas Neue"/>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20" name="Google Shape;820;p65"/>
          <p:cNvSpPr txBox="1"/>
          <p:nvPr>
            <p:ph idx="3" type="subTitle"/>
          </p:nvPr>
        </p:nvSpPr>
        <p:spPr>
          <a:xfrm>
            <a:off x="3691175" y="2048472"/>
            <a:ext cx="3342000" cy="502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21" name="Google Shape;821;p65"/>
          <p:cNvSpPr txBox="1"/>
          <p:nvPr>
            <p:ph idx="4" type="subTitle"/>
          </p:nvPr>
        </p:nvSpPr>
        <p:spPr>
          <a:xfrm>
            <a:off x="2110413" y="3510725"/>
            <a:ext cx="3342000" cy="5022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22" name="Google Shape;822;p65"/>
          <p:cNvSpPr txBox="1"/>
          <p:nvPr>
            <p:ph type="title"/>
          </p:nvPr>
        </p:nvSpPr>
        <p:spPr>
          <a:xfrm>
            <a:off x="720000" y="405742"/>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23" name="Google Shape;823;p65"/>
          <p:cNvSpPr/>
          <p:nvPr/>
        </p:nvSpPr>
        <p:spPr>
          <a:xfrm>
            <a:off x="7862662" y="8914"/>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24" name="Google Shape;824;p65"/>
          <p:cNvSpPr/>
          <p:nvPr/>
        </p:nvSpPr>
        <p:spPr>
          <a:xfrm rot="-5400000">
            <a:off x="8277783" y="4281639"/>
            <a:ext cx="1098000" cy="639000"/>
          </a:xfrm>
          <a:prstGeom prst="rect">
            <a:avLst/>
          </a:prstGeom>
          <a:solidFill>
            <a:srgbClr val="0082F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25" name="Google Shape;825;p65"/>
          <p:cNvSpPr/>
          <p:nvPr/>
        </p:nvSpPr>
        <p:spPr>
          <a:xfrm flipH="1">
            <a:off x="7867788" y="6645"/>
            <a:ext cx="1278600" cy="1278600"/>
          </a:xfrm>
          <a:prstGeom prst="pie">
            <a:avLst>
              <a:gd fmla="val 5404594" name="adj1"/>
              <a:gd fmla="val 16200000" name="adj2"/>
            </a:avLst>
          </a:prstGeom>
          <a:solidFill>
            <a:schemeClr val="accent3"/>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26" name="Google Shape;826;p65"/>
          <p:cNvSpPr/>
          <p:nvPr/>
        </p:nvSpPr>
        <p:spPr>
          <a:xfrm rot="10800000">
            <a:off x="7977986" y="769414"/>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27" name="Google Shape;827;p65"/>
          <p:cNvSpPr/>
          <p:nvPr/>
        </p:nvSpPr>
        <p:spPr>
          <a:xfrm>
            <a:off x="7862412" y="4506475"/>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28" name="Google Shape;828;p65"/>
          <p:cNvSpPr/>
          <p:nvPr/>
        </p:nvSpPr>
        <p:spPr>
          <a:xfrm flipH="1" rot="10800000">
            <a:off x="559000" y="4514164"/>
            <a:ext cx="1098000" cy="639000"/>
          </a:xfrm>
          <a:prstGeom prst="rect">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29" name="Google Shape;829;p65"/>
          <p:cNvSpPr/>
          <p:nvPr/>
        </p:nvSpPr>
        <p:spPr>
          <a:xfrm flipH="1" rot="5400000">
            <a:off x="-229950" y="4281214"/>
            <a:ext cx="1098000" cy="6459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30" name="Google Shape;830;p65"/>
          <p:cNvSpPr/>
          <p:nvPr/>
        </p:nvSpPr>
        <p:spPr>
          <a:xfrm flipH="1" rot="10800000">
            <a:off x="1805444" y="4607009"/>
            <a:ext cx="453300" cy="453300"/>
          </a:xfrm>
          <a:prstGeom prst="ellipse">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31" name="Google Shape;831;p65"/>
          <p:cNvSpPr/>
          <p:nvPr/>
        </p:nvSpPr>
        <p:spPr>
          <a:xfrm flipH="1" rot="5400000">
            <a:off x="945150" y="-959861"/>
            <a:ext cx="591300" cy="2511000"/>
          </a:xfrm>
          <a:prstGeom prst="rect">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32" name="Google Shape;832;p65"/>
          <p:cNvSpPr/>
          <p:nvPr/>
        </p:nvSpPr>
        <p:spPr>
          <a:xfrm flipH="1" rot="10800000">
            <a:off x="71894" y="783834"/>
            <a:ext cx="453300" cy="4533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833" name="Shape 833"/>
        <p:cNvGrpSpPr/>
        <p:nvPr/>
      </p:nvGrpSpPr>
      <p:grpSpPr>
        <a:xfrm>
          <a:off x="0" y="0"/>
          <a:ext cx="0" cy="0"/>
          <a:chOff x="0" y="0"/>
          <a:chExt cx="0" cy="0"/>
        </a:xfrm>
      </p:grpSpPr>
      <p:sp>
        <p:nvSpPr>
          <p:cNvPr id="834" name="Google Shape;834;p66"/>
          <p:cNvSpPr txBox="1"/>
          <p:nvPr>
            <p:ph idx="1" type="subTitle"/>
          </p:nvPr>
        </p:nvSpPr>
        <p:spPr>
          <a:xfrm>
            <a:off x="3691300" y="1513600"/>
            <a:ext cx="3342000" cy="434700"/>
          </a:xfrm>
          <a:prstGeom prst="rect">
            <a:avLst/>
          </a:prstGeom>
          <a:effectLst>
            <a:outerShdw blurRad="57150" rotWithShape="0" algn="bl" dir="3780000" dist="19050">
              <a:srgbClr val="000000">
                <a:alpha val="60000"/>
              </a:srgbClr>
            </a:outerShdw>
          </a:effectLst>
        </p:spPr>
        <p:txBody>
          <a:bodyPr anchorCtr="0" anchor="ctr" bIns="91425" lIns="91425" spcFirstLastPara="1" rIns="91425" wrap="square" tIns="91425">
            <a:noAutofit/>
          </a:bodyPr>
          <a:lstStyle>
            <a:lvl1pPr lvl="0">
              <a:lnSpc>
                <a:spcPct val="100000"/>
              </a:lnSpc>
              <a:spcBef>
                <a:spcPts val="0"/>
              </a:spcBef>
              <a:spcAft>
                <a:spcPts val="0"/>
              </a:spcAft>
              <a:buSzPts val="2500"/>
              <a:buFont typeface="Bebas Neue"/>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35" name="Google Shape;835;p66"/>
          <p:cNvSpPr txBox="1"/>
          <p:nvPr>
            <p:ph idx="2" type="subTitle"/>
          </p:nvPr>
        </p:nvSpPr>
        <p:spPr>
          <a:xfrm>
            <a:off x="3691302" y="3280675"/>
            <a:ext cx="3342000" cy="434700"/>
          </a:xfrm>
          <a:prstGeom prst="rect">
            <a:avLst/>
          </a:prstGeom>
          <a:effectLst>
            <a:outerShdw blurRad="57150" rotWithShape="0" algn="bl" dir="3780000" dist="19050">
              <a:srgbClr val="000000">
                <a:alpha val="60000"/>
              </a:srgbClr>
            </a:outerShdw>
          </a:effectLst>
        </p:spPr>
        <p:txBody>
          <a:bodyPr anchorCtr="0" anchor="ctr" bIns="91425" lIns="91425" spcFirstLastPara="1" rIns="91425" wrap="square" tIns="91425">
            <a:noAutofit/>
          </a:bodyPr>
          <a:lstStyle>
            <a:lvl1pPr lvl="0">
              <a:lnSpc>
                <a:spcPct val="100000"/>
              </a:lnSpc>
              <a:spcBef>
                <a:spcPts val="0"/>
              </a:spcBef>
              <a:spcAft>
                <a:spcPts val="0"/>
              </a:spcAft>
              <a:buSzPts val="2500"/>
              <a:buFont typeface="Bebas Neue"/>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36" name="Google Shape;836;p66"/>
          <p:cNvSpPr txBox="1"/>
          <p:nvPr>
            <p:ph idx="3" type="subTitle"/>
          </p:nvPr>
        </p:nvSpPr>
        <p:spPr>
          <a:xfrm>
            <a:off x="3691300" y="1896072"/>
            <a:ext cx="3342000" cy="502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37" name="Google Shape;837;p66"/>
          <p:cNvSpPr txBox="1"/>
          <p:nvPr>
            <p:ph idx="4" type="subTitle"/>
          </p:nvPr>
        </p:nvSpPr>
        <p:spPr>
          <a:xfrm>
            <a:off x="3691300" y="3663125"/>
            <a:ext cx="3342000" cy="502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38" name="Google Shape;838;p66"/>
          <p:cNvSpPr txBox="1"/>
          <p:nvPr>
            <p:ph type="title"/>
          </p:nvPr>
        </p:nvSpPr>
        <p:spPr>
          <a:xfrm>
            <a:off x="720000" y="399431"/>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39" name="Google Shape;839;p66"/>
          <p:cNvSpPr/>
          <p:nvPr/>
        </p:nvSpPr>
        <p:spPr>
          <a:xfrm flipH="1">
            <a:off x="8500450" y="0"/>
            <a:ext cx="645000" cy="16764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40" name="Google Shape;840;p66"/>
          <p:cNvSpPr/>
          <p:nvPr/>
        </p:nvSpPr>
        <p:spPr>
          <a:xfrm flipH="1" rot="10800000">
            <a:off x="7862662" y="3851825"/>
            <a:ext cx="1289400" cy="1289400"/>
          </a:xfrm>
          <a:prstGeom prst="pie">
            <a:avLst>
              <a:gd fmla="val 10793291"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41" name="Google Shape;841;p66"/>
          <p:cNvSpPr/>
          <p:nvPr/>
        </p:nvSpPr>
        <p:spPr>
          <a:xfrm flipH="1" rot="10800000">
            <a:off x="7867788" y="2574969"/>
            <a:ext cx="1278600" cy="1278600"/>
          </a:xfrm>
          <a:prstGeom prst="pie">
            <a:avLst>
              <a:gd fmla="val 5404594"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42" name="Google Shape;842;p66"/>
          <p:cNvSpPr/>
          <p:nvPr/>
        </p:nvSpPr>
        <p:spPr>
          <a:xfrm rot="10800000">
            <a:off x="7867788" y="386489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43" name="Google Shape;843;p66"/>
          <p:cNvSpPr/>
          <p:nvPr/>
        </p:nvSpPr>
        <p:spPr>
          <a:xfrm flipH="1">
            <a:off x="7977986" y="3927425"/>
            <a:ext cx="453300" cy="453300"/>
          </a:xfrm>
          <a:prstGeom prst="ellipse">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44" name="Google Shape;844;p66"/>
          <p:cNvSpPr/>
          <p:nvPr/>
        </p:nvSpPr>
        <p:spPr>
          <a:xfrm flipH="1" rot="10800000">
            <a:off x="8500587" y="-645736"/>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45" name="Google Shape;845;p66"/>
          <p:cNvSpPr/>
          <p:nvPr/>
        </p:nvSpPr>
        <p:spPr>
          <a:xfrm flipH="1" rot="10800000">
            <a:off x="-2182" y="3851830"/>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46" name="Google Shape;846;p66"/>
          <p:cNvSpPr/>
          <p:nvPr/>
        </p:nvSpPr>
        <p:spPr>
          <a:xfrm flipH="1" rot="10800000">
            <a:off x="2944" y="2574974"/>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47" name="Google Shape;847;p66"/>
          <p:cNvSpPr/>
          <p:nvPr/>
        </p:nvSpPr>
        <p:spPr>
          <a:xfrm rot="10800000">
            <a:off x="2944" y="3864899"/>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48" name="Google Shape;848;p66"/>
          <p:cNvSpPr/>
          <p:nvPr/>
        </p:nvSpPr>
        <p:spPr>
          <a:xfrm flipH="1">
            <a:off x="759842" y="3250205"/>
            <a:ext cx="453300" cy="4533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49" name="Google Shape;849;p66"/>
          <p:cNvSpPr/>
          <p:nvPr/>
        </p:nvSpPr>
        <p:spPr>
          <a:xfrm>
            <a:off x="-9850" y="-42000"/>
            <a:ext cx="1914900" cy="639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50" name="Google Shape;850;p66"/>
          <p:cNvSpPr/>
          <p:nvPr/>
        </p:nvSpPr>
        <p:spPr>
          <a:xfrm rot="10800000">
            <a:off x="-654387" y="-687736"/>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851" name="Shape 851"/>
        <p:cNvGrpSpPr/>
        <p:nvPr/>
      </p:nvGrpSpPr>
      <p:grpSpPr>
        <a:xfrm>
          <a:off x="0" y="0"/>
          <a:ext cx="0" cy="0"/>
          <a:chOff x="0" y="0"/>
          <a:chExt cx="0" cy="0"/>
        </a:xfrm>
      </p:grpSpPr>
      <p:sp>
        <p:nvSpPr>
          <p:cNvPr id="852" name="Google Shape;852;p67"/>
          <p:cNvSpPr txBox="1"/>
          <p:nvPr>
            <p:ph type="title"/>
          </p:nvPr>
        </p:nvSpPr>
        <p:spPr>
          <a:xfrm>
            <a:off x="720000" y="2928213"/>
            <a:ext cx="2336400" cy="5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53" name="Google Shape;853;p67"/>
          <p:cNvSpPr txBox="1"/>
          <p:nvPr>
            <p:ph idx="1" type="subTitle"/>
          </p:nvPr>
        </p:nvSpPr>
        <p:spPr>
          <a:xfrm>
            <a:off x="720000" y="3514738"/>
            <a:ext cx="2336400" cy="484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54" name="Google Shape;854;p67"/>
          <p:cNvSpPr txBox="1"/>
          <p:nvPr>
            <p:ph idx="2" type="title"/>
          </p:nvPr>
        </p:nvSpPr>
        <p:spPr>
          <a:xfrm>
            <a:off x="3403800" y="2928213"/>
            <a:ext cx="2336400" cy="5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55" name="Google Shape;855;p67"/>
          <p:cNvSpPr txBox="1"/>
          <p:nvPr>
            <p:ph idx="3" type="subTitle"/>
          </p:nvPr>
        </p:nvSpPr>
        <p:spPr>
          <a:xfrm>
            <a:off x="3403800" y="3514738"/>
            <a:ext cx="2336400" cy="484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56" name="Google Shape;856;p67"/>
          <p:cNvSpPr txBox="1"/>
          <p:nvPr>
            <p:ph idx="4" type="title"/>
          </p:nvPr>
        </p:nvSpPr>
        <p:spPr>
          <a:xfrm>
            <a:off x="6087600" y="2928213"/>
            <a:ext cx="2336400" cy="5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57" name="Google Shape;857;p67"/>
          <p:cNvSpPr txBox="1"/>
          <p:nvPr>
            <p:ph idx="5" type="subTitle"/>
          </p:nvPr>
        </p:nvSpPr>
        <p:spPr>
          <a:xfrm>
            <a:off x="6087600" y="3514738"/>
            <a:ext cx="2336400" cy="484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58" name="Google Shape;858;p67"/>
          <p:cNvSpPr txBox="1"/>
          <p:nvPr>
            <p:ph idx="6" type="title"/>
          </p:nvPr>
        </p:nvSpPr>
        <p:spPr>
          <a:xfrm>
            <a:off x="720000" y="407159"/>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59" name="Google Shape;859;p67"/>
          <p:cNvSpPr/>
          <p:nvPr/>
        </p:nvSpPr>
        <p:spPr>
          <a:xfrm rot="10800000">
            <a:off x="585687" y="837565"/>
            <a:ext cx="436800" cy="4368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60" name="Google Shape;860;p67"/>
          <p:cNvSpPr/>
          <p:nvPr/>
        </p:nvSpPr>
        <p:spPr>
          <a:xfrm rot="10800000">
            <a:off x="85125" y="96828"/>
            <a:ext cx="688200" cy="688200"/>
          </a:xfrm>
          <a:prstGeom prst="ellipse">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61" name="Google Shape;861;p67"/>
          <p:cNvSpPr/>
          <p:nvPr/>
        </p:nvSpPr>
        <p:spPr>
          <a:xfrm rot="10800000">
            <a:off x="354629" y="1274375"/>
            <a:ext cx="288000" cy="288000"/>
          </a:xfrm>
          <a:prstGeom prst="ellipse">
            <a:avLst/>
          </a:prstGeom>
          <a:solidFill>
            <a:schemeClr val="accen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62" name="Google Shape;862;p67"/>
          <p:cNvSpPr/>
          <p:nvPr/>
        </p:nvSpPr>
        <p:spPr>
          <a:xfrm rot="-5400000">
            <a:off x="789567" y="4228125"/>
            <a:ext cx="478500" cy="1352100"/>
          </a:xfrm>
          <a:prstGeom prst="rect">
            <a:avLst/>
          </a:prstGeom>
          <a:solidFill>
            <a:schemeClr val="accent3"/>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63" name="Google Shape;863;p67"/>
          <p:cNvSpPr/>
          <p:nvPr/>
        </p:nvSpPr>
        <p:spPr>
          <a:xfrm>
            <a:off x="-1136" y="3425400"/>
            <a:ext cx="543900" cy="1718100"/>
          </a:xfrm>
          <a:prstGeom prst="rect">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64" name="Google Shape;864;p67"/>
          <p:cNvSpPr/>
          <p:nvPr/>
        </p:nvSpPr>
        <p:spPr>
          <a:xfrm flipH="1" rot="5400000">
            <a:off x="7860392" y="1135"/>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65" name="Google Shape;865;p67"/>
          <p:cNvSpPr/>
          <p:nvPr/>
        </p:nvSpPr>
        <p:spPr>
          <a:xfrm rot="5400000">
            <a:off x="7873462" y="6809"/>
            <a:ext cx="1278600" cy="1278600"/>
          </a:xfrm>
          <a:prstGeom prst="pie">
            <a:avLst>
              <a:gd fmla="val 5404594" name="adj1"/>
              <a:gd fmla="val 16200000" name="adj2"/>
            </a:avLst>
          </a:prstGeom>
          <a:solidFill>
            <a:schemeClr val="accent1"/>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66" name="Google Shape;866;p67"/>
          <p:cNvSpPr/>
          <p:nvPr/>
        </p:nvSpPr>
        <p:spPr>
          <a:xfrm flipH="1" rot="5400000">
            <a:off x="8289752" y="4636106"/>
            <a:ext cx="478500" cy="536100"/>
          </a:xfrm>
          <a:prstGeom prst="rect">
            <a:avLst/>
          </a:prstGeom>
          <a:solidFill>
            <a:schemeClr val="accen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67" name="Google Shape;867;p67"/>
          <p:cNvSpPr/>
          <p:nvPr/>
        </p:nvSpPr>
        <p:spPr>
          <a:xfrm flipH="1">
            <a:off x="8607025" y="4276720"/>
            <a:ext cx="543900" cy="866700"/>
          </a:xfrm>
          <a:prstGeom prst="rect">
            <a:avLst/>
          </a:prstGeom>
          <a:solidFill>
            <a:schemeClr val="lt2"/>
          </a:solidFill>
          <a:ln>
            <a:noFill/>
          </a:ln>
          <a:effectLst>
            <a:outerShdw blurRad="157163" rotWithShape="0" algn="bl" dir="894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68" name="Google Shape;868;p67"/>
          <p:cNvSpPr/>
          <p:nvPr/>
        </p:nvSpPr>
        <p:spPr>
          <a:xfrm flipH="1">
            <a:off x="7669962" y="4685750"/>
            <a:ext cx="436800" cy="436800"/>
          </a:xfrm>
          <a:prstGeom prst="ellipse">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869" name="Shape 869"/>
        <p:cNvGrpSpPr/>
        <p:nvPr/>
      </p:nvGrpSpPr>
      <p:grpSpPr>
        <a:xfrm>
          <a:off x="0" y="0"/>
          <a:ext cx="0" cy="0"/>
          <a:chOff x="0" y="0"/>
          <a:chExt cx="0" cy="0"/>
        </a:xfrm>
      </p:grpSpPr>
      <p:sp>
        <p:nvSpPr>
          <p:cNvPr id="870" name="Google Shape;870;p68"/>
          <p:cNvSpPr txBox="1"/>
          <p:nvPr>
            <p:ph type="title"/>
          </p:nvPr>
        </p:nvSpPr>
        <p:spPr>
          <a:xfrm>
            <a:off x="720000" y="2423313"/>
            <a:ext cx="2336400" cy="5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71" name="Google Shape;871;p68"/>
          <p:cNvSpPr txBox="1"/>
          <p:nvPr>
            <p:ph idx="1" type="subTitle"/>
          </p:nvPr>
        </p:nvSpPr>
        <p:spPr>
          <a:xfrm>
            <a:off x="1325325" y="2958964"/>
            <a:ext cx="1883100" cy="942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72" name="Google Shape;872;p68"/>
          <p:cNvSpPr txBox="1"/>
          <p:nvPr>
            <p:ph idx="2" type="title"/>
          </p:nvPr>
        </p:nvSpPr>
        <p:spPr>
          <a:xfrm>
            <a:off x="3403800" y="2423313"/>
            <a:ext cx="2336400" cy="5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73" name="Google Shape;873;p68"/>
          <p:cNvSpPr txBox="1"/>
          <p:nvPr>
            <p:ph idx="3" type="subTitle"/>
          </p:nvPr>
        </p:nvSpPr>
        <p:spPr>
          <a:xfrm>
            <a:off x="3630450" y="2958964"/>
            <a:ext cx="1883100" cy="942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74" name="Google Shape;874;p68"/>
          <p:cNvSpPr txBox="1"/>
          <p:nvPr>
            <p:ph idx="4" type="title"/>
          </p:nvPr>
        </p:nvSpPr>
        <p:spPr>
          <a:xfrm>
            <a:off x="6087600" y="2423313"/>
            <a:ext cx="2336400" cy="5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75" name="Google Shape;875;p68"/>
          <p:cNvSpPr txBox="1"/>
          <p:nvPr>
            <p:ph idx="5" type="subTitle"/>
          </p:nvPr>
        </p:nvSpPr>
        <p:spPr>
          <a:xfrm>
            <a:off x="5935575" y="2958964"/>
            <a:ext cx="1883100" cy="942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76" name="Google Shape;876;p68"/>
          <p:cNvSpPr txBox="1"/>
          <p:nvPr>
            <p:ph idx="6" type="title"/>
          </p:nvPr>
        </p:nvSpPr>
        <p:spPr>
          <a:xfrm>
            <a:off x="720000" y="407159"/>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77" name="Google Shape;877;p68"/>
          <p:cNvSpPr/>
          <p:nvPr/>
        </p:nvSpPr>
        <p:spPr>
          <a:xfrm rot="5400000">
            <a:off x="17725" y="-28620"/>
            <a:ext cx="478500" cy="536100"/>
          </a:xfrm>
          <a:prstGeom prst="rect">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78" name="Google Shape;878;p68"/>
          <p:cNvSpPr/>
          <p:nvPr/>
        </p:nvSpPr>
        <p:spPr>
          <a:xfrm rot="10800000">
            <a:off x="335000" y="96"/>
            <a:ext cx="543900" cy="1718100"/>
          </a:xfrm>
          <a:prstGeom prst="rect">
            <a:avLst/>
          </a:prstGeom>
          <a:solidFill>
            <a:schemeClr val="lt2"/>
          </a:solidFill>
          <a:ln>
            <a:noFill/>
          </a:ln>
          <a:effectLst>
            <a:outerShdw blurRad="157163" rotWithShape="0" algn="bl" dir="198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79" name="Google Shape;879;p68"/>
          <p:cNvSpPr/>
          <p:nvPr/>
        </p:nvSpPr>
        <p:spPr>
          <a:xfrm rot="10800000">
            <a:off x="388536" y="1838161"/>
            <a:ext cx="436800" cy="4368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80" name="Google Shape;880;p68"/>
          <p:cNvSpPr/>
          <p:nvPr/>
        </p:nvSpPr>
        <p:spPr>
          <a:xfrm rot="10800000">
            <a:off x="-16725" y="3851842"/>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81" name="Google Shape;881;p68"/>
          <p:cNvSpPr/>
          <p:nvPr/>
        </p:nvSpPr>
        <p:spPr>
          <a:xfrm flipH="1" rot="10800000">
            <a:off x="-11051" y="3864911"/>
            <a:ext cx="1278600" cy="1278600"/>
          </a:xfrm>
          <a:prstGeom prst="pie">
            <a:avLst>
              <a:gd fmla="val 5404594" name="adj1"/>
              <a:gd fmla="val 16200000" name="adj2"/>
            </a:avLst>
          </a:prstGeom>
          <a:solidFill>
            <a:schemeClr val="lt2"/>
          </a:solidFill>
          <a:ln>
            <a:noFill/>
          </a:ln>
          <a:effectLst>
            <a:outerShdw blurRad="157163" rotWithShape="0" algn="bl" dir="408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82" name="Google Shape;882;p68"/>
          <p:cNvSpPr/>
          <p:nvPr/>
        </p:nvSpPr>
        <p:spPr>
          <a:xfrm rot="10800000">
            <a:off x="7394087" y="4517175"/>
            <a:ext cx="1098000" cy="6390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83" name="Google Shape;883;p68"/>
          <p:cNvSpPr/>
          <p:nvPr/>
        </p:nvSpPr>
        <p:spPr>
          <a:xfrm>
            <a:off x="7845195" y="1"/>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84" name="Google Shape;884;p68"/>
          <p:cNvSpPr/>
          <p:nvPr/>
        </p:nvSpPr>
        <p:spPr>
          <a:xfrm rot="10800000">
            <a:off x="8484612" y="2743175"/>
            <a:ext cx="659400" cy="1599000"/>
          </a:xfrm>
          <a:prstGeom prst="rect">
            <a:avLst/>
          </a:prstGeom>
          <a:solidFill>
            <a:schemeClr val="accent2"/>
          </a:solidFill>
          <a:ln>
            <a:noFill/>
          </a:ln>
          <a:effectLst>
            <a:outerShdw blurRad="157163" rotWithShape="0" algn="bl" dir="606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85" name="Google Shape;885;p68"/>
          <p:cNvSpPr/>
          <p:nvPr/>
        </p:nvSpPr>
        <p:spPr>
          <a:xfrm rot="-5400000">
            <a:off x="8259237" y="4284225"/>
            <a:ext cx="1098000" cy="6459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86" name="Google Shape;886;p68"/>
          <p:cNvSpPr/>
          <p:nvPr/>
        </p:nvSpPr>
        <p:spPr>
          <a:xfrm rot="10800000">
            <a:off x="8602093" y="150070"/>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87" name="Google Shape;887;p68"/>
          <p:cNvSpPr/>
          <p:nvPr/>
        </p:nvSpPr>
        <p:spPr>
          <a:xfrm>
            <a:off x="7854612" y="451250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888" name="Shape 888"/>
        <p:cNvGrpSpPr/>
        <p:nvPr/>
      </p:nvGrpSpPr>
      <p:grpSpPr>
        <a:xfrm>
          <a:off x="0" y="0"/>
          <a:ext cx="0" cy="0"/>
          <a:chOff x="0" y="0"/>
          <a:chExt cx="0" cy="0"/>
        </a:xfrm>
      </p:grpSpPr>
      <p:sp>
        <p:nvSpPr>
          <p:cNvPr id="889" name="Google Shape;889;p69"/>
          <p:cNvSpPr txBox="1"/>
          <p:nvPr>
            <p:ph type="title"/>
          </p:nvPr>
        </p:nvSpPr>
        <p:spPr>
          <a:xfrm>
            <a:off x="1678571" y="1781463"/>
            <a:ext cx="2015400" cy="527700"/>
          </a:xfrm>
          <a:prstGeom prst="rect">
            <a:avLst/>
          </a:prstGeom>
        </p:spPr>
        <p:txBody>
          <a:bodyPr anchorCtr="0" anchor="ctr" bIns="91425" lIns="91425" spcFirstLastPara="1" rIns="91425" wrap="square" tIns="91425">
            <a:noAutofit/>
          </a:bodyPr>
          <a:lstStyle>
            <a:lvl1pPr lvl="0" algn="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90" name="Google Shape;890;p69"/>
          <p:cNvSpPr txBox="1"/>
          <p:nvPr>
            <p:ph idx="1" type="subTitle"/>
          </p:nvPr>
        </p:nvSpPr>
        <p:spPr>
          <a:xfrm>
            <a:off x="1678571" y="2218483"/>
            <a:ext cx="2015400" cy="4674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91" name="Google Shape;891;p69"/>
          <p:cNvSpPr txBox="1"/>
          <p:nvPr>
            <p:ph idx="2" type="title"/>
          </p:nvPr>
        </p:nvSpPr>
        <p:spPr>
          <a:xfrm>
            <a:off x="1678581" y="2955214"/>
            <a:ext cx="2015400" cy="527700"/>
          </a:xfrm>
          <a:prstGeom prst="rect">
            <a:avLst/>
          </a:prstGeom>
        </p:spPr>
        <p:txBody>
          <a:bodyPr anchorCtr="0" anchor="ctr" bIns="91425" lIns="91425" spcFirstLastPara="1" rIns="91425" wrap="square" tIns="91425">
            <a:noAutofit/>
          </a:bodyPr>
          <a:lstStyle>
            <a:lvl1pPr lvl="0" algn="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92" name="Google Shape;892;p69"/>
          <p:cNvSpPr txBox="1"/>
          <p:nvPr>
            <p:ph idx="3" type="subTitle"/>
          </p:nvPr>
        </p:nvSpPr>
        <p:spPr>
          <a:xfrm>
            <a:off x="1678571" y="3396565"/>
            <a:ext cx="2015400" cy="4674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93" name="Google Shape;893;p69"/>
          <p:cNvSpPr txBox="1"/>
          <p:nvPr>
            <p:ph idx="4" type="title"/>
          </p:nvPr>
        </p:nvSpPr>
        <p:spPr>
          <a:xfrm>
            <a:off x="5450021" y="1781463"/>
            <a:ext cx="2015400" cy="5277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94" name="Google Shape;894;p69"/>
          <p:cNvSpPr txBox="1"/>
          <p:nvPr>
            <p:ph idx="5" type="subTitle"/>
          </p:nvPr>
        </p:nvSpPr>
        <p:spPr>
          <a:xfrm>
            <a:off x="5450021" y="2218486"/>
            <a:ext cx="2015400" cy="467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95" name="Google Shape;895;p69"/>
          <p:cNvSpPr txBox="1"/>
          <p:nvPr>
            <p:ph idx="6" type="title"/>
          </p:nvPr>
        </p:nvSpPr>
        <p:spPr>
          <a:xfrm>
            <a:off x="5450031" y="2955222"/>
            <a:ext cx="2015400" cy="5277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96" name="Google Shape;896;p69"/>
          <p:cNvSpPr txBox="1"/>
          <p:nvPr>
            <p:ph idx="7" type="subTitle"/>
          </p:nvPr>
        </p:nvSpPr>
        <p:spPr>
          <a:xfrm>
            <a:off x="5450021" y="3396687"/>
            <a:ext cx="2015400" cy="467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97" name="Google Shape;897;p69"/>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98" name="Google Shape;898;p69"/>
          <p:cNvSpPr/>
          <p:nvPr/>
        </p:nvSpPr>
        <p:spPr>
          <a:xfrm rot="10800000">
            <a:off x="8500450" y="3467083"/>
            <a:ext cx="645000" cy="16764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99" name="Google Shape;899;p69"/>
          <p:cNvSpPr/>
          <p:nvPr/>
        </p:nvSpPr>
        <p:spPr>
          <a:xfrm>
            <a:off x="7862662" y="2258"/>
            <a:ext cx="1289400" cy="1289400"/>
          </a:xfrm>
          <a:prstGeom prst="pie">
            <a:avLst>
              <a:gd fmla="val 10793291"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00" name="Google Shape;900;p69"/>
          <p:cNvSpPr/>
          <p:nvPr/>
        </p:nvSpPr>
        <p:spPr>
          <a:xfrm>
            <a:off x="7867788" y="1289914"/>
            <a:ext cx="1278600" cy="1278600"/>
          </a:xfrm>
          <a:prstGeom prst="pie">
            <a:avLst>
              <a:gd fmla="val 5404594"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01" name="Google Shape;901;p69"/>
          <p:cNvSpPr/>
          <p:nvPr/>
        </p:nvSpPr>
        <p:spPr>
          <a:xfrm flipH="1">
            <a:off x="7867788" y="-11"/>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02" name="Google Shape;902;p69"/>
          <p:cNvSpPr/>
          <p:nvPr/>
        </p:nvSpPr>
        <p:spPr>
          <a:xfrm rot="10800000">
            <a:off x="7977986" y="762758"/>
            <a:ext cx="453300" cy="453300"/>
          </a:xfrm>
          <a:prstGeom prst="ellipse">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03" name="Google Shape;903;p69"/>
          <p:cNvSpPr/>
          <p:nvPr/>
        </p:nvSpPr>
        <p:spPr>
          <a:xfrm>
            <a:off x="8500587" y="4499819"/>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04" name="Google Shape;904;p69"/>
          <p:cNvSpPr/>
          <p:nvPr/>
        </p:nvSpPr>
        <p:spPr>
          <a:xfrm flipH="1">
            <a:off x="-2182" y="2577228"/>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05" name="Google Shape;905;p69"/>
          <p:cNvSpPr/>
          <p:nvPr/>
        </p:nvSpPr>
        <p:spPr>
          <a:xfrm flipH="1">
            <a:off x="3492" y="3864884"/>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06" name="Google Shape;906;p69"/>
          <p:cNvSpPr/>
          <p:nvPr/>
        </p:nvSpPr>
        <p:spPr>
          <a:xfrm>
            <a:off x="3492" y="2574959"/>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07" name="Google Shape;907;p69"/>
          <p:cNvSpPr/>
          <p:nvPr/>
        </p:nvSpPr>
        <p:spPr>
          <a:xfrm flipH="1" rot="10800000">
            <a:off x="71894" y="4014953"/>
            <a:ext cx="453300" cy="4533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08" name="Google Shape;908;p69"/>
          <p:cNvSpPr/>
          <p:nvPr/>
        </p:nvSpPr>
        <p:spPr>
          <a:xfrm flipH="1" rot="10800000">
            <a:off x="-9850" y="6933"/>
            <a:ext cx="1914900" cy="639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09" name="Google Shape;909;p69"/>
          <p:cNvSpPr/>
          <p:nvPr/>
        </p:nvSpPr>
        <p:spPr>
          <a:xfrm flipH="1">
            <a:off x="-654387" y="2269"/>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910" name="Shape 910"/>
        <p:cNvGrpSpPr/>
        <p:nvPr/>
      </p:nvGrpSpPr>
      <p:grpSpPr>
        <a:xfrm>
          <a:off x="0" y="0"/>
          <a:ext cx="0" cy="0"/>
          <a:chOff x="0" y="0"/>
          <a:chExt cx="0" cy="0"/>
        </a:xfrm>
      </p:grpSpPr>
      <p:sp>
        <p:nvSpPr>
          <p:cNvPr id="911" name="Google Shape;911;p70"/>
          <p:cNvSpPr/>
          <p:nvPr/>
        </p:nvSpPr>
        <p:spPr>
          <a:xfrm rot="10800000">
            <a:off x="7862393" y="3851815"/>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12" name="Google Shape;912;p70"/>
          <p:cNvSpPr/>
          <p:nvPr/>
        </p:nvSpPr>
        <p:spPr>
          <a:xfrm rot="10800000">
            <a:off x="7868067" y="2574959"/>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13" name="Google Shape;913;p70"/>
          <p:cNvSpPr/>
          <p:nvPr/>
        </p:nvSpPr>
        <p:spPr>
          <a:xfrm flipH="1" rot="10800000">
            <a:off x="7868067" y="3864884"/>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14" name="Google Shape;914;p70"/>
          <p:cNvSpPr/>
          <p:nvPr/>
        </p:nvSpPr>
        <p:spPr>
          <a:xfrm>
            <a:off x="7936469" y="3250189"/>
            <a:ext cx="453300" cy="4533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15" name="Google Shape;915;p70"/>
          <p:cNvSpPr txBox="1"/>
          <p:nvPr>
            <p:ph type="title"/>
          </p:nvPr>
        </p:nvSpPr>
        <p:spPr>
          <a:xfrm>
            <a:off x="2156796" y="1966332"/>
            <a:ext cx="2015400" cy="5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916" name="Google Shape;916;p70"/>
          <p:cNvSpPr txBox="1"/>
          <p:nvPr>
            <p:ph idx="1" type="subTitle"/>
          </p:nvPr>
        </p:nvSpPr>
        <p:spPr>
          <a:xfrm>
            <a:off x="2156796" y="2419425"/>
            <a:ext cx="2015400" cy="467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17" name="Google Shape;917;p70"/>
          <p:cNvSpPr txBox="1"/>
          <p:nvPr>
            <p:ph idx="2" type="title"/>
          </p:nvPr>
        </p:nvSpPr>
        <p:spPr>
          <a:xfrm>
            <a:off x="2156806" y="3597011"/>
            <a:ext cx="2015400" cy="5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918" name="Google Shape;918;p70"/>
          <p:cNvSpPr txBox="1"/>
          <p:nvPr>
            <p:ph idx="3" type="subTitle"/>
          </p:nvPr>
        </p:nvSpPr>
        <p:spPr>
          <a:xfrm>
            <a:off x="2156796" y="4054437"/>
            <a:ext cx="2015400" cy="467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19" name="Google Shape;919;p70"/>
          <p:cNvSpPr txBox="1"/>
          <p:nvPr>
            <p:ph idx="4" type="title"/>
          </p:nvPr>
        </p:nvSpPr>
        <p:spPr>
          <a:xfrm>
            <a:off x="4971796" y="1966332"/>
            <a:ext cx="2015400" cy="5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920" name="Google Shape;920;p70"/>
          <p:cNvSpPr txBox="1"/>
          <p:nvPr>
            <p:ph idx="5" type="subTitle"/>
          </p:nvPr>
        </p:nvSpPr>
        <p:spPr>
          <a:xfrm>
            <a:off x="4971796" y="2419429"/>
            <a:ext cx="2015400" cy="467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21" name="Google Shape;921;p70"/>
          <p:cNvSpPr txBox="1"/>
          <p:nvPr>
            <p:ph idx="6" type="title"/>
          </p:nvPr>
        </p:nvSpPr>
        <p:spPr>
          <a:xfrm>
            <a:off x="4971806" y="3597020"/>
            <a:ext cx="2015400" cy="5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922" name="Google Shape;922;p70"/>
          <p:cNvSpPr txBox="1"/>
          <p:nvPr>
            <p:ph idx="7" type="subTitle"/>
          </p:nvPr>
        </p:nvSpPr>
        <p:spPr>
          <a:xfrm>
            <a:off x="4971796" y="4054559"/>
            <a:ext cx="2015400" cy="467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23" name="Google Shape;923;p70"/>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924" name="Google Shape;924;p70"/>
          <p:cNvSpPr/>
          <p:nvPr/>
        </p:nvSpPr>
        <p:spPr>
          <a:xfrm rot="10800000">
            <a:off x="-9850" y="3467083"/>
            <a:ext cx="645000" cy="16764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25" name="Google Shape;925;p70"/>
          <p:cNvSpPr/>
          <p:nvPr/>
        </p:nvSpPr>
        <p:spPr>
          <a:xfrm>
            <a:off x="7862662" y="2258"/>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26" name="Google Shape;926;p70"/>
          <p:cNvSpPr/>
          <p:nvPr/>
        </p:nvSpPr>
        <p:spPr>
          <a:xfrm flipH="1">
            <a:off x="7867788" y="-11"/>
            <a:ext cx="1278600" cy="1278600"/>
          </a:xfrm>
          <a:prstGeom prst="pie">
            <a:avLst>
              <a:gd fmla="val 5404594" name="adj1"/>
              <a:gd fmla="val 16200000" name="adj2"/>
            </a:avLst>
          </a:prstGeom>
          <a:solidFill>
            <a:schemeClr val="accent1"/>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27" name="Google Shape;927;p70"/>
          <p:cNvSpPr/>
          <p:nvPr/>
        </p:nvSpPr>
        <p:spPr>
          <a:xfrm rot="10800000">
            <a:off x="7977986" y="762758"/>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28" name="Google Shape;928;p70"/>
          <p:cNvSpPr/>
          <p:nvPr/>
        </p:nvSpPr>
        <p:spPr>
          <a:xfrm>
            <a:off x="-9713" y="4499819"/>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29" name="Google Shape;929;p70"/>
          <p:cNvSpPr/>
          <p:nvPr/>
        </p:nvSpPr>
        <p:spPr>
          <a:xfrm flipH="1" rot="10800000">
            <a:off x="-9850" y="6933"/>
            <a:ext cx="1914900" cy="6390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30" name="Google Shape;930;p70"/>
          <p:cNvSpPr/>
          <p:nvPr/>
        </p:nvSpPr>
        <p:spPr>
          <a:xfrm flipH="1">
            <a:off x="-654387" y="2269"/>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31" name="Google Shape;931;p70"/>
          <p:cNvSpPr/>
          <p:nvPr/>
        </p:nvSpPr>
        <p:spPr>
          <a:xfrm>
            <a:off x="-4333" y="2188484"/>
            <a:ext cx="1278600" cy="1278600"/>
          </a:xfrm>
          <a:prstGeom prst="pie">
            <a:avLst>
              <a:gd fmla="val 5404594"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32" name="Google Shape;932;p70"/>
          <p:cNvSpPr/>
          <p:nvPr/>
        </p:nvSpPr>
        <p:spPr>
          <a:xfrm rot="10800000">
            <a:off x="181840" y="1647553"/>
            <a:ext cx="453300" cy="453300"/>
          </a:xfrm>
          <a:prstGeom prst="ellipse">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933" name="Shape 933"/>
        <p:cNvGrpSpPr/>
        <p:nvPr/>
      </p:nvGrpSpPr>
      <p:grpSpPr>
        <a:xfrm>
          <a:off x="0" y="0"/>
          <a:ext cx="0" cy="0"/>
          <a:chOff x="0" y="0"/>
          <a:chExt cx="0" cy="0"/>
        </a:xfrm>
      </p:grpSpPr>
      <p:sp>
        <p:nvSpPr>
          <p:cNvPr id="934" name="Google Shape;934;p71"/>
          <p:cNvSpPr txBox="1"/>
          <p:nvPr>
            <p:ph type="title"/>
          </p:nvPr>
        </p:nvSpPr>
        <p:spPr>
          <a:xfrm>
            <a:off x="1382438" y="1682850"/>
            <a:ext cx="1908900" cy="5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935" name="Google Shape;935;p71"/>
          <p:cNvSpPr txBox="1"/>
          <p:nvPr>
            <p:ph idx="1" type="subTitle"/>
          </p:nvPr>
        </p:nvSpPr>
        <p:spPr>
          <a:xfrm>
            <a:off x="1382438" y="2116975"/>
            <a:ext cx="1908900" cy="484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36" name="Google Shape;936;p71"/>
          <p:cNvSpPr txBox="1"/>
          <p:nvPr>
            <p:ph idx="2" type="title"/>
          </p:nvPr>
        </p:nvSpPr>
        <p:spPr>
          <a:xfrm>
            <a:off x="3617548" y="1682850"/>
            <a:ext cx="1908900" cy="5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937" name="Google Shape;937;p71"/>
          <p:cNvSpPr txBox="1"/>
          <p:nvPr>
            <p:ph idx="3" type="subTitle"/>
          </p:nvPr>
        </p:nvSpPr>
        <p:spPr>
          <a:xfrm>
            <a:off x="3617548" y="2116975"/>
            <a:ext cx="1908900" cy="484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38" name="Google Shape;938;p71"/>
          <p:cNvSpPr txBox="1"/>
          <p:nvPr>
            <p:ph idx="4" type="title"/>
          </p:nvPr>
        </p:nvSpPr>
        <p:spPr>
          <a:xfrm>
            <a:off x="1382438" y="3116250"/>
            <a:ext cx="1908900" cy="5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939" name="Google Shape;939;p71"/>
          <p:cNvSpPr txBox="1"/>
          <p:nvPr>
            <p:ph idx="5" type="subTitle"/>
          </p:nvPr>
        </p:nvSpPr>
        <p:spPr>
          <a:xfrm>
            <a:off x="1382438" y="3550375"/>
            <a:ext cx="1908900" cy="484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40" name="Google Shape;940;p71"/>
          <p:cNvSpPr txBox="1"/>
          <p:nvPr>
            <p:ph idx="6" type="title"/>
          </p:nvPr>
        </p:nvSpPr>
        <p:spPr>
          <a:xfrm>
            <a:off x="3617548" y="3116250"/>
            <a:ext cx="1908900" cy="5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941" name="Google Shape;941;p71"/>
          <p:cNvSpPr txBox="1"/>
          <p:nvPr>
            <p:ph idx="7" type="subTitle"/>
          </p:nvPr>
        </p:nvSpPr>
        <p:spPr>
          <a:xfrm>
            <a:off x="3617548" y="3550375"/>
            <a:ext cx="1908900" cy="484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42" name="Google Shape;942;p71"/>
          <p:cNvSpPr txBox="1"/>
          <p:nvPr>
            <p:ph idx="8" type="title"/>
          </p:nvPr>
        </p:nvSpPr>
        <p:spPr>
          <a:xfrm>
            <a:off x="5852665" y="1682850"/>
            <a:ext cx="1908900" cy="5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943" name="Google Shape;943;p71"/>
          <p:cNvSpPr txBox="1"/>
          <p:nvPr>
            <p:ph idx="9" type="subTitle"/>
          </p:nvPr>
        </p:nvSpPr>
        <p:spPr>
          <a:xfrm>
            <a:off x="5852665" y="2116975"/>
            <a:ext cx="1908900" cy="484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44" name="Google Shape;944;p71"/>
          <p:cNvSpPr txBox="1"/>
          <p:nvPr>
            <p:ph idx="13" type="title"/>
          </p:nvPr>
        </p:nvSpPr>
        <p:spPr>
          <a:xfrm>
            <a:off x="5852665" y="3116250"/>
            <a:ext cx="1908900" cy="5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945" name="Google Shape;945;p71"/>
          <p:cNvSpPr txBox="1"/>
          <p:nvPr>
            <p:ph idx="14" type="subTitle"/>
          </p:nvPr>
        </p:nvSpPr>
        <p:spPr>
          <a:xfrm>
            <a:off x="5852665" y="3550375"/>
            <a:ext cx="1908900" cy="484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46" name="Google Shape;946;p71"/>
          <p:cNvSpPr txBox="1"/>
          <p:nvPr>
            <p:ph idx="15" type="title"/>
          </p:nvPr>
        </p:nvSpPr>
        <p:spPr>
          <a:xfrm>
            <a:off x="720000" y="400848"/>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947" name="Google Shape;947;p71"/>
          <p:cNvSpPr/>
          <p:nvPr/>
        </p:nvSpPr>
        <p:spPr>
          <a:xfrm rot="10800000">
            <a:off x="585687" y="837565"/>
            <a:ext cx="436800" cy="436800"/>
          </a:xfrm>
          <a:prstGeom prst="ellipse">
            <a:avLst/>
          </a:prstGeom>
          <a:solidFill>
            <a:schemeClr val="accent3"/>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48" name="Google Shape;948;p71"/>
          <p:cNvSpPr/>
          <p:nvPr/>
        </p:nvSpPr>
        <p:spPr>
          <a:xfrm rot="10800000">
            <a:off x="85125" y="96828"/>
            <a:ext cx="688200" cy="688200"/>
          </a:xfrm>
          <a:prstGeom prst="ellipse">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49" name="Google Shape;949;p71"/>
          <p:cNvSpPr/>
          <p:nvPr/>
        </p:nvSpPr>
        <p:spPr>
          <a:xfrm rot="10800000">
            <a:off x="354629" y="1274375"/>
            <a:ext cx="288000" cy="288000"/>
          </a:xfrm>
          <a:prstGeom prst="ellipse">
            <a:avLst/>
          </a:prstGeom>
          <a:solidFill>
            <a:schemeClr val="accen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50" name="Google Shape;950;p71"/>
          <p:cNvSpPr/>
          <p:nvPr/>
        </p:nvSpPr>
        <p:spPr>
          <a:xfrm flipH="1" rot="5400000">
            <a:off x="27664" y="4636116"/>
            <a:ext cx="478500" cy="536100"/>
          </a:xfrm>
          <a:prstGeom prst="rect">
            <a:avLst/>
          </a:prstGeom>
          <a:solidFill>
            <a:schemeClr val="accent3"/>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51" name="Google Shape;951;p71"/>
          <p:cNvSpPr/>
          <p:nvPr/>
        </p:nvSpPr>
        <p:spPr>
          <a:xfrm flipH="1">
            <a:off x="344939" y="3425400"/>
            <a:ext cx="543900" cy="1718100"/>
          </a:xfrm>
          <a:prstGeom prst="rect">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52" name="Google Shape;952;p71"/>
          <p:cNvSpPr/>
          <p:nvPr/>
        </p:nvSpPr>
        <p:spPr>
          <a:xfrm flipH="1" rot="5400000">
            <a:off x="7860392" y="1135"/>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53" name="Google Shape;953;p71"/>
          <p:cNvSpPr/>
          <p:nvPr/>
        </p:nvSpPr>
        <p:spPr>
          <a:xfrm rot="5400000">
            <a:off x="7873462" y="6809"/>
            <a:ext cx="1278600" cy="1278600"/>
          </a:xfrm>
          <a:prstGeom prst="pie">
            <a:avLst>
              <a:gd fmla="val 5404594" name="adj1"/>
              <a:gd fmla="val 16200000" name="adj2"/>
            </a:avLst>
          </a:prstGeom>
          <a:solidFill>
            <a:schemeClr val="accent1"/>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54" name="Google Shape;954;p71"/>
          <p:cNvSpPr/>
          <p:nvPr/>
        </p:nvSpPr>
        <p:spPr>
          <a:xfrm flipH="1" rot="5400000">
            <a:off x="8289752" y="4636106"/>
            <a:ext cx="478500" cy="536100"/>
          </a:xfrm>
          <a:prstGeom prst="rect">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55" name="Google Shape;955;p71"/>
          <p:cNvSpPr/>
          <p:nvPr/>
        </p:nvSpPr>
        <p:spPr>
          <a:xfrm flipH="1">
            <a:off x="8607027" y="3425390"/>
            <a:ext cx="543900" cy="1718100"/>
          </a:xfrm>
          <a:prstGeom prst="rect">
            <a:avLst/>
          </a:prstGeom>
          <a:solidFill>
            <a:schemeClr val="accent2"/>
          </a:solidFill>
          <a:ln>
            <a:noFill/>
          </a:ln>
          <a:effectLst>
            <a:outerShdw blurRad="157163" rotWithShape="0" algn="bl" dir="894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56" name="Google Shape;956;p71"/>
          <p:cNvSpPr/>
          <p:nvPr/>
        </p:nvSpPr>
        <p:spPr>
          <a:xfrm flipH="1">
            <a:off x="8660562" y="2868625"/>
            <a:ext cx="436800" cy="436800"/>
          </a:xfrm>
          <a:prstGeom prst="ellipse">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957" name="Shape 957"/>
        <p:cNvGrpSpPr/>
        <p:nvPr/>
      </p:nvGrpSpPr>
      <p:grpSpPr>
        <a:xfrm>
          <a:off x="0" y="0"/>
          <a:ext cx="0" cy="0"/>
          <a:chOff x="0" y="0"/>
          <a:chExt cx="0" cy="0"/>
        </a:xfrm>
      </p:grpSpPr>
      <p:sp>
        <p:nvSpPr>
          <p:cNvPr id="958" name="Google Shape;958;p72"/>
          <p:cNvSpPr txBox="1"/>
          <p:nvPr>
            <p:ph hasCustomPrompt="1" type="title"/>
          </p:nvPr>
        </p:nvSpPr>
        <p:spPr>
          <a:xfrm>
            <a:off x="715100" y="610925"/>
            <a:ext cx="4250700" cy="828300"/>
          </a:xfrm>
          <a:prstGeom prst="rect">
            <a:avLst/>
          </a:prstGeom>
        </p:spPr>
        <p:txBody>
          <a:bodyPr anchorCtr="0" anchor="ctr" bIns="91425" lIns="91425" spcFirstLastPara="1" rIns="91425" wrap="square" tIns="91425">
            <a:noAutofit/>
          </a:bodyPr>
          <a:lstStyle>
            <a:lvl1pPr lvl="0">
              <a:spcBef>
                <a:spcPts val="0"/>
              </a:spcBef>
              <a:spcAft>
                <a:spcPts val="0"/>
              </a:spcAft>
              <a:buSzPts val="6200"/>
              <a:buNone/>
              <a:defRPr sz="5000">
                <a:solidFill>
                  <a:schemeClr val="dk2"/>
                </a:solidFill>
                <a:highlight>
                  <a:schemeClr val="accent3"/>
                </a:highlight>
              </a:defRPr>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a:r>
              <a:t>xx%</a:t>
            </a:r>
          </a:p>
        </p:txBody>
      </p:sp>
      <p:sp>
        <p:nvSpPr>
          <p:cNvPr id="959" name="Google Shape;959;p72"/>
          <p:cNvSpPr txBox="1"/>
          <p:nvPr>
            <p:ph idx="1" type="subTitle"/>
          </p:nvPr>
        </p:nvSpPr>
        <p:spPr>
          <a:xfrm>
            <a:off x="715100" y="1405775"/>
            <a:ext cx="4250700" cy="445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60" name="Google Shape;960;p72"/>
          <p:cNvSpPr txBox="1"/>
          <p:nvPr>
            <p:ph hasCustomPrompt="1" idx="2" type="title"/>
          </p:nvPr>
        </p:nvSpPr>
        <p:spPr>
          <a:xfrm>
            <a:off x="2446650" y="1989681"/>
            <a:ext cx="4250700" cy="828300"/>
          </a:xfrm>
          <a:prstGeom prst="rect">
            <a:avLst/>
          </a:prstGeom>
        </p:spPr>
        <p:txBody>
          <a:bodyPr anchorCtr="0" anchor="ctr" bIns="91425" lIns="91425" spcFirstLastPara="1" rIns="91425" wrap="square" tIns="91425">
            <a:noAutofit/>
          </a:bodyPr>
          <a:lstStyle>
            <a:lvl1pPr lvl="0">
              <a:spcBef>
                <a:spcPts val="0"/>
              </a:spcBef>
              <a:spcAft>
                <a:spcPts val="0"/>
              </a:spcAft>
              <a:buSzPts val="6200"/>
              <a:buNone/>
              <a:defRPr sz="5000">
                <a:solidFill>
                  <a:schemeClr val="dk2"/>
                </a:solidFill>
                <a:highlight>
                  <a:schemeClr val="accent1"/>
                </a:highlight>
              </a:defRPr>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a:r>
              <a:t>xx%</a:t>
            </a:r>
          </a:p>
        </p:txBody>
      </p:sp>
      <p:sp>
        <p:nvSpPr>
          <p:cNvPr id="961" name="Google Shape;961;p72"/>
          <p:cNvSpPr txBox="1"/>
          <p:nvPr>
            <p:ph idx="3" type="subTitle"/>
          </p:nvPr>
        </p:nvSpPr>
        <p:spPr>
          <a:xfrm>
            <a:off x="2446650" y="2784531"/>
            <a:ext cx="4250700" cy="445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62" name="Google Shape;962;p72"/>
          <p:cNvSpPr txBox="1"/>
          <p:nvPr>
            <p:ph hasCustomPrompt="1" idx="4" type="title"/>
          </p:nvPr>
        </p:nvSpPr>
        <p:spPr>
          <a:xfrm>
            <a:off x="4178200" y="3368450"/>
            <a:ext cx="4250700" cy="828300"/>
          </a:xfrm>
          <a:prstGeom prst="rect">
            <a:avLst/>
          </a:prstGeom>
        </p:spPr>
        <p:txBody>
          <a:bodyPr anchorCtr="0" anchor="ctr" bIns="91425" lIns="91425" spcFirstLastPara="1" rIns="91425" wrap="square" tIns="91425">
            <a:noAutofit/>
          </a:bodyPr>
          <a:lstStyle>
            <a:lvl1pPr lvl="0">
              <a:spcBef>
                <a:spcPts val="0"/>
              </a:spcBef>
              <a:spcAft>
                <a:spcPts val="0"/>
              </a:spcAft>
              <a:buSzPts val="6200"/>
              <a:buNone/>
              <a:defRPr sz="5000">
                <a:solidFill>
                  <a:schemeClr val="dk2"/>
                </a:solidFill>
                <a:highlight>
                  <a:schemeClr val="lt2"/>
                </a:highlight>
              </a:defRPr>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a:r>
              <a:t>xx%</a:t>
            </a:r>
          </a:p>
        </p:txBody>
      </p:sp>
      <p:sp>
        <p:nvSpPr>
          <p:cNvPr id="963" name="Google Shape;963;p72"/>
          <p:cNvSpPr txBox="1"/>
          <p:nvPr>
            <p:ph idx="5" type="subTitle"/>
          </p:nvPr>
        </p:nvSpPr>
        <p:spPr>
          <a:xfrm>
            <a:off x="4178200" y="4163300"/>
            <a:ext cx="4250700" cy="445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64" name="Google Shape;964;p72"/>
          <p:cNvSpPr/>
          <p:nvPr/>
        </p:nvSpPr>
        <p:spPr>
          <a:xfrm rot="10800000">
            <a:off x="578768" y="3609365"/>
            <a:ext cx="436800" cy="436800"/>
          </a:xfrm>
          <a:prstGeom prst="ellipse">
            <a:avLst/>
          </a:prstGeom>
          <a:solidFill>
            <a:schemeClr val="accent3"/>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65" name="Google Shape;965;p72"/>
          <p:cNvSpPr/>
          <p:nvPr/>
        </p:nvSpPr>
        <p:spPr>
          <a:xfrm rot="10800000">
            <a:off x="78206" y="2868628"/>
            <a:ext cx="688200" cy="6882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66" name="Google Shape;966;p72"/>
          <p:cNvSpPr/>
          <p:nvPr/>
        </p:nvSpPr>
        <p:spPr>
          <a:xfrm rot="10800000">
            <a:off x="347710" y="4046175"/>
            <a:ext cx="288000" cy="288000"/>
          </a:xfrm>
          <a:prstGeom prst="ellipse">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67" name="Google Shape;967;p72"/>
          <p:cNvSpPr/>
          <p:nvPr/>
        </p:nvSpPr>
        <p:spPr>
          <a:xfrm flipH="1" rot="5400000">
            <a:off x="8632770" y="1662416"/>
            <a:ext cx="478500" cy="536100"/>
          </a:xfrm>
          <a:prstGeom prst="rect">
            <a:avLst/>
          </a:prstGeom>
          <a:solidFill>
            <a:schemeClr val="accen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68" name="Google Shape;968;p72"/>
          <p:cNvSpPr/>
          <p:nvPr/>
        </p:nvSpPr>
        <p:spPr>
          <a:xfrm flipH="1">
            <a:off x="8600095" y="0"/>
            <a:ext cx="543900" cy="1718100"/>
          </a:xfrm>
          <a:prstGeom prst="rect">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69" name="Google Shape;969;p72"/>
          <p:cNvSpPr/>
          <p:nvPr/>
        </p:nvSpPr>
        <p:spPr>
          <a:xfrm flipH="1" rot="5400000">
            <a:off x="-653701" y="3854110"/>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70" name="Google Shape;970;p72"/>
          <p:cNvSpPr/>
          <p:nvPr/>
        </p:nvSpPr>
        <p:spPr>
          <a:xfrm flipH="1" rot="5400000">
            <a:off x="8282833" y="4636106"/>
            <a:ext cx="478500" cy="536100"/>
          </a:xfrm>
          <a:prstGeom prst="rect">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71" name="Google Shape;971;p72"/>
          <p:cNvSpPr/>
          <p:nvPr/>
        </p:nvSpPr>
        <p:spPr>
          <a:xfrm flipH="1">
            <a:off x="8600108" y="3425390"/>
            <a:ext cx="543900" cy="1718100"/>
          </a:xfrm>
          <a:prstGeom prst="rect">
            <a:avLst/>
          </a:prstGeom>
          <a:solidFill>
            <a:schemeClr val="accent1"/>
          </a:solidFill>
          <a:ln>
            <a:noFill/>
          </a:ln>
          <a:effectLst>
            <a:outerShdw blurRad="157163" rotWithShape="0" algn="bl" dir="894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72" name="Google Shape;972;p72"/>
          <p:cNvSpPr/>
          <p:nvPr/>
        </p:nvSpPr>
        <p:spPr>
          <a:xfrm flipH="1">
            <a:off x="8653643" y="2868625"/>
            <a:ext cx="436800" cy="436800"/>
          </a:xfrm>
          <a:prstGeom prst="ellipse">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973" name="Shape 973"/>
        <p:cNvGrpSpPr/>
        <p:nvPr/>
      </p:nvGrpSpPr>
      <p:grpSpPr>
        <a:xfrm>
          <a:off x="0" y="0"/>
          <a:ext cx="0" cy="0"/>
          <a:chOff x="0" y="0"/>
          <a:chExt cx="0" cy="0"/>
        </a:xfrm>
      </p:grpSpPr>
      <p:sp>
        <p:nvSpPr>
          <p:cNvPr id="974" name="Google Shape;974;p73"/>
          <p:cNvSpPr txBox="1"/>
          <p:nvPr>
            <p:ph type="ctrTitle"/>
          </p:nvPr>
        </p:nvSpPr>
        <p:spPr>
          <a:xfrm>
            <a:off x="1848475" y="551425"/>
            <a:ext cx="5447100" cy="1234500"/>
          </a:xfrm>
          <a:prstGeom prst="rect">
            <a:avLst/>
          </a:prstGeom>
        </p:spPr>
        <p:txBody>
          <a:bodyPr anchorCtr="0" anchor="ctr" bIns="91425" lIns="91425" spcFirstLastPara="1" rIns="91425" wrap="square" tIns="91425">
            <a:noAutofit/>
          </a:bodyPr>
          <a:lstStyle>
            <a:lvl1pPr lvl="0" algn="ctr">
              <a:spcBef>
                <a:spcPts val="0"/>
              </a:spcBef>
              <a:spcAft>
                <a:spcPts val="0"/>
              </a:spcAft>
              <a:buSzPts val="5200"/>
              <a:buNone/>
              <a:defRPr sz="7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975" name="Google Shape;975;p73"/>
          <p:cNvSpPr txBox="1"/>
          <p:nvPr>
            <p:ph idx="1" type="subTitle"/>
          </p:nvPr>
        </p:nvSpPr>
        <p:spPr>
          <a:xfrm>
            <a:off x="1848425" y="1815475"/>
            <a:ext cx="5447100" cy="997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976" name="Google Shape;976;p73"/>
          <p:cNvSpPr/>
          <p:nvPr/>
        </p:nvSpPr>
        <p:spPr>
          <a:xfrm rot="10800000">
            <a:off x="7455475" y="4514150"/>
            <a:ext cx="1051800" cy="639000"/>
          </a:xfrm>
          <a:prstGeom prst="rect">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77" name="Google Shape;977;p73"/>
          <p:cNvSpPr/>
          <p:nvPr/>
        </p:nvSpPr>
        <p:spPr>
          <a:xfrm>
            <a:off x="7862662" y="148250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78" name="Google Shape;978;p73"/>
          <p:cNvSpPr/>
          <p:nvPr/>
        </p:nvSpPr>
        <p:spPr>
          <a:xfrm>
            <a:off x="7867788" y="2770156"/>
            <a:ext cx="1278600" cy="1278600"/>
          </a:xfrm>
          <a:prstGeom prst="pie">
            <a:avLst>
              <a:gd fmla="val 5404594"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79" name="Google Shape;979;p73"/>
          <p:cNvSpPr/>
          <p:nvPr/>
        </p:nvSpPr>
        <p:spPr>
          <a:xfrm rot="10800000">
            <a:off x="8507086" y="3537550"/>
            <a:ext cx="639300" cy="801600"/>
          </a:xfrm>
          <a:prstGeom prst="rect">
            <a:avLst/>
          </a:prstGeom>
          <a:solidFill>
            <a:schemeClr val="accent1"/>
          </a:solidFill>
          <a:ln>
            <a:noFill/>
          </a:ln>
          <a:effectLst>
            <a:outerShdw blurRad="157163" rotWithShape="0" algn="bl" dir="606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80" name="Google Shape;980;p73"/>
          <p:cNvSpPr/>
          <p:nvPr/>
        </p:nvSpPr>
        <p:spPr>
          <a:xfrm rot="-5400000">
            <a:off x="8277783" y="4284650"/>
            <a:ext cx="1098000" cy="639000"/>
          </a:xfrm>
          <a:prstGeom prst="rect">
            <a:avLst/>
          </a:prstGeom>
          <a:solidFill>
            <a:srgbClr val="0082F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81" name="Google Shape;981;p73"/>
          <p:cNvSpPr/>
          <p:nvPr/>
        </p:nvSpPr>
        <p:spPr>
          <a:xfrm flipH="1">
            <a:off x="7867788" y="1480231"/>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82" name="Google Shape;982;p73"/>
          <p:cNvSpPr/>
          <p:nvPr/>
        </p:nvSpPr>
        <p:spPr>
          <a:xfrm rot="10800000">
            <a:off x="7977986" y="2243000"/>
            <a:ext cx="453300" cy="453300"/>
          </a:xfrm>
          <a:prstGeom prst="ellipse">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83" name="Google Shape;983;p73"/>
          <p:cNvSpPr/>
          <p:nvPr/>
        </p:nvSpPr>
        <p:spPr>
          <a:xfrm rot="-5400000">
            <a:off x="8813711" y="-951300"/>
            <a:ext cx="590100" cy="24927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84" name="Google Shape;984;p73"/>
          <p:cNvSpPr/>
          <p:nvPr/>
        </p:nvSpPr>
        <p:spPr>
          <a:xfrm rot="10800000">
            <a:off x="7409052" y="587000"/>
            <a:ext cx="1098000" cy="8955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85" name="Google Shape;985;p73"/>
          <p:cNvSpPr/>
          <p:nvPr/>
        </p:nvSpPr>
        <p:spPr>
          <a:xfrm rot="10800000">
            <a:off x="8624686" y="783825"/>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86" name="Google Shape;986;p73"/>
          <p:cNvSpPr/>
          <p:nvPr/>
        </p:nvSpPr>
        <p:spPr>
          <a:xfrm>
            <a:off x="7862412" y="4509486"/>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87" name="Google Shape;987;p73"/>
          <p:cNvSpPr/>
          <p:nvPr/>
        </p:nvSpPr>
        <p:spPr>
          <a:xfrm flipH="1" rot="10800000">
            <a:off x="635200" y="4517175"/>
            <a:ext cx="1098000" cy="6390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88" name="Google Shape;988;p73"/>
          <p:cNvSpPr/>
          <p:nvPr/>
        </p:nvSpPr>
        <p:spPr>
          <a:xfrm flipH="1">
            <a:off x="-2182" y="148552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89" name="Google Shape;989;p73"/>
          <p:cNvSpPr/>
          <p:nvPr/>
        </p:nvSpPr>
        <p:spPr>
          <a:xfrm flipH="1">
            <a:off x="3492" y="2773176"/>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90" name="Google Shape;990;p73"/>
          <p:cNvSpPr/>
          <p:nvPr/>
        </p:nvSpPr>
        <p:spPr>
          <a:xfrm flipH="1" rot="10800000">
            <a:off x="-16725" y="3540575"/>
            <a:ext cx="659400" cy="801600"/>
          </a:xfrm>
          <a:prstGeom prst="rect">
            <a:avLst/>
          </a:prstGeom>
          <a:solidFill>
            <a:schemeClr val="accent2"/>
          </a:solidFill>
          <a:ln>
            <a:noFill/>
          </a:ln>
          <a:effectLst>
            <a:outerShdw blurRad="157163" rotWithShape="0" algn="bl" dir="606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91" name="Google Shape;991;p73"/>
          <p:cNvSpPr/>
          <p:nvPr/>
        </p:nvSpPr>
        <p:spPr>
          <a:xfrm flipH="1" rot="5400000">
            <a:off x="-229950" y="4284225"/>
            <a:ext cx="1098000" cy="6459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92" name="Google Shape;992;p73"/>
          <p:cNvSpPr/>
          <p:nvPr/>
        </p:nvSpPr>
        <p:spPr>
          <a:xfrm>
            <a:off x="3492" y="1483251"/>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93" name="Google Shape;993;p73"/>
          <p:cNvSpPr/>
          <p:nvPr/>
        </p:nvSpPr>
        <p:spPr>
          <a:xfrm flipH="1" rot="10800000">
            <a:off x="71894" y="2923245"/>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94" name="Google Shape;994;p73"/>
          <p:cNvSpPr/>
          <p:nvPr/>
        </p:nvSpPr>
        <p:spPr>
          <a:xfrm flipH="1" rot="5400000">
            <a:off x="-110925" y="-956850"/>
            <a:ext cx="591300" cy="2511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95" name="Google Shape;995;p73"/>
          <p:cNvSpPr/>
          <p:nvPr/>
        </p:nvSpPr>
        <p:spPr>
          <a:xfrm flipH="1" rot="10800000">
            <a:off x="642824" y="590025"/>
            <a:ext cx="1098000" cy="895500"/>
          </a:xfrm>
          <a:prstGeom prst="rect">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96" name="Google Shape;996;p73"/>
          <p:cNvSpPr/>
          <p:nvPr/>
        </p:nvSpPr>
        <p:spPr>
          <a:xfrm flipH="1" rot="10800000">
            <a:off x="71894" y="786845"/>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97" name="Google Shape;997;p73"/>
          <p:cNvSpPr/>
          <p:nvPr/>
        </p:nvSpPr>
        <p:spPr>
          <a:xfrm flipH="1">
            <a:off x="11175" y="451250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98" name="Google Shape;998;p73"/>
          <p:cNvSpPr txBox="1"/>
          <p:nvPr/>
        </p:nvSpPr>
        <p:spPr>
          <a:xfrm>
            <a:off x="2795100" y="3514900"/>
            <a:ext cx="3553800" cy="65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ar" sz="1200">
                <a:solidFill>
                  <a:srgbClr val="FFFFFF"/>
                </a:solidFill>
                <a:latin typeface="DM Sans"/>
                <a:ea typeface="DM Sans"/>
                <a:cs typeface="DM Sans"/>
                <a:sym typeface="DM Sans"/>
              </a:rPr>
              <a:t>CREDITS: This presentation template was created by </a:t>
            </a:r>
            <a:r>
              <a:rPr b="1" lang="ar" sz="1200">
                <a:solidFill>
                  <a:srgbClr val="FDB327"/>
                </a:solidFill>
                <a:uFill>
                  <a:noFill/>
                </a:uFill>
                <a:latin typeface="DM Sans"/>
                <a:ea typeface="DM Sans"/>
                <a:cs typeface="DM Sans"/>
                <a:sym typeface="DM Sans"/>
                <a:hlinkClick r:id="rId2">
                  <a:extLst>
                    <a:ext uri="{A12FA001-AC4F-418D-AE19-62706E023703}">
                      <ahyp:hlinkClr val="tx"/>
                    </a:ext>
                  </a:extLst>
                </a:hlinkClick>
              </a:rPr>
              <a:t>Slidesgo</a:t>
            </a:r>
            <a:r>
              <a:rPr lang="ar" sz="1200">
                <a:solidFill>
                  <a:srgbClr val="FFFFFF"/>
                </a:solidFill>
                <a:latin typeface="DM Sans"/>
                <a:ea typeface="DM Sans"/>
                <a:cs typeface="DM Sans"/>
                <a:sym typeface="DM Sans"/>
              </a:rPr>
              <a:t>, including icons by </a:t>
            </a:r>
            <a:r>
              <a:rPr b="1" lang="ar" sz="1200">
                <a:solidFill>
                  <a:srgbClr val="FDB327"/>
                </a:solidFill>
                <a:uFill>
                  <a:noFill/>
                </a:uFill>
                <a:latin typeface="DM Sans"/>
                <a:ea typeface="DM Sans"/>
                <a:cs typeface="DM Sans"/>
                <a:sym typeface="DM Sans"/>
                <a:hlinkClick r:id="rId3">
                  <a:extLst>
                    <a:ext uri="{A12FA001-AC4F-418D-AE19-62706E023703}">
                      <ahyp:hlinkClr val="tx"/>
                    </a:ext>
                  </a:extLst>
                </a:hlinkClick>
              </a:rPr>
              <a:t>Flaticon </a:t>
            </a:r>
            <a:r>
              <a:rPr lang="ar" sz="1200">
                <a:solidFill>
                  <a:srgbClr val="FFFFFF"/>
                </a:solidFill>
                <a:latin typeface="DM Sans"/>
                <a:ea typeface="DM Sans"/>
                <a:cs typeface="DM Sans"/>
                <a:sym typeface="DM Sans"/>
              </a:rPr>
              <a:t>and infographics &amp; images by </a:t>
            </a:r>
            <a:r>
              <a:rPr b="1" lang="ar" sz="1200">
                <a:solidFill>
                  <a:srgbClr val="FDB327"/>
                </a:solidFill>
                <a:uFill>
                  <a:noFill/>
                </a:uFill>
                <a:latin typeface="DM Sans"/>
                <a:ea typeface="DM Sans"/>
                <a:cs typeface="DM Sans"/>
                <a:sym typeface="DM Sans"/>
                <a:hlinkClick r:id="rId4">
                  <a:extLst>
                    <a:ext uri="{A12FA001-AC4F-418D-AE19-62706E023703}">
                      <ahyp:hlinkClr val="tx"/>
                    </a:ext>
                  </a:extLst>
                </a:hlinkClick>
              </a:rPr>
              <a:t>Freepik</a:t>
            </a:r>
            <a:endParaRPr b="1" sz="1200">
              <a:solidFill>
                <a:srgbClr val="FFFFFF"/>
              </a:solidFill>
              <a:latin typeface="DM Sans"/>
              <a:ea typeface="DM Sans"/>
              <a:cs typeface="DM Sans"/>
              <a:sym typeface="DM Sans"/>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99" name="Shape 999"/>
        <p:cNvGrpSpPr/>
        <p:nvPr/>
      </p:nvGrpSpPr>
      <p:grpSpPr>
        <a:xfrm>
          <a:off x="0" y="0"/>
          <a:ext cx="0" cy="0"/>
          <a:chOff x="0" y="0"/>
          <a:chExt cx="0" cy="0"/>
        </a:xfrm>
      </p:grpSpPr>
      <p:sp>
        <p:nvSpPr>
          <p:cNvPr id="1000" name="Google Shape;1000;p74"/>
          <p:cNvSpPr txBox="1"/>
          <p:nvPr>
            <p:ph type="title"/>
          </p:nvPr>
        </p:nvSpPr>
        <p:spPr>
          <a:xfrm>
            <a:off x="720000" y="406691"/>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001" name="Google Shape;1001;p74"/>
          <p:cNvSpPr/>
          <p:nvPr/>
        </p:nvSpPr>
        <p:spPr>
          <a:xfrm flipH="1" rot="-5400000">
            <a:off x="382687" y="-28620"/>
            <a:ext cx="478500" cy="536100"/>
          </a:xfrm>
          <a:prstGeom prst="rect">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02" name="Google Shape;1002;p74"/>
          <p:cNvSpPr/>
          <p:nvPr/>
        </p:nvSpPr>
        <p:spPr>
          <a:xfrm flipH="1" rot="10800000">
            <a:off x="12" y="96"/>
            <a:ext cx="543900" cy="1718100"/>
          </a:xfrm>
          <a:prstGeom prst="rect">
            <a:avLst/>
          </a:prstGeom>
          <a:solidFill>
            <a:schemeClr val="lt2"/>
          </a:solidFill>
          <a:ln>
            <a:noFill/>
          </a:ln>
          <a:effectLst>
            <a:outerShdw blurRad="157163" rotWithShape="0" algn="bl" dir="198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03" name="Google Shape;1003;p74"/>
          <p:cNvSpPr/>
          <p:nvPr/>
        </p:nvSpPr>
        <p:spPr>
          <a:xfrm flipH="1" rot="10800000">
            <a:off x="53576" y="1838161"/>
            <a:ext cx="436800" cy="4368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04" name="Google Shape;1004;p74"/>
          <p:cNvSpPr/>
          <p:nvPr/>
        </p:nvSpPr>
        <p:spPr>
          <a:xfrm flipH="1">
            <a:off x="8601847" y="3839671"/>
            <a:ext cx="436800" cy="436800"/>
          </a:xfrm>
          <a:prstGeom prst="ellipse">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05" name="Google Shape;1005;p74"/>
          <p:cNvSpPr/>
          <p:nvPr/>
        </p:nvSpPr>
        <p:spPr>
          <a:xfrm flipH="1">
            <a:off x="8101285" y="4329009"/>
            <a:ext cx="688200" cy="6882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06" name="Google Shape;1006;p74"/>
          <p:cNvSpPr/>
          <p:nvPr/>
        </p:nvSpPr>
        <p:spPr>
          <a:xfrm flipH="1">
            <a:off x="8370788" y="3551661"/>
            <a:ext cx="288000" cy="288000"/>
          </a:xfrm>
          <a:prstGeom prst="ellipse">
            <a:avLst/>
          </a:prstGeom>
          <a:solidFill>
            <a:schemeClr val="accen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07" name="Google Shape;1007;p74"/>
          <p:cNvSpPr/>
          <p:nvPr/>
        </p:nvSpPr>
        <p:spPr>
          <a:xfrm flipH="1" rot="10800000">
            <a:off x="12" y="3851842"/>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08" name="Google Shape;1008;p74"/>
          <p:cNvSpPr/>
          <p:nvPr/>
        </p:nvSpPr>
        <p:spPr>
          <a:xfrm rot="5400000">
            <a:off x="8308218" y="696187"/>
            <a:ext cx="1051800" cy="6390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09" name="Google Shape;1009;p74"/>
          <p:cNvSpPr/>
          <p:nvPr/>
        </p:nvSpPr>
        <p:spPr>
          <a:xfrm rot="-5400000">
            <a:off x="8509954" y="-154750"/>
            <a:ext cx="1289400" cy="1289400"/>
          </a:xfrm>
          <a:prstGeom prst="pie">
            <a:avLst>
              <a:gd fmla="val 10793291" name="adj1"/>
              <a:gd fmla="val 16200000" name="adj2"/>
            </a:avLst>
          </a:prstGeom>
          <a:solidFill>
            <a:schemeClr val="accent1"/>
          </a:solidFill>
          <a:ln>
            <a:noFill/>
          </a:ln>
          <a:effectLst>
            <a:outerShdw blurRad="157163" rotWithShape="0" algn="bl" dir="804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10" name="Google Shape;1010;p74"/>
          <p:cNvSpPr/>
          <p:nvPr/>
        </p:nvSpPr>
        <p:spPr>
          <a:xfrm rot="10800000">
            <a:off x="5138" y="3864911"/>
            <a:ext cx="1278600" cy="1278600"/>
          </a:xfrm>
          <a:prstGeom prst="pie">
            <a:avLst>
              <a:gd fmla="val 5404594" name="adj1"/>
              <a:gd fmla="val 16200000" name="adj2"/>
            </a:avLst>
          </a:prstGeom>
          <a:solidFill>
            <a:schemeClr val="lt2"/>
          </a:solidFill>
          <a:ln>
            <a:noFill/>
          </a:ln>
          <a:effectLst>
            <a:outerShdw blurRad="157163" rotWithShape="0" algn="bl" dir="408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11" name="Google Shape;1011;p74"/>
          <p:cNvSpPr/>
          <p:nvPr/>
        </p:nvSpPr>
        <p:spPr>
          <a:xfrm rot="10800000">
            <a:off x="7396525" y="9036"/>
            <a:ext cx="1757100" cy="478500"/>
          </a:xfrm>
          <a:prstGeom prst="rect">
            <a:avLst/>
          </a:prstGeom>
          <a:solidFill>
            <a:schemeClr val="accent4"/>
          </a:solidFill>
          <a:ln>
            <a:noFill/>
          </a:ln>
          <a:effectLst>
            <a:outerShdw blurRad="157163" rotWithShape="0" algn="bl"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1012" name="Shape 1012"/>
        <p:cNvGrpSpPr/>
        <p:nvPr/>
      </p:nvGrpSpPr>
      <p:grpSpPr>
        <a:xfrm>
          <a:off x="0" y="0"/>
          <a:ext cx="0" cy="0"/>
          <a:chOff x="0" y="0"/>
          <a:chExt cx="0" cy="0"/>
        </a:xfrm>
      </p:grpSpPr>
      <p:sp>
        <p:nvSpPr>
          <p:cNvPr id="1013" name="Google Shape;1013;p75"/>
          <p:cNvSpPr txBox="1"/>
          <p:nvPr>
            <p:ph type="title"/>
          </p:nvPr>
        </p:nvSpPr>
        <p:spPr>
          <a:xfrm>
            <a:off x="720000" y="406691"/>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014" name="Google Shape;1014;p75"/>
          <p:cNvSpPr/>
          <p:nvPr/>
        </p:nvSpPr>
        <p:spPr>
          <a:xfrm flipH="1">
            <a:off x="8500450" y="0"/>
            <a:ext cx="645000" cy="16764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15" name="Google Shape;1015;p75"/>
          <p:cNvSpPr/>
          <p:nvPr/>
        </p:nvSpPr>
        <p:spPr>
          <a:xfrm rot="10800000">
            <a:off x="7867788" y="386489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16" name="Google Shape;1016;p75"/>
          <p:cNvSpPr/>
          <p:nvPr/>
        </p:nvSpPr>
        <p:spPr>
          <a:xfrm flipH="1">
            <a:off x="8596311" y="3355925"/>
            <a:ext cx="453300" cy="453300"/>
          </a:xfrm>
          <a:prstGeom prst="ellipse">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17" name="Google Shape;1017;p75"/>
          <p:cNvSpPr/>
          <p:nvPr/>
        </p:nvSpPr>
        <p:spPr>
          <a:xfrm flipH="1" rot="10800000">
            <a:off x="8500587" y="-645736"/>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18" name="Google Shape;1018;p75"/>
          <p:cNvSpPr/>
          <p:nvPr/>
        </p:nvSpPr>
        <p:spPr>
          <a:xfrm>
            <a:off x="71894" y="5"/>
            <a:ext cx="453300" cy="4533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19" name="Google Shape;1019;p75"/>
          <p:cNvSpPr/>
          <p:nvPr/>
        </p:nvSpPr>
        <p:spPr>
          <a:xfrm rot="-5400000">
            <a:off x="431511" y="4145939"/>
            <a:ext cx="645000" cy="16764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20" name="Google Shape;1020;p75"/>
          <p:cNvSpPr/>
          <p:nvPr/>
        </p:nvSpPr>
        <p:spPr>
          <a:xfrm rot="5400000">
            <a:off x="-729925" y="4661775"/>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21" name="Google Shape;1021;p75"/>
          <p:cNvSpPr/>
          <p:nvPr/>
        </p:nvSpPr>
        <p:spPr>
          <a:xfrm flipH="1">
            <a:off x="1690686" y="4661775"/>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22" name="Google Shape;1022;p75"/>
          <p:cNvSpPr/>
          <p:nvPr/>
        </p:nvSpPr>
        <p:spPr>
          <a:xfrm flipH="1">
            <a:off x="-1450" y="535000"/>
            <a:ext cx="645000" cy="4533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1023" name="Shape 1023"/>
        <p:cNvGrpSpPr/>
        <p:nvPr/>
      </p:nvGrpSpPr>
      <p:grpSpPr>
        <a:xfrm>
          <a:off x="0" y="0"/>
          <a:ext cx="0" cy="0"/>
          <a:chOff x="0" y="0"/>
          <a:chExt cx="0" cy="0"/>
        </a:xfrm>
      </p:grpSpPr>
      <p:sp>
        <p:nvSpPr>
          <p:cNvPr id="1024" name="Google Shape;1024;p76"/>
          <p:cNvSpPr txBox="1"/>
          <p:nvPr>
            <p:ph type="title"/>
          </p:nvPr>
        </p:nvSpPr>
        <p:spPr>
          <a:xfrm>
            <a:off x="720000" y="406691"/>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025" name="Google Shape;1025;p76"/>
          <p:cNvSpPr/>
          <p:nvPr/>
        </p:nvSpPr>
        <p:spPr>
          <a:xfrm flipH="1">
            <a:off x="586822" y="3869135"/>
            <a:ext cx="436800" cy="436800"/>
          </a:xfrm>
          <a:prstGeom prst="ellipse">
            <a:avLst/>
          </a:prstGeom>
          <a:solidFill>
            <a:schemeClr val="accent3"/>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26" name="Google Shape;1026;p76"/>
          <p:cNvSpPr/>
          <p:nvPr/>
        </p:nvSpPr>
        <p:spPr>
          <a:xfrm flipH="1">
            <a:off x="86260" y="4358472"/>
            <a:ext cx="688200" cy="6882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27" name="Google Shape;1027;p76"/>
          <p:cNvSpPr/>
          <p:nvPr/>
        </p:nvSpPr>
        <p:spPr>
          <a:xfrm flipH="1">
            <a:off x="355763" y="3581125"/>
            <a:ext cx="288000" cy="288000"/>
          </a:xfrm>
          <a:prstGeom prst="ellipse">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28" name="Google Shape;1028;p76"/>
          <p:cNvSpPr/>
          <p:nvPr/>
        </p:nvSpPr>
        <p:spPr>
          <a:xfrm rot="5400000">
            <a:off x="28798" y="-28716"/>
            <a:ext cx="478500" cy="536100"/>
          </a:xfrm>
          <a:prstGeom prst="rect">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29" name="Google Shape;1029;p76"/>
          <p:cNvSpPr/>
          <p:nvPr/>
        </p:nvSpPr>
        <p:spPr>
          <a:xfrm rot="10800000">
            <a:off x="346075" y="-75"/>
            <a:ext cx="543900" cy="885900"/>
          </a:xfrm>
          <a:prstGeom prst="rect">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30" name="Google Shape;1030;p76"/>
          <p:cNvSpPr/>
          <p:nvPr/>
        </p:nvSpPr>
        <p:spPr>
          <a:xfrm rot="10800000">
            <a:off x="7862662" y="6"/>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31" name="Google Shape;1031;p76"/>
          <p:cNvSpPr/>
          <p:nvPr/>
        </p:nvSpPr>
        <p:spPr>
          <a:xfrm flipH="1" rot="10800000">
            <a:off x="7868336" y="13075"/>
            <a:ext cx="1278600" cy="1278600"/>
          </a:xfrm>
          <a:prstGeom prst="pie">
            <a:avLst>
              <a:gd fmla="val 5404594" name="adj1"/>
              <a:gd fmla="val 16200000" name="adj2"/>
            </a:avLst>
          </a:prstGeom>
          <a:solidFill>
            <a:schemeClr val="accent3"/>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32" name="Google Shape;1032;p76"/>
          <p:cNvSpPr/>
          <p:nvPr/>
        </p:nvSpPr>
        <p:spPr>
          <a:xfrm rot="-5400000">
            <a:off x="8644762" y="4636116"/>
            <a:ext cx="478500" cy="536100"/>
          </a:xfrm>
          <a:prstGeom prst="rect">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33" name="Google Shape;1033;p76"/>
          <p:cNvSpPr/>
          <p:nvPr/>
        </p:nvSpPr>
        <p:spPr>
          <a:xfrm>
            <a:off x="7987201" y="4664935"/>
            <a:ext cx="436800" cy="4368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1_1">
    <p:spTree>
      <p:nvGrpSpPr>
        <p:cNvPr id="1034" name="Shape 1034"/>
        <p:cNvGrpSpPr/>
        <p:nvPr/>
      </p:nvGrpSpPr>
      <p:grpSpPr>
        <a:xfrm>
          <a:off x="0" y="0"/>
          <a:ext cx="0" cy="0"/>
          <a:chOff x="0" y="0"/>
          <a:chExt cx="0" cy="0"/>
        </a:xfrm>
      </p:grpSpPr>
      <p:sp>
        <p:nvSpPr>
          <p:cNvPr id="1035" name="Google Shape;1035;p77"/>
          <p:cNvSpPr txBox="1"/>
          <p:nvPr>
            <p:ph type="title"/>
          </p:nvPr>
        </p:nvSpPr>
        <p:spPr>
          <a:xfrm>
            <a:off x="720000" y="406691"/>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036" name="Google Shape;1036;p77"/>
          <p:cNvSpPr/>
          <p:nvPr/>
        </p:nvSpPr>
        <p:spPr>
          <a:xfrm>
            <a:off x="-16138" y="0"/>
            <a:ext cx="1051800" cy="639000"/>
          </a:xfrm>
          <a:prstGeom prst="rect">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37" name="Google Shape;1037;p77"/>
          <p:cNvSpPr/>
          <p:nvPr/>
        </p:nvSpPr>
        <p:spPr>
          <a:xfrm rot="10800000">
            <a:off x="-22750" y="3851825"/>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38" name="Google Shape;1038;p77"/>
          <p:cNvSpPr/>
          <p:nvPr/>
        </p:nvSpPr>
        <p:spPr>
          <a:xfrm flipH="1" rot="10800000">
            <a:off x="-17076" y="3864894"/>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39" name="Google Shape;1039;p77"/>
          <p:cNvSpPr/>
          <p:nvPr/>
        </p:nvSpPr>
        <p:spPr>
          <a:xfrm>
            <a:off x="698026" y="3927425"/>
            <a:ext cx="453300" cy="453300"/>
          </a:xfrm>
          <a:prstGeom prst="ellipse">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40" name="Google Shape;1040;p77"/>
          <p:cNvSpPr/>
          <p:nvPr/>
        </p:nvSpPr>
        <p:spPr>
          <a:xfrm rot="10800000">
            <a:off x="-660675" y="-645736"/>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41" name="Google Shape;1041;p77"/>
          <p:cNvSpPr/>
          <p:nvPr/>
        </p:nvSpPr>
        <p:spPr>
          <a:xfrm flipH="1" rot="10800000">
            <a:off x="-6" y="-5395"/>
            <a:ext cx="1289400" cy="1289400"/>
          </a:xfrm>
          <a:prstGeom prst="pie">
            <a:avLst>
              <a:gd fmla="val 10793291"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42" name="Google Shape;1042;p77"/>
          <p:cNvSpPr/>
          <p:nvPr/>
        </p:nvSpPr>
        <p:spPr>
          <a:xfrm flipH="1" rot="10800000">
            <a:off x="7847220" y="-1"/>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43" name="Google Shape;1043;p77"/>
          <p:cNvSpPr/>
          <p:nvPr/>
        </p:nvSpPr>
        <p:spPr>
          <a:xfrm flipH="1">
            <a:off x="8604118" y="675230"/>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44" name="Google Shape;1044;p77"/>
          <p:cNvSpPr/>
          <p:nvPr/>
        </p:nvSpPr>
        <p:spPr>
          <a:xfrm flipH="1" rot="-5400000">
            <a:off x="7592862" y="3599000"/>
            <a:ext cx="591300" cy="2511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45" name="Google Shape;1045;p77"/>
          <p:cNvSpPr/>
          <p:nvPr/>
        </p:nvSpPr>
        <p:spPr>
          <a:xfrm flipH="1">
            <a:off x="8604118" y="3913005"/>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046" name="Shape 1046"/>
        <p:cNvGrpSpPr/>
        <p:nvPr/>
      </p:nvGrpSpPr>
      <p:grpSpPr>
        <a:xfrm>
          <a:off x="0" y="0"/>
          <a:ext cx="0" cy="0"/>
          <a:chOff x="0" y="0"/>
          <a:chExt cx="0" cy="0"/>
        </a:xfrm>
      </p:grpSpPr>
      <p:sp>
        <p:nvSpPr>
          <p:cNvPr id="1047" name="Google Shape;1047;p78"/>
          <p:cNvSpPr/>
          <p:nvPr/>
        </p:nvSpPr>
        <p:spPr>
          <a:xfrm>
            <a:off x="-3620" y="0"/>
            <a:ext cx="645000" cy="16764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48" name="Google Shape;1048;p78"/>
          <p:cNvSpPr/>
          <p:nvPr/>
        </p:nvSpPr>
        <p:spPr>
          <a:xfrm rot="10800000">
            <a:off x="7854593" y="3851825"/>
            <a:ext cx="1289400" cy="1289400"/>
          </a:xfrm>
          <a:prstGeom prst="pie">
            <a:avLst>
              <a:gd fmla="val 10793291"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49" name="Google Shape;1049;p78"/>
          <p:cNvSpPr/>
          <p:nvPr/>
        </p:nvSpPr>
        <p:spPr>
          <a:xfrm rot="10800000">
            <a:off x="7860267" y="2574969"/>
            <a:ext cx="1278600" cy="1278600"/>
          </a:xfrm>
          <a:prstGeom prst="pie">
            <a:avLst>
              <a:gd fmla="val 5404594"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0" name="Google Shape;1050;p78"/>
          <p:cNvSpPr/>
          <p:nvPr/>
        </p:nvSpPr>
        <p:spPr>
          <a:xfrm flipH="1" rot="10800000">
            <a:off x="7860267" y="386489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1" name="Google Shape;1051;p78"/>
          <p:cNvSpPr/>
          <p:nvPr/>
        </p:nvSpPr>
        <p:spPr>
          <a:xfrm>
            <a:off x="8575369" y="3927425"/>
            <a:ext cx="453300" cy="453300"/>
          </a:xfrm>
          <a:prstGeom prst="ellipse">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2" name="Google Shape;1052;p78"/>
          <p:cNvSpPr/>
          <p:nvPr/>
        </p:nvSpPr>
        <p:spPr>
          <a:xfrm rot="10800000">
            <a:off x="-648157" y="-645736"/>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3" name="Google Shape;1053;p78"/>
          <p:cNvSpPr/>
          <p:nvPr/>
        </p:nvSpPr>
        <p:spPr>
          <a:xfrm flipH="1" rot="10800000">
            <a:off x="7854612" y="1276855"/>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4" name="Google Shape;1054;p78"/>
          <p:cNvSpPr/>
          <p:nvPr/>
        </p:nvSpPr>
        <p:spPr>
          <a:xfrm flipH="1" rot="10800000">
            <a:off x="7859738" y="-1"/>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5" name="Google Shape;1055;p78"/>
          <p:cNvSpPr/>
          <p:nvPr/>
        </p:nvSpPr>
        <p:spPr>
          <a:xfrm rot="10800000">
            <a:off x="7859738" y="1289924"/>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6" name="Google Shape;1056;p78"/>
          <p:cNvSpPr/>
          <p:nvPr/>
        </p:nvSpPr>
        <p:spPr>
          <a:xfrm flipH="1">
            <a:off x="8616636" y="675230"/>
            <a:ext cx="453300" cy="4533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7" name="Google Shape;1057;p78"/>
          <p:cNvSpPr/>
          <p:nvPr/>
        </p:nvSpPr>
        <p:spPr>
          <a:xfrm flipH="1">
            <a:off x="-2170" y="4497550"/>
            <a:ext cx="1914900" cy="639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8" name="Google Shape;1058;p78"/>
          <p:cNvSpPr/>
          <p:nvPr/>
        </p:nvSpPr>
        <p:spPr>
          <a:xfrm flipH="1" rot="10800000">
            <a:off x="1267867" y="3851814"/>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059" name="Shape 1059"/>
        <p:cNvGrpSpPr/>
        <p:nvPr/>
      </p:nvGrpSpPr>
      <p:grpSpPr>
        <a:xfrm>
          <a:off x="0" y="0"/>
          <a:ext cx="0" cy="0"/>
          <a:chOff x="0" y="0"/>
          <a:chExt cx="0" cy="0"/>
        </a:xfrm>
      </p:grpSpPr>
      <p:sp>
        <p:nvSpPr>
          <p:cNvPr id="1060" name="Google Shape;1060;p79"/>
          <p:cNvSpPr/>
          <p:nvPr/>
        </p:nvSpPr>
        <p:spPr>
          <a:xfrm rot="5400000">
            <a:off x="7984057" y="-524281"/>
            <a:ext cx="645000" cy="16764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61" name="Google Shape;1061;p79"/>
          <p:cNvSpPr/>
          <p:nvPr/>
        </p:nvSpPr>
        <p:spPr>
          <a:xfrm rot="-5400000">
            <a:off x="2282" y="3854070"/>
            <a:ext cx="1289400" cy="1289400"/>
          </a:xfrm>
          <a:prstGeom prst="pie">
            <a:avLst>
              <a:gd fmla="val 10793291"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62" name="Google Shape;1062;p79"/>
          <p:cNvSpPr/>
          <p:nvPr/>
        </p:nvSpPr>
        <p:spPr>
          <a:xfrm rot="-5400000">
            <a:off x="1289937" y="3859744"/>
            <a:ext cx="1278600" cy="1278600"/>
          </a:xfrm>
          <a:prstGeom prst="pie">
            <a:avLst>
              <a:gd fmla="val 5404594"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63" name="Google Shape;1063;p79"/>
          <p:cNvSpPr/>
          <p:nvPr/>
        </p:nvSpPr>
        <p:spPr>
          <a:xfrm flipH="1" rot="-5400000">
            <a:off x="12" y="385974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64" name="Google Shape;1064;p79"/>
          <p:cNvSpPr/>
          <p:nvPr/>
        </p:nvSpPr>
        <p:spPr>
          <a:xfrm rot="5400000">
            <a:off x="762782" y="4574846"/>
            <a:ext cx="453300" cy="453300"/>
          </a:xfrm>
          <a:prstGeom prst="ellipse">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65" name="Google Shape;1065;p79"/>
          <p:cNvSpPr/>
          <p:nvPr/>
        </p:nvSpPr>
        <p:spPr>
          <a:xfrm rot="-5400000">
            <a:off x="8501093" y="-653118"/>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66" name="Google Shape;1066;p79"/>
          <p:cNvSpPr/>
          <p:nvPr/>
        </p:nvSpPr>
        <p:spPr>
          <a:xfrm flipH="1" rot="-5400000">
            <a:off x="6577752" y="3854089"/>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67" name="Google Shape;1067;p79"/>
          <p:cNvSpPr/>
          <p:nvPr/>
        </p:nvSpPr>
        <p:spPr>
          <a:xfrm flipH="1" rot="-5400000">
            <a:off x="7865407" y="3859215"/>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68" name="Google Shape;1068;p79"/>
          <p:cNvSpPr/>
          <p:nvPr/>
        </p:nvSpPr>
        <p:spPr>
          <a:xfrm rot="-5400000">
            <a:off x="6575482" y="3859215"/>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69" name="Google Shape;1069;p79"/>
          <p:cNvSpPr/>
          <p:nvPr/>
        </p:nvSpPr>
        <p:spPr>
          <a:xfrm flipH="1" rot="5400000">
            <a:off x="8015477" y="4616113"/>
            <a:ext cx="453300" cy="4533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70" name="Google Shape;1070;p79"/>
          <p:cNvSpPr/>
          <p:nvPr/>
        </p:nvSpPr>
        <p:spPr>
          <a:xfrm flipH="1" rot="5400000">
            <a:off x="-642267" y="637956"/>
            <a:ext cx="1914900" cy="639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71" name="Google Shape;1071;p79"/>
          <p:cNvSpPr/>
          <p:nvPr/>
        </p:nvSpPr>
        <p:spPr>
          <a:xfrm flipH="1" rot="-5400000">
            <a:off x="-8981" y="1270044"/>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1072" name="Shape 1072"/>
        <p:cNvGrpSpPr/>
        <p:nvPr/>
      </p:nvGrpSpPr>
      <p:grpSpPr>
        <a:xfrm>
          <a:off x="0" y="0"/>
          <a:ext cx="0" cy="0"/>
          <a:chOff x="0" y="0"/>
          <a:chExt cx="0" cy="0"/>
        </a:xfrm>
      </p:grpSpPr>
      <p:sp>
        <p:nvSpPr>
          <p:cNvPr id="1073" name="Google Shape;1073;p80"/>
          <p:cNvSpPr/>
          <p:nvPr/>
        </p:nvSpPr>
        <p:spPr>
          <a:xfrm flipH="1" rot="-5400000">
            <a:off x="8631062" y="-28620"/>
            <a:ext cx="478500" cy="536100"/>
          </a:xfrm>
          <a:prstGeom prst="rect">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74" name="Google Shape;1074;p80"/>
          <p:cNvSpPr/>
          <p:nvPr/>
        </p:nvSpPr>
        <p:spPr>
          <a:xfrm flipH="1" rot="10800000">
            <a:off x="8248387" y="96"/>
            <a:ext cx="543900" cy="1718100"/>
          </a:xfrm>
          <a:prstGeom prst="rect">
            <a:avLst/>
          </a:prstGeom>
          <a:solidFill>
            <a:schemeClr val="lt2"/>
          </a:solidFill>
          <a:ln>
            <a:noFill/>
          </a:ln>
          <a:effectLst>
            <a:outerShdw blurRad="157163" rotWithShape="0" algn="bl" dir="198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75" name="Google Shape;1075;p80"/>
          <p:cNvSpPr/>
          <p:nvPr/>
        </p:nvSpPr>
        <p:spPr>
          <a:xfrm flipH="1" rot="10800000">
            <a:off x="8301951" y="1838161"/>
            <a:ext cx="436800" cy="4368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76" name="Google Shape;1076;p80"/>
          <p:cNvSpPr/>
          <p:nvPr/>
        </p:nvSpPr>
        <p:spPr>
          <a:xfrm flipH="1" rot="10800000">
            <a:off x="7854612" y="3851842"/>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77" name="Google Shape;1077;p80"/>
          <p:cNvSpPr/>
          <p:nvPr/>
        </p:nvSpPr>
        <p:spPr>
          <a:xfrm rot="10800000">
            <a:off x="7859738" y="3864911"/>
            <a:ext cx="1278600" cy="1278600"/>
          </a:xfrm>
          <a:prstGeom prst="pie">
            <a:avLst>
              <a:gd fmla="val 5404594" name="adj1"/>
              <a:gd fmla="val 16200000" name="adj2"/>
            </a:avLst>
          </a:prstGeom>
          <a:solidFill>
            <a:schemeClr val="lt2"/>
          </a:solidFill>
          <a:ln>
            <a:noFill/>
          </a:ln>
          <a:effectLst>
            <a:outerShdw blurRad="157163" rotWithShape="0" algn="bl" dir="408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78" name="Google Shape;1078;p80"/>
          <p:cNvSpPr/>
          <p:nvPr/>
        </p:nvSpPr>
        <p:spPr>
          <a:xfrm flipH="1" rot="10800000">
            <a:off x="635200" y="4517175"/>
            <a:ext cx="1098000" cy="6390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79" name="Google Shape;1079;p80"/>
          <p:cNvSpPr/>
          <p:nvPr/>
        </p:nvSpPr>
        <p:spPr>
          <a:xfrm flipH="1">
            <a:off x="3492" y="1"/>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80" name="Google Shape;1080;p80"/>
          <p:cNvSpPr/>
          <p:nvPr/>
        </p:nvSpPr>
        <p:spPr>
          <a:xfrm flipH="1" rot="10800000">
            <a:off x="-16725" y="2743175"/>
            <a:ext cx="659400" cy="1599000"/>
          </a:xfrm>
          <a:prstGeom prst="rect">
            <a:avLst/>
          </a:prstGeom>
          <a:solidFill>
            <a:schemeClr val="accent2"/>
          </a:solidFill>
          <a:ln>
            <a:noFill/>
          </a:ln>
          <a:effectLst>
            <a:outerShdw blurRad="157163" rotWithShape="0" algn="bl" dir="606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81" name="Google Shape;1081;p80"/>
          <p:cNvSpPr/>
          <p:nvPr/>
        </p:nvSpPr>
        <p:spPr>
          <a:xfrm flipH="1" rot="5400000">
            <a:off x="-229950" y="4284225"/>
            <a:ext cx="1098000" cy="6459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82" name="Google Shape;1082;p80"/>
          <p:cNvSpPr/>
          <p:nvPr/>
        </p:nvSpPr>
        <p:spPr>
          <a:xfrm flipH="1" rot="10800000">
            <a:off x="71894" y="150070"/>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83" name="Google Shape;1083;p80"/>
          <p:cNvSpPr/>
          <p:nvPr/>
        </p:nvSpPr>
        <p:spPr>
          <a:xfrm flipH="1">
            <a:off x="11175" y="451250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34" Type="http://schemas.openxmlformats.org/officeDocument/2006/relationships/theme" Target="../theme/theme1.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64.xml"/><Relationship Id="rId22" Type="http://schemas.openxmlformats.org/officeDocument/2006/relationships/slideLayout" Target="../slideLayouts/slideLayout66.xml"/><Relationship Id="rId21" Type="http://schemas.openxmlformats.org/officeDocument/2006/relationships/slideLayout" Target="../slideLayouts/slideLayout65.xml"/><Relationship Id="rId24" Type="http://schemas.openxmlformats.org/officeDocument/2006/relationships/slideLayout" Target="../slideLayouts/slideLayout68.xml"/><Relationship Id="rId23" Type="http://schemas.openxmlformats.org/officeDocument/2006/relationships/slideLayout" Target="../slideLayouts/slideLayout67.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9" Type="http://schemas.openxmlformats.org/officeDocument/2006/relationships/slideLayout" Target="../slideLayouts/slideLayout53.xml"/><Relationship Id="rId26" Type="http://schemas.openxmlformats.org/officeDocument/2006/relationships/slideLayout" Target="../slideLayouts/slideLayout70.xml"/><Relationship Id="rId25" Type="http://schemas.openxmlformats.org/officeDocument/2006/relationships/slideLayout" Target="../slideLayouts/slideLayout69.xml"/><Relationship Id="rId28" Type="http://schemas.openxmlformats.org/officeDocument/2006/relationships/slideLayout" Target="../slideLayouts/slideLayout72.xml"/><Relationship Id="rId27" Type="http://schemas.openxmlformats.org/officeDocument/2006/relationships/slideLayout" Target="../slideLayouts/slideLayout71.xml"/><Relationship Id="rId5" Type="http://schemas.openxmlformats.org/officeDocument/2006/relationships/slideLayout" Target="../slideLayouts/slideLayout49.xml"/><Relationship Id="rId6" Type="http://schemas.openxmlformats.org/officeDocument/2006/relationships/slideLayout" Target="../slideLayouts/slideLayout50.xml"/><Relationship Id="rId29" Type="http://schemas.openxmlformats.org/officeDocument/2006/relationships/slideLayout" Target="../slideLayouts/slideLayout73.xml"/><Relationship Id="rId7" Type="http://schemas.openxmlformats.org/officeDocument/2006/relationships/slideLayout" Target="../slideLayouts/slideLayout51.xml"/><Relationship Id="rId8" Type="http://schemas.openxmlformats.org/officeDocument/2006/relationships/slideLayout" Target="../slideLayouts/slideLayout52.xml"/><Relationship Id="rId31" Type="http://schemas.openxmlformats.org/officeDocument/2006/relationships/slideLayout" Target="../slideLayouts/slideLayout75.xml"/><Relationship Id="rId30" Type="http://schemas.openxmlformats.org/officeDocument/2006/relationships/slideLayout" Target="../slideLayouts/slideLayout74.xml"/><Relationship Id="rId11" Type="http://schemas.openxmlformats.org/officeDocument/2006/relationships/slideLayout" Target="../slideLayouts/slideLayout55.xml"/><Relationship Id="rId33" Type="http://schemas.openxmlformats.org/officeDocument/2006/relationships/slideLayout" Target="../slideLayouts/slideLayout77.xml"/><Relationship Id="rId10" Type="http://schemas.openxmlformats.org/officeDocument/2006/relationships/slideLayout" Target="../slideLayouts/slideLayout54.xml"/><Relationship Id="rId32" Type="http://schemas.openxmlformats.org/officeDocument/2006/relationships/slideLayout" Target="../slideLayouts/slideLayout76.xml"/><Relationship Id="rId13" Type="http://schemas.openxmlformats.org/officeDocument/2006/relationships/slideLayout" Target="../slideLayouts/slideLayout57.xml"/><Relationship Id="rId12" Type="http://schemas.openxmlformats.org/officeDocument/2006/relationships/slideLayout" Target="../slideLayouts/slideLayout56.xml"/><Relationship Id="rId34" Type="http://schemas.openxmlformats.org/officeDocument/2006/relationships/theme" Target="../theme/theme4.xml"/><Relationship Id="rId15" Type="http://schemas.openxmlformats.org/officeDocument/2006/relationships/slideLayout" Target="../slideLayouts/slideLayout59.xml"/><Relationship Id="rId14" Type="http://schemas.openxmlformats.org/officeDocument/2006/relationships/slideLayout" Target="../slideLayouts/slideLayout58.xml"/><Relationship Id="rId17" Type="http://schemas.openxmlformats.org/officeDocument/2006/relationships/slideLayout" Target="../slideLayouts/slideLayout61.xml"/><Relationship Id="rId16" Type="http://schemas.openxmlformats.org/officeDocument/2006/relationships/slideLayout" Target="../slideLayouts/slideLayout60.xml"/><Relationship Id="rId19" Type="http://schemas.openxmlformats.org/officeDocument/2006/relationships/slideLayout" Target="../slideLayouts/slideLayout63.xml"/><Relationship Id="rId18"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a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5100" y="342750"/>
            <a:ext cx="7713900" cy="572700"/>
          </a:xfrm>
          <a:prstGeom prst="rect">
            <a:avLst/>
          </a:prstGeom>
          <a:noFill/>
          <a:ln>
            <a:noFill/>
          </a:ln>
          <a:effectLst>
            <a:outerShdw blurRad="57150" rotWithShape="0" algn="bl" dir="3780000" dist="19050">
              <a:srgbClr val="000000">
                <a:alpha val="58819"/>
              </a:srgbClr>
            </a:outerShdw>
          </a:effectLst>
        </p:spPr>
        <p:txBody>
          <a:bodyPr anchorCtr="0" anchor="t" bIns="91425" lIns="91425" spcFirstLastPara="1" rIns="91425" wrap="square" tIns="91425">
            <a:noAutofit/>
          </a:bodyPr>
          <a:lstStyle>
            <a:lvl1pPr lvl="0" marR="0" algn="l">
              <a:lnSpc>
                <a:spcPct val="100000"/>
              </a:lnSpc>
              <a:spcBef>
                <a:spcPts val="0"/>
              </a:spcBef>
              <a:spcAft>
                <a:spcPts val="0"/>
              </a:spcAft>
              <a:buClr>
                <a:schemeClr val="lt1"/>
              </a:buClr>
              <a:buSzPts val="3500"/>
              <a:buFont typeface="Poppins ExtraBold"/>
              <a:buNone/>
              <a:defRPr b="0" i="0" sz="3500" u="none" cap="none" strike="noStrike">
                <a:solidFill>
                  <a:schemeClr val="lt1"/>
                </a:solidFill>
                <a:latin typeface="Poppins ExtraBold"/>
                <a:ea typeface="Poppins ExtraBold"/>
                <a:cs typeface="Poppins ExtraBold"/>
                <a:sym typeface="Poppins ExtraBold"/>
              </a:defRPr>
            </a:lvl1pPr>
            <a:lvl2pPr lvl="1" marR="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2pPr>
            <a:lvl3pPr lvl="2" marR="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3pPr>
            <a:lvl4pPr lvl="3" marR="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4pPr>
            <a:lvl5pPr lvl="4" marR="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5pPr>
            <a:lvl6pPr lvl="5" marR="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6pPr>
            <a:lvl7pPr lvl="6" marR="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7pPr>
            <a:lvl8pPr lvl="7" marR="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8pPr>
            <a:lvl9pPr lvl="8" marR="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9pPr>
          </a:lstStyle>
          <a:p/>
        </p:txBody>
      </p:sp>
      <p:sp>
        <p:nvSpPr>
          <p:cNvPr id="52" name="Google Shape;52;p13"/>
          <p:cNvSpPr txBox="1"/>
          <p:nvPr>
            <p:ph idx="1" type="body"/>
          </p:nvPr>
        </p:nvSpPr>
        <p:spPr>
          <a:xfrm>
            <a:off x="715100" y="1152476"/>
            <a:ext cx="7713900" cy="3416400"/>
          </a:xfrm>
          <a:prstGeom prst="rect">
            <a:avLst/>
          </a:prstGeom>
          <a:noFill/>
          <a:ln>
            <a:noFill/>
          </a:ln>
        </p:spPr>
        <p:txBody>
          <a:bodyPr anchorCtr="0" anchor="t" bIns="91425" lIns="91425" spcFirstLastPara="1" rIns="91425" wrap="square" tIns="91425">
            <a:noAutofit/>
          </a:bodyPr>
          <a:lstStyle>
            <a:lvl1pPr indent="-317500" lvl="0" marL="457200" marR="0" algn="l">
              <a:lnSpc>
                <a:spcPct val="100000"/>
              </a:lnSpc>
              <a:spcBef>
                <a:spcPts val="0"/>
              </a:spcBef>
              <a:spcAft>
                <a:spcPts val="0"/>
              </a:spcAft>
              <a:buClr>
                <a:schemeClr val="lt1"/>
              </a:buClr>
              <a:buSzPts val="1400"/>
              <a:buFont typeface="DM Sans"/>
              <a:buChar char="●"/>
              <a:defRPr b="0" i="0" sz="1400" u="none" cap="none" strike="noStrike">
                <a:solidFill>
                  <a:schemeClr val="lt1"/>
                </a:solidFill>
                <a:latin typeface="DM Sans"/>
                <a:ea typeface="DM Sans"/>
                <a:cs typeface="DM Sans"/>
                <a:sym typeface="DM Sans"/>
              </a:defRPr>
            </a:lvl1pPr>
            <a:lvl2pPr indent="-317500" lvl="1" marL="914400" marR="0" algn="l">
              <a:lnSpc>
                <a:spcPct val="100000"/>
              </a:lnSpc>
              <a:spcBef>
                <a:spcPts val="1600"/>
              </a:spcBef>
              <a:spcAft>
                <a:spcPts val="0"/>
              </a:spcAft>
              <a:buClr>
                <a:schemeClr val="lt1"/>
              </a:buClr>
              <a:buSzPts val="1400"/>
              <a:buFont typeface="DM Sans"/>
              <a:buChar char="○"/>
              <a:defRPr b="0" i="0" sz="1400" u="none" cap="none" strike="noStrike">
                <a:solidFill>
                  <a:schemeClr val="lt1"/>
                </a:solidFill>
                <a:latin typeface="DM Sans"/>
                <a:ea typeface="DM Sans"/>
                <a:cs typeface="DM Sans"/>
                <a:sym typeface="DM Sans"/>
              </a:defRPr>
            </a:lvl2pPr>
            <a:lvl3pPr indent="-317500" lvl="2" marL="1371600" marR="0" algn="l">
              <a:lnSpc>
                <a:spcPct val="100000"/>
              </a:lnSpc>
              <a:spcBef>
                <a:spcPts val="1600"/>
              </a:spcBef>
              <a:spcAft>
                <a:spcPts val="0"/>
              </a:spcAft>
              <a:buClr>
                <a:schemeClr val="lt1"/>
              </a:buClr>
              <a:buSzPts val="1400"/>
              <a:buFont typeface="DM Sans"/>
              <a:buChar char="■"/>
              <a:defRPr b="0" i="0" sz="1400" u="none" cap="none" strike="noStrike">
                <a:solidFill>
                  <a:schemeClr val="lt1"/>
                </a:solidFill>
                <a:latin typeface="DM Sans"/>
                <a:ea typeface="DM Sans"/>
                <a:cs typeface="DM Sans"/>
                <a:sym typeface="DM Sans"/>
              </a:defRPr>
            </a:lvl3pPr>
            <a:lvl4pPr indent="-317500" lvl="3" marL="1828800" marR="0" algn="l">
              <a:lnSpc>
                <a:spcPct val="100000"/>
              </a:lnSpc>
              <a:spcBef>
                <a:spcPts val="1600"/>
              </a:spcBef>
              <a:spcAft>
                <a:spcPts val="0"/>
              </a:spcAft>
              <a:buClr>
                <a:schemeClr val="lt1"/>
              </a:buClr>
              <a:buSzPts val="1400"/>
              <a:buFont typeface="DM Sans"/>
              <a:buChar char="●"/>
              <a:defRPr b="0" i="0" sz="1400" u="none" cap="none" strike="noStrike">
                <a:solidFill>
                  <a:schemeClr val="lt1"/>
                </a:solidFill>
                <a:latin typeface="DM Sans"/>
                <a:ea typeface="DM Sans"/>
                <a:cs typeface="DM Sans"/>
                <a:sym typeface="DM Sans"/>
              </a:defRPr>
            </a:lvl4pPr>
            <a:lvl5pPr indent="-317500" lvl="4" marL="2286000" marR="0" algn="l">
              <a:lnSpc>
                <a:spcPct val="100000"/>
              </a:lnSpc>
              <a:spcBef>
                <a:spcPts val="1600"/>
              </a:spcBef>
              <a:spcAft>
                <a:spcPts val="0"/>
              </a:spcAft>
              <a:buClr>
                <a:schemeClr val="lt1"/>
              </a:buClr>
              <a:buSzPts val="1400"/>
              <a:buFont typeface="DM Sans"/>
              <a:buChar char="○"/>
              <a:defRPr b="0" i="0" sz="1400" u="none" cap="none" strike="noStrike">
                <a:solidFill>
                  <a:schemeClr val="lt1"/>
                </a:solidFill>
                <a:latin typeface="DM Sans"/>
                <a:ea typeface="DM Sans"/>
                <a:cs typeface="DM Sans"/>
                <a:sym typeface="DM Sans"/>
              </a:defRPr>
            </a:lvl5pPr>
            <a:lvl6pPr indent="-317500" lvl="5" marL="2743200" marR="0" algn="l">
              <a:lnSpc>
                <a:spcPct val="100000"/>
              </a:lnSpc>
              <a:spcBef>
                <a:spcPts val="1600"/>
              </a:spcBef>
              <a:spcAft>
                <a:spcPts val="0"/>
              </a:spcAft>
              <a:buClr>
                <a:schemeClr val="lt1"/>
              </a:buClr>
              <a:buSzPts val="1400"/>
              <a:buFont typeface="DM Sans"/>
              <a:buChar char="■"/>
              <a:defRPr b="0" i="0" sz="1400" u="none" cap="none" strike="noStrike">
                <a:solidFill>
                  <a:schemeClr val="lt1"/>
                </a:solidFill>
                <a:latin typeface="DM Sans"/>
                <a:ea typeface="DM Sans"/>
                <a:cs typeface="DM Sans"/>
                <a:sym typeface="DM Sans"/>
              </a:defRPr>
            </a:lvl6pPr>
            <a:lvl7pPr indent="-317500" lvl="6" marL="3200400" marR="0" algn="l">
              <a:lnSpc>
                <a:spcPct val="100000"/>
              </a:lnSpc>
              <a:spcBef>
                <a:spcPts val="1600"/>
              </a:spcBef>
              <a:spcAft>
                <a:spcPts val="0"/>
              </a:spcAft>
              <a:buClr>
                <a:schemeClr val="lt1"/>
              </a:buClr>
              <a:buSzPts val="1400"/>
              <a:buFont typeface="DM Sans"/>
              <a:buChar char="●"/>
              <a:defRPr b="0" i="0" sz="1400" u="none" cap="none" strike="noStrike">
                <a:solidFill>
                  <a:schemeClr val="lt1"/>
                </a:solidFill>
                <a:latin typeface="DM Sans"/>
                <a:ea typeface="DM Sans"/>
                <a:cs typeface="DM Sans"/>
                <a:sym typeface="DM Sans"/>
              </a:defRPr>
            </a:lvl7pPr>
            <a:lvl8pPr indent="-317500" lvl="7" marL="3657600" marR="0" algn="l">
              <a:lnSpc>
                <a:spcPct val="100000"/>
              </a:lnSpc>
              <a:spcBef>
                <a:spcPts val="1600"/>
              </a:spcBef>
              <a:spcAft>
                <a:spcPts val="0"/>
              </a:spcAft>
              <a:buClr>
                <a:schemeClr val="lt1"/>
              </a:buClr>
              <a:buSzPts val="1400"/>
              <a:buFont typeface="DM Sans"/>
              <a:buChar char="○"/>
              <a:defRPr b="0" i="0" sz="1400" u="none" cap="none" strike="noStrike">
                <a:solidFill>
                  <a:schemeClr val="lt1"/>
                </a:solidFill>
                <a:latin typeface="DM Sans"/>
                <a:ea typeface="DM Sans"/>
                <a:cs typeface="DM Sans"/>
                <a:sym typeface="DM Sans"/>
              </a:defRPr>
            </a:lvl8pPr>
            <a:lvl9pPr indent="-317500" lvl="8" marL="4114800" marR="0" algn="l">
              <a:lnSpc>
                <a:spcPct val="100000"/>
              </a:lnSpc>
              <a:spcBef>
                <a:spcPts val="1600"/>
              </a:spcBef>
              <a:spcAft>
                <a:spcPts val="1600"/>
              </a:spcAft>
              <a:buClr>
                <a:schemeClr val="lt1"/>
              </a:buClr>
              <a:buSzPts val="1400"/>
              <a:buFont typeface="DM Sans"/>
              <a:buChar char="■"/>
              <a:defRPr b="0" i="0" sz="1400" u="none" cap="none" strike="noStrike">
                <a:solidFill>
                  <a:schemeClr val="lt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67" name="Shape 567"/>
        <p:cNvGrpSpPr/>
        <p:nvPr/>
      </p:nvGrpSpPr>
      <p:grpSpPr>
        <a:xfrm>
          <a:off x="0" y="0"/>
          <a:ext cx="0" cy="0"/>
          <a:chOff x="0" y="0"/>
          <a:chExt cx="0" cy="0"/>
        </a:xfrm>
      </p:grpSpPr>
      <p:sp>
        <p:nvSpPr>
          <p:cNvPr id="568" name="Google Shape;568;p47"/>
          <p:cNvSpPr txBox="1"/>
          <p:nvPr>
            <p:ph type="title"/>
          </p:nvPr>
        </p:nvSpPr>
        <p:spPr>
          <a:xfrm>
            <a:off x="715100" y="342750"/>
            <a:ext cx="7713900" cy="572700"/>
          </a:xfrm>
          <a:prstGeom prst="rect">
            <a:avLst/>
          </a:prstGeom>
          <a:noFill/>
          <a:ln>
            <a:noFill/>
          </a:ln>
          <a:effectLst>
            <a:outerShdw blurRad="57150" rotWithShape="0" algn="bl" dir="3780000" dist="19050">
              <a:srgbClr val="000000">
                <a:alpha val="58999"/>
              </a:srgbClr>
            </a:outerShdw>
          </a:effectLst>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3500"/>
              <a:buFont typeface="Poppins ExtraBold"/>
              <a:buNone/>
              <a:defRPr sz="3500">
                <a:solidFill>
                  <a:schemeClr val="lt1"/>
                </a:solidFill>
                <a:latin typeface="Poppins ExtraBold"/>
                <a:ea typeface="Poppins ExtraBold"/>
                <a:cs typeface="Poppins ExtraBold"/>
                <a:sym typeface="Poppins ExtraBold"/>
              </a:defRPr>
            </a:lvl1pPr>
            <a:lvl2pPr lvl="1">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569" name="Google Shape;569;p47"/>
          <p:cNvSpPr txBox="1"/>
          <p:nvPr>
            <p:ph idx="1" type="body"/>
          </p:nvPr>
        </p:nvSpPr>
        <p:spPr>
          <a:xfrm>
            <a:off x="715100" y="1152476"/>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1pPr>
            <a:lvl2pPr indent="-317500" lvl="1" marL="9144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2pPr>
            <a:lvl3pPr indent="-317500" lvl="2" marL="13716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3pPr>
            <a:lvl4pPr indent="-317500" lvl="3" marL="18288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4pPr>
            <a:lvl5pPr indent="-317500" lvl="4" marL="22860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5pPr>
            <a:lvl6pPr indent="-317500" lvl="5" marL="27432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6pPr>
            <a:lvl7pPr indent="-317500" lvl="6" marL="32004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7pPr>
            <a:lvl8pPr indent="-317500" lvl="7" marL="36576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8pPr>
            <a:lvl9pPr indent="-317500" lvl="8" marL="4114800">
              <a:lnSpc>
                <a:spcPct val="100000"/>
              </a:lnSpc>
              <a:spcBef>
                <a:spcPts val="1600"/>
              </a:spcBef>
              <a:spcAft>
                <a:spcPts val="1600"/>
              </a:spcAft>
              <a:buClr>
                <a:schemeClr val="lt1"/>
              </a:buClr>
              <a:buSzPts val="1400"/>
              <a:buFont typeface="DM Sans"/>
              <a:buChar char="■"/>
              <a:defRPr>
                <a:solidFill>
                  <a:schemeClr val="lt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 id="2147483715" r:id="rId24"/>
    <p:sldLayoutId id="2147483716" r:id="rId25"/>
    <p:sldLayoutId id="2147483717" r:id="rId26"/>
    <p:sldLayoutId id="2147483718" r:id="rId27"/>
    <p:sldLayoutId id="2147483719" r:id="rId28"/>
    <p:sldLayoutId id="2147483720" r:id="rId29"/>
    <p:sldLayoutId id="2147483721" r:id="rId30"/>
    <p:sldLayoutId id="2147483722" r:id="rId31"/>
    <p:sldLayoutId id="2147483723" r:id="rId32"/>
    <p:sldLayoutId id="2147483724"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2.xml"/><Relationship Id="rId3" Type="http://schemas.openxmlformats.org/officeDocument/2006/relationships/image" Target="../media/image41.jpg"/><Relationship Id="rId4" Type="http://schemas.openxmlformats.org/officeDocument/2006/relationships/image" Target="../media/image2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22.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 Id="rId3" Type="http://schemas.openxmlformats.org/officeDocument/2006/relationships/image" Target="../media/image27.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xml"/><Relationship Id="rId3"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xml"/><Relationship Id="rId3" Type="http://schemas.openxmlformats.org/officeDocument/2006/relationships/image" Target="../media/image38.png"/><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0.xml"/><Relationship Id="rId3" Type="http://schemas.openxmlformats.org/officeDocument/2006/relationships/image" Target="../media/image31.png"/><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2.xml"/><Relationship Id="rId3" Type="http://schemas.openxmlformats.org/officeDocument/2006/relationships/image" Target="../media/image28.png"/><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4.xml"/><Relationship Id="rId3" Type="http://schemas.openxmlformats.org/officeDocument/2006/relationships/image" Target="../media/image3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45.xml"/><Relationship Id="rId3" Type="http://schemas.openxmlformats.org/officeDocument/2006/relationships/image" Target="../media/image35.png"/><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6.xml"/><Relationship Id="rId3"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7.xml"/><Relationship Id="rId3" Type="http://schemas.openxmlformats.org/officeDocument/2006/relationships/image" Target="../media/image34.png"/><Relationship Id="rId4" Type="http://schemas.openxmlformats.org/officeDocument/2006/relationships/image" Target="../media/image4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9.xml"/><Relationship Id="rId3" Type="http://schemas.openxmlformats.org/officeDocument/2006/relationships/image" Target="../media/image52.png"/><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5.xml"/><Relationship Id="rId3" Type="http://schemas.openxmlformats.org/officeDocument/2006/relationships/image" Target="../media/image25.jp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2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51.xml"/><Relationship Id="rId3" Type="http://schemas.openxmlformats.org/officeDocument/2006/relationships/image" Target="../media/image46.png"/><Relationship Id="rId4" Type="http://schemas.openxmlformats.org/officeDocument/2006/relationships/image" Target="../media/image78.png"/><Relationship Id="rId5" Type="http://schemas.openxmlformats.org/officeDocument/2006/relationships/image" Target="../media/image4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4.xml"/><Relationship Id="rId3" Type="http://schemas.openxmlformats.org/officeDocument/2006/relationships/image" Target="../media/image44.png"/><Relationship Id="rId4" Type="http://schemas.openxmlformats.org/officeDocument/2006/relationships/image" Target="../media/image43.png"/><Relationship Id="rId5" Type="http://schemas.openxmlformats.org/officeDocument/2006/relationships/image" Target="../media/image48.png"/><Relationship Id="rId6" Type="http://schemas.openxmlformats.org/officeDocument/2006/relationships/image" Target="../media/image5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6.xml"/><Relationship Id="rId3" Type="http://schemas.openxmlformats.org/officeDocument/2006/relationships/image" Target="../media/image4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57.xml"/><Relationship Id="rId3" Type="http://schemas.openxmlformats.org/officeDocument/2006/relationships/image" Target="../media/image60.png"/><Relationship Id="rId4" Type="http://schemas.openxmlformats.org/officeDocument/2006/relationships/image" Target="../media/image7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8.xml"/><Relationship Id="rId3" Type="http://schemas.openxmlformats.org/officeDocument/2006/relationships/image" Target="../media/image54.png"/><Relationship Id="rId4" Type="http://schemas.openxmlformats.org/officeDocument/2006/relationships/image" Target="../media/image5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6.xml"/><Relationship Id="rId3" Type="http://schemas.openxmlformats.org/officeDocument/2006/relationships/hyperlink" Target="https://flutter.dev/showcase"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60.xml"/><Relationship Id="rId3" Type="http://schemas.openxmlformats.org/officeDocument/2006/relationships/image" Target="../media/image5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2.xml"/><Relationship Id="rId3" Type="http://schemas.openxmlformats.org/officeDocument/2006/relationships/image" Target="../media/image56.png"/><Relationship Id="rId4" Type="http://schemas.openxmlformats.org/officeDocument/2006/relationships/image" Target="../media/image6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63.xml"/><Relationship Id="rId3" Type="http://schemas.openxmlformats.org/officeDocument/2006/relationships/image" Target="../media/image68.png"/><Relationship Id="rId4" Type="http://schemas.openxmlformats.org/officeDocument/2006/relationships/image" Target="../media/image5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64.xml"/><Relationship Id="rId3" Type="http://schemas.openxmlformats.org/officeDocument/2006/relationships/image" Target="../media/image62.png"/><Relationship Id="rId4" Type="http://schemas.openxmlformats.org/officeDocument/2006/relationships/image" Target="../media/image5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66.xml"/><Relationship Id="rId3" Type="http://schemas.openxmlformats.org/officeDocument/2006/relationships/image" Target="../media/image57.png"/><Relationship Id="rId4" Type="http://schemas.openxmlformats.org/officeDocument/2006/relationships/image" Target="../media/image64.png"/><Relationship Id="rId5" Type="http://schemas.openxmlformats.org/officeDocument/2006/relationships/image" Target="../media/image7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7.xml"/><Relationship Id="rId3" Type="http://schemas.openxmlformats.org/officeDocument/2006/relationships/image" Target="../media/image71.png"/><Relationship Id="rId4" Type="http://schemas.openxmlformats.org/officeDocument/2006/relationships/image" Target="../media/image6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8.xml"/><Relationship Id="rId3" Type="http://schemas.openxmlformats.org/officeDocument/2006/relationships/hyperlink" Target="https://dart-tutorial.com/null-safety" TargetMode="External"/><Relationship Id="rId4" Type="http://schemas.openxmlformats.org/officeDocument/2006/relationships/image" Target="../media/image63.png"/><Relationship Id="rId5" Type="http://schemas.openxmlformats.org/officeDocument/2006/relationships/image" Target="../media/image6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69.xml"/><Relationship Id="rId3" Type="http://schemas.openxmlformats.org/officeDocument/2006/relationships/image" Target="../media/image81.png"/><Relationship Id="rId4" Type="http://schemas.openxmlformats.org/officeDocument/2006/relationships/image" Target="../media/image76.png"/><Relationship Id="rId5" Type="http://schemas.openxmlformats.org/officeDocument/2006/relationships/image" Target="../media/image69.png"/><Relationship Id="rId6" Type="http://schemas.openxmlformats.org/officeDocument/2006/relationships/image" Target="../media/image7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1.xml"/><Relationship Id="rId3" Type="http://schemas.openxmlformats.org/officeDocument/2006/relationships/image" Target="../media/image80.png"/><Relationship Id="rId4" Type="http://schemas.openxmlformats.org/officeDocument/2006/relationships/image" Target="../media/image75.png"/><Relationship Id="rId5" Type="http://schemas.openxmlformats.org/officeDocument/2006/relationships/image" Target="../media/image7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 Id="rId3" Type="http://schemas.openxmlformats.org/officeDocument/2006/relationships/image" Target="../media/image6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73.xml"/><Relationship Id="rId3" Type="http://schemas.openxmlformats.org/officeDocument/2006/relationships/image" Target="../media/image86.png"/><Relationship Id="rId4" Type="http://schemas.openxmlformats.org/officeDocument/2006/relationships/image" Target="../media/image85.png"/><Relationship Id="rId5" Type="http://schemas.openxmlformats.org/officeDocument/2006/relationships/image" Target="../media/image8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4.xml"/><Relationship Id="rId3" Type="http://schemas.openxmlformats.org/officeDocument/2006/relationships/image" Target="../media/image87.png"/><Relationship Id="rId4" Type="http://schemas.openxmlformats.org/officeDocument/2006/relationships/image" Target="../media/image7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6.xml"/><Relationship Id="rId3" Type="http://schemas.openxmlformats.org/officeDocument/2006/relationships/image" Target="../media/image84.png"/><Relationship Id="rId4" Type="http://schemas.openxmlformats.org/officeDocument/2006/relationships/image" Target="../media/image8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77.xml"/><Relationship Id="rId3" Type="http://schemas.openxmlformats.org/officeDocument/2006/relationships/image" Target="../media/image2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087" name="Shape 1087"/>
        <p:cNvGrpSpPr/>
        <p:nvPr/>
      </p:nvGrpSpPr>
      <p:grpSpPr>
        <a:xfrm>
          <a:off x="0" y="0"/>
          <a:ext cx="0" cy="0"/>
          <a:chOff x="0" y="0"/>
          <a:chExt cx="0" cy="0"/>
        </a:xfrm>
      </p:grpSpPr>
      <p:sp>
        <p:nvSpPr>
          <p:cNvPr id="1088" name="Google Shape;1088;p81"/>
          <p:cNvSpPr txBox="1"/>
          <p:nvPr>
            <p:ph type="ctrTitle"/>
          </p:nvPr>
        </p:nvSpPr>
        <p:spPr>
          <a:xfrm>
            <a:off x="1454413" y="1446750"/>
            <a:ext cx="6001200" cy="184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ar" sz="5500"/>
              <a:t>Flutter</a:t>
            </a:r>
            <a:br>
              <a:rPr lang="ar" sz="5500"/>
            </a:br>
            <a:r>
              <a:rPr lang="ar" sz="5000">
                <a:solidFill>
                  <a:srgbClr val="3B3B3B"/>
                </a:solidFill>
                <a:highlight>
                  <a:schemeClr val="accent1"/>
                </a:highlight>
              </a:rPr>
              <a:t>Introduction</a:t>
            </a:r>
            <a:endParaRPr sz="5000">
              <a:solidFill>
                <a:srgbClr val="3B3B3B"/>
              </a:solidFill>
              <a:highlight>
                <a:schemeClr val="accent1"/>
              </a:highlight>
            </a:endParaRPr>
          </a:p>
        </p:txBody>
      </p:sp>
      <p:sp>
        <p:nvSpPr>
          <p:cNvPr id="1089" name="Google Shape;1089;p81"/>
          <p:cNvSpPr txBox="1"/>
          <p:nvPr>
            <p:ph idx="1" type="subTitle"/>
          </p:nvPr>
        </p:nvSpPr>
        <p:spPr>
          <a:xfrm>
            <a:off x="2392488" y="4693025"/>
            <a:ext cx="4359000" cy="40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ar" sz="1500"/>
              <a:t>Mohamed Elbaiomy</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p90"/>
          <p:cNvSpPr txBox="1"/>
          <p:nvPr>
            <p:ph type="title"/>
          </p:nvPr>
        </p:nvSpPr>
        <p:spPr>
          <a:xfrm>
            <a:off x="946650" y="1035000"/>
            <a:ext cx="7250700" cy="30735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ar" sz="5600">
                <a:solidFill>
                  <a:schemeClr val="dk2"/>
                </a:solidFill>
                <a:highlight>
                  <a:srgbClr val="FDB327"/>
                </a:highlight>
              </a:rPr>
              <a:t>What is Variables</a:t>
            </a:r>
            <a:endParaRPr sz="5600">
              <a:solidFill>
                <a:schemeClr val="dk2"/>
              </a:solidFill>
              <a:highlight>
                <a:srgbClr val="FDB327"/>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5" name="Shape 1215"/>
        <p:cNvGrpSpPr/>
        <p:nvPr/>
      </p:nvGrpSpPr>
      <p:grpSpPr>
        <a:xfrm>
          <a:off x="0" y="0"/>
          <a:ext cx="0" cy="0"/>
          <a:chOff x="0" y="0"/>
          <a:chExt cx="0" cy="0"/>
        </a:xfrm>
      </p:grpSpPr>
      <p:sp>
        <p:nvSpPr>
          <p:cNvPr id="1216" name="Google Shape;1216;p91"/>
          <p:cNvSpPr txBox="1"/>
          <p:nvPr/>
        </p:nvSpPr>
        <p:spPr>
          <a:xfrm>
            <a:off x="2077750" y="187225"/>
            <a:ext cx="5554800" cy="6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400"/>
              <a:buFont typeface="Limelight"/>
              <a:buNone/>
            </a:pPr>
            <a:r>
              <a:rPr b="0" i="0" lang="ar" sz="3400" u="none" cap="none" strike="noStrike">
                <a:solidFill>
                  <a:schemeClr val="dk2"/>
                </a:solidFill>
                <a:highlight>
                  <a:schemeClr val="accent1"/>
                </a:highlight>
                <a:latin typeface="Poppins Black"/>
                <a:ea typeface="Poppins Black"/>
                <a:cs typeface="Poppins Black"/>
                <a:sym typeface="Poppins Black"/>
              </a:rPr>
              <a:t>Declare Variable in Dart</a:t>
            </a:r>
            <a:endParaRPr b="0" i="0" sz="3400" u="none" cap="none" strike="noStrike">
              <a:solidFill>
                <a:schemeClr val="dk2"/>
              </a:solidFill>
              <a:highlight>
                <a:schemeClr val="accent1"/>
              </a:highlight>
              <a:latin typeface="Poppins Black"/>
              <a:ea typeface="Poppins Black"/>
              <a:cs typeface="Poppins Black"/>
              <a:sym typeface="Poppins Black"/>
            </a:endParaRPr>
          </a:p>
        </p:txBody>
      </p:sp>
      <p:pic>
        <p:nvPicPr>
          <p:cNvPr id="1217" name="Google Shape;1217;p91"/>
          <p:cNvPicPr preferRelativeResize="0"/>
          <p:nvPr/>
        </p:nvPicPr>
        <p:blipFill rotWithShape="1">
          <a:blip r:embed="rId3">
            <a:alphaModFix/>
          </a:blip>
          <a:srcRect b="0" l="0" r="0" t="0"/>
          <a:stretch/>
        </p:blipFill>
        <p:spPr>
          <a:xfrm>
            <a:off x="779791" y="969863"/>
            <a:ext cx="2079727" cy="341050"/>
          </a:xfrm>
          <a:prstGeom prst="rect">
            <a:avLst/>
          </a:prstGeom>
          <a:noFill/>
          <a:ln>
            <a:noFill/>
          </a:ln>
        </p:spPr>
      </p:pic>
      <p:sp>
        <p:nvSpPr>
          <p:cNvPr id="1218" name="Google Shape;1218;p91"/>
          <p:cNvSpPr txBox="1"/>
          <p:nvPr/>
        </p:nvSpPr>
        <p:spPr>
          <a:xfrm>
            <a:off x="697600" y="1404450"/>
            <a:ext cx="4051500" cy="3047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400"/>
              </a:spcBef>
              <a:spcAft>
                <a:spcPts val="0"/>
              </a:spcAft>
              <a:buClr>
                <a:srgbClr val="000000"/>
              </a:buClr>
              <a:buSzPts val="1100"/>
              <a:buFont typeface="Arial"/>
              <a:buNone/>
            </a:pPr>
            <a:r>
              <a:rPr b="1" i="0" lang="ar" sz="1100" u="none" cap="none" strike="noStrike">
                <a:solidFill>
                  <a:schemeClr val="lt1"/>
                </a:solidFill>
                <a:latin typeface="Raleway"/>
                <a:ea typeface="Raleway"/>
                <a:cs typeface="Raleway"/>
                <a:sym typeface="Raleway"/>
              </a:rPr>
              <a:t>Variable Types : They are called data types</a:t>
            </a:r>
            <a:endParaRPr b="1" i="0" sz="1100" u="none" cap="none" strike="noStrike">
              <a:solidFill>
                <a:schemeClr val="lt1"/>
              </a:solidFill>
              <a:latin typeface="Raleway"/>
              <a:ea typeface="Raleway"/>
              <a:cs typeface="Raleway"/>
              <a:sym typeface="Raleway"/>
            </a:endParaRPr>
          </a:p>
          <a:p>
            <a:pPr indent="-298450" lvl="0" marL="457200" marR="0" rtl="0" algn="l">
              <a:lnSpc>
                <a:spcPct val="150000"/>
              </a:lnSpc>
              <a:spcBef>
                <a:spcPts val="1200"/>
              </a:spcBef>
              <a:spcAft>
                <a:spcPts val="0"/>
              </a:spcAft>
              <a:buClr>
                <a:schemeClr val="lt1"/>
              </a:buClr>
              <a:buSzPts val="1100"/>
              <a:buFont typeface="Arial"/>
              <a:buChar char="●"/>
            </a:pPr>
            <a:r>
              <a:rPr b="1" i="0" lang="ar" sz="1100" u="none" cap="none" strike="noStrike">
                <a:solidFill>
                  <a:schemeClr val="lt1"/>
                </a:solidFill>
                <a:latin typeface="Raleway"/>
                <a:ea typeface="Raleway"/>
                <a:cs typeface="Raleway"/>
                <a:sym typeface="Raleway"/>
              </a:rPr>
              <a:t>String</a:t>
            </a:r>
            <a:r>
              <a:rPr b="0" i="0" lang="ar" sz="1100" u="none" cap="none" strike="noStrike">
                <a:solidFill>
                  <a:schemeClr val="lt1"/>
                </a:solidFill>
                <a:latin typeface="Raleway"/>
                <a:ea typeface="Raleway"/>
                <a:cs typeface="Raleway"/>
                <a:sym typeface="Raleway"/>
              </a:rPr>
              <a:t>: For storing text value. E.g. “John” [Must be in quotes]</a:t>
            </a:r>
            <a:endParaRPr b="0" i="0" sz="1100" u="none" cap="none" strike="noStrike">
              <a:solidFill>
                <a:schemeClr val="lt1"/>
              </a:solidFill>
              <a:latin typeface="Raleway"/>
              <a:ea typeface="Raleway"/>
              <a:cs typeface="Raleway"/>
              <a:sym typeface="Raleway"/>
            </a:endParaRPr>
          </a:p>
          <a:p>
            <a:pPr indent="-298450" lvl="0" marL="457200" marR="0" rtl="0" algn="l">
              <a:lnSpc>
                <a:spcPct val="150000"/>
              </a:lnSpc>
              <a:spcBef>
                <a:spcPts val="0"/>
              </a:spcBef>
              <a:spcAft>
                <a:spcPts val="0"/>
              </a:spcAft>
              <a:buClr>
                <a:schemeClr val="lt1"/>
              </a:buClr>
              <a:buSzPts val="1100"/>
              <a:buFont typeface="Arial"/>
              <a:buChar char="●"/>
            </a:pPr>
            <a:r>
              <a:rPr b="1" i="0" lang="ar" sz="1100" u="none" cap="none" strike="noStrike">
                <a:solidFill>
                  <a:schemeClr val="lt1"/>
                </a:solidFill>
                <a:latin typeface="Raleway"/>
                <a:ea typeface="Raleway"/>
                <a:cs typeface="Raleway"/>
                <a:sym typeface="Raleway"/>
              </a:rPr>
              <a:t>int</a:t>
            </a:r>
            <a:r>
              <a:rPr b="0" i="0" lang="ar" sz="1100" u="none" cap="none" strike="noStrike">
                <a:solidFill>
                  <a:schemeClr val="lt1"/>
                </a:solidFill>
                <a:latin typeface="Raleway"/>
                <a:ea typeface="Raleway"/>
                <a:cs typeface="Raleway"/>
                <a:sym typeface="Raleway"/>
              </a:rPr>
              <a:t>: For storing integer value. E.g. 10, -10, 8555 [Decimal is not included]</a:t>
            </a:r>
            <a:endParaRPr b="0" i="0" sz="1100" u="none" cap="none" strike="noStrike">
              <a:solidFill>
                <a:schemeClr val="lt1"/>
              </a:solidFill>
              <a:latin typeface="Raleway"/>
              <a:ea typeface="Raleway"/>
              <a:cs typeface="Raleway"/>
              <a:sym typeface="Raleway"/>
            </a:endParaRPr>
          </a:p>
          <a:p>
            <a:pPr indent="-298450" lvl="0" marL="457200" marR="0" rtl="0" algn="l">
              <a:lnSpc>
                <a:spcPct val="150000"/>
              </a:lnSpc>
              <a:spcBef>
                <a:spcPts val="0"/>
              </a:spcBef>
              <a:spcAft>
                <a:spcPts val="0"/>
              </a:spcAft>
              <a:buClr>
                <a:schemeClr val="lt1"/>
              </a:buClr>
              <a:buSzPts val="1100"/>
              <a:buFont typeface="Arial"/>
              <a:buChar char="●"/>
            </a:pPr>
            <a:r>
              <a:rPr b="1" i="0" lang="ar" sz="1100" u="none" cap="none" strike="noStrike">
                <a:solidFill>
                  <a:schemeClr val="lt1"/>
                </a:solidFill>
                <a:latin typeface="Raleway"/>
                <a:ea typeface="Raleway"/>
                <a:cs typeface="Raleway"/>
                <a:sym typeface="Raleway"/>
              </a:rPr>
              <a:t>double</a:t>
            </a:r>
            <a:r>
              <a:rPr b="0" i="0" lang="ar" sz="1100" u="none" cap="none" strike="noStrike">
                <a:solidFill>
                  <a:schemeClr val="lt1"/>
                </a:solidFill>
                <a:latin typeface="Raleway"/>
                <a:ea typeface="Raleway"/>
                <a:cs typeface="Raleway"/>
                <a:sym typeface="Raleway"/>
              </a:rPr>
              <a:t>: For storing floating point values. E.g. 10.0, -10.2, 85.698 [Decimal is included]</a:t>
            </a:r>
            <a:endParaRPr b="0" i="0" sz="1100" u="none" cap="none" strike="noStrike">
              <a:solidFill>
                <a:schemeClr val="lt1"/>
              </a:solidFill>
              <a:latin typeface="Raleway"/>
              <a:ea typeface="Raleway"/>
              <a:cs typeface="Raleway"/>
              <a:sym typeface="Raleway"/>
            </a:endParaRPr>
          </a:p>
          <a:p>
            <a:pPr indent="-298450" lvl="0" marL="457200" marR="0" rtl="0" algn="l">
              <a:lnSpc>
                <a:spcPct val="150000"/>
              </a:lnSpc>
              <a:spcBef>
                <a:spcPts val="0"/>
              </a:spcBef>
              <a:spcAft>
                <a:spcPts val="0"/>
              </a:spcAft>
              <a:buClr>
                <a:schemeClr val="lt1"/>
              </a:buClr>
              <a:buSzPts val="1100"/>
              <a:buFont typeface="Arial"/>
              <a:buChar char="●"/>
            </a:pPr>
            <a:r>
              <a:rPr b="1" i="0" lang="ar" sz="1100" u="none" cap="none" strike="noStrike">
                <a:solidFill>
                  <a:schemeClr val="lt1"/>
                </a:solidFill>
                <a:latin typeface="Raleway"/>
                <a:ea typeface="Raleway"/>
                <a:cs typeface="Raleway"/>
                <a:sym typeface="Raleway"/>
              </a:rPr>
              <a:t>num</a:t>
            </a:r>
            <a:r>
              <a:rPr b="0" i="0" lang="ar" sz="1100" u="none" cap="none" strike="noStrike">
                <a:solidFill>
                  <a:schemeClr val="lt1"/>
                </a:solidFill>
                <a:latin typeface="Raleway"/>
                <a:ea typeface="Raleway"/>
                <a:cs typeface="Raleway"/>
                <a:sym typeface="Raleway"/>
              </a:rPr>
              <a:t>: For storing any type of number. E.g. 10, 20.2, -20 [both int and double]</a:t>
            </a:r>
            <a:endParaRPr b="0" i="0" sz="1100" u="none" cap="none" strike="noStrike">
              <a:solidFill>
                <a:schemeClr val="lt1"/>
              </a:solidFill>
              <a:latin typeface="Raleway"/>
              <a:ea typeface="Raleway"/>
              <a:cs typeface="Raleway"/>
              <a:sym typeface="Raleway"/>
            </a:endParaRPr>
          </a:p>
          <a:p>
            <a:pPr indent="-298450" lvl="0" marL="457200" marR="0" rtl="0" algn="l">
              <a:lnSpc>
                <a:spcPct val="150000"/>
              </a:lnSpc>
              <a:spcBef>
                <a:spcPts val="0"/>
              </a:spcBef>
              <a:spcAft>
                <a:spcPts val="0"/>
              </a:spcAft>
              <a:buClr>
                <a:schemeClr val="lt1"/>
              </a:buClr>
              <a:buSzPts val="1100"/>
              <a:buFont typeface="Arial"/>
              <a:buChar char="●"/>
            </a:pPr>
            <a:r>
              <a:rPr b="1" i="0" lang="ar" sz="1100" u="none" cap="none" strike="noStrike">
                <a:solidFill>
                  <a:schemeClr val="lt1"/>
                </a:solidFill>
                <a:latin typeface="Raleway"/>
                <a:ea typeface="Raleway"/>
                <a:cs typeface="Raleway"/>
                <a:sym typeface="Raleway"/>
              </a:rPr>
              <a:t>bool</a:t>
            </a:r>
            <a:r>
              <a:rPr b="0" i="0" lang="ar" sz="1100" u="none" cap="none" strike="noStrike">
                <a:solidFill>
                  <a:schemeClr val="lt1"/>
                </a:solidFill>
                <a:latin typeface="Raleway"/>
                <a:ea typeface="Raleway"/>
                <a:cs typeface="Raleway"/>
                <a:sym typeface="Raleway"/>
              </a:rPr>
              <a:t>: For storing true or false. E.g. true, false [Only stores true or false values]</a:t>
            </a:r>
            <a:endParaRPr b="0" i="0" sz="1100" u="none" cap="none" strike="noStrike">
              <a:solidFill>
                <a:schemeClr val="lt1"/>
              </a:solidFill>
              <a:latin typeface="Raleway"/>
              <a:ea typeface="Raleway"/>
              <a:cs typeface="Raleway"/>
              <a:sym typeface="Raleway"/>
            </a:endParaRPr>
          </a:p>
        </p:txBody>
      </p:sp>
      <p:sp>
        <p:nvSpPr>
          <p:cNvPr id="1219" name="Google Shape;1219;p91"/>
          <p:cNvSpPr txBox="1"/>
          <p:nvPr/>
        </p:nvSpPr>
        <p:spPr>
          <a:xfrm>
            <a:off x="4749188" y="1404450"/>
            <a:ext cx="3697200" cy="3301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400"/>
              </a:spcBef>
              <a:spcAft>
                <a:spcPts val="0"/>
              </a:spcAft>
              <a:buClr>
                <a:srgbClr val="000000"/>
              </a:buClr>
              <a:buSzPts val="1100"/>
              <a:buFont typeface="Arial"/>
              <a:buNone/>
            </a:pPr>
            <a:r>
              <a:rPr b="1" i="0" lang="ar" sz="1100" u="none" cap="none" strike="noStrike">
                <a:solidFill>
                  <a:schemeClr val="lt1"/>
                </a:solidFill>
                <a:latin typeface="Raleway"/>
                <a:ea typeface="Raleway"/>
                <a:cs typeface="Raleway"/>
                <a:sym typeface="Raleway"/>
              </a:rPr>
              <a:t>Rules For Creating Variables In Dart</a:t>
            </a:r>
            <a:endParaRPr b="1" i="0" sz="1100" u="none" cap="none" strike="noStrike">
              <a:solidFill>
                <a:schemeClr val="lt1"/>
              </a:solidFill>
              <a:latin typeface="Raleway"/>
              <a:ea typeface="Raleway"/>
              <a:cs typeface="Raleway"/>
              <a:sym typeface="Raleway"/>
            </a:endParaRPr>
          </a:p>
          <a:p>
            <a:pPr indent="-298450" lvl="0" marL="457200" marR="0" rtl="0" algn="l">
              <a:lnSpc>
                <a:spcPct val="150000"/>
              </a:lnSpc>
              <a:spcBef>
                <a:spcPts val="1200"/>
              </a:spcBef>
              <a:spcAft>
                <a:spcPts val="0"/>
              </a:spcAft>
              <a:buClr>
                <a:schemeClr val="lt1"/>
              </a:buClr>
              <a:buSzPts val="1100"/>
              <a:buFont typeface="Raleway"/>
              <a:buChar char="●"/>
            </a:pPr>
            <a:r>
              <a:rPr b="0" i="0" lang="ar" sz="1100" u="none" cap="none" strike="noStrike">
                <a:solidFill>
                  <a:schemeClr val="lt1"/>
                </a:solidFill>
                <a:latin typeface="Raleway"/>
                <a:ea typeface="Raleway"/>
                <a:cs typeface="Raleway"/>
                <a:sym typeface="Raleway"/>
              </a:rPr>
              <a:t>Variable names are case sensitive, i.e., a and A are different.</a:t>
            </a:r>
            <a:endParaRPr b="0" i="0" sz="1100" u="none" cap="none" strike="noStrike">
              <a:solidFill>
                <a:schemeClr val="lt1"/>
              </a:solidFill>
              <a:latin typeface="Raleway"/>
              <a:ea typeface="Raleway"/>
              <a:cs typeface="Raleway"/>
              <a:sym typeface="Raleway"/>
            </a:endParaRPr>
          </a:p>
          <a:p>
            <a:pPr indent="-298450" lvl="0" marL="457200" marR="0" rtl="0" algn="l">
              <a:lnSpc>
                <a:spcPct val="150000"/>
              </a:lnSpc>
              <a:spcBef>
                <a:spcPts val="0"/>
              </a:spcBef>
              <a:spcAft>
                <a:spcPts val="0"/>
              </a:spcAft>
              <a:buClr>
                <a:schemeClr val="lt1"/>
              </a:buClr>
              <a:buSzPts val="1100"/>
              <a:buFont typeface="Raleway"/>
              <a:buChar char="●"/>
            </a:pPr>
            <a:r>
              <a:rPr b="0" i="0" lang="ar" sz="1100" u="none" cap="none" strike="noStrike">
                <a:solidFill>
                  <a:schemeClr val="lt1"/>
                </a:solidFill>
                <a:latin typeface="Raleway"/>
                <a:ea typeface="Raleway"/>
                <a:cs typeface="Raleway"/>
                <a:sym typeface="Raleway"/>
              </a:rPr>
              <a:t>A variable name can consist of letters and alphabets.</a:t>
            </a:r>
            <a:endParaRPr b="0" i="0" sz="1100" u="none" cap="none" strike="noStrike">
              <a:solidFill>
                <a:schemeClr val="lt1"/>
              </a:solidFill>
              <a:latin typeface="Raleway"/>
              <a:ea typeface="Raleway"/>
              <a:cs typeface="Raleway"/>
              <a:sym typeface="Raleway"/>
            </a:endParaRPr>
          </a:p>
          <a:p>
            <a:pPr indent="-298450" lvl="0" marL="457200" marR="0" rtl="0" algn="l">
              <a:lnSpc>
                <a:spcPct val="150000"/>
              </a:lnSpc>
              <a:spcBef>
                <a:spcPts val="0"/>
              </a:spcBef>
              <a:spcAft>
                <a:spcPts val="0"/>
              </a:spcAft>
              <a:buClr>
                <a:schemeClr val="lt1"/>
              </a:buClr>
              <a:buSzPts val="1100"/>
              <a:buFont typeface="Raleway"/>
              <a:buChar char="●"/>
            </a:pPr>
            <a:r>
              <a:rPr b="0" i="0" lang="ar" sz="1100" u="none" cap="none" strike="noStrike">
                <a:solidFill>
                  <a:schemeClr val="lt1"/>
                </a:solidFill>
                <a:latin typeface="Raleway"/>
                <a:ea typeface="Raleway"/>
                <a:cs typeface="Raleway"/>
                <a:sym typeface="Raleway"/>
              </a:rPr>
              <a:t>A variable name cannot start with a number.</a:t>
            </a:r>
            <a:endParaRPr b="0" i="0" sz="1100" u="none" cap="none" strike="noStrike">
              <a:solidFill>
                <a:schemeClr val="lt1"/>
              </a:solidFill>
              <a:latin typeface="Raleway"/>
              <a:ea typeface="Raleway"/>
              <a:cs typeface="Raleway"/>
              <a:sym typeface="Raleway"/>
            </a:endParaRPr>
          </a:p>
          <a:p>
            <a:pPr indent="-298450" lvl="0" marL="457200" marR="0" rtl="0" algn="l">
              <a:lnSpc>
                <a:spcPct val="150000"/>
              </a:lnSpc>
              <a:spcBef>
                <a:spcPts val="0"/>
              </a:spcBef>
              <a:spcAft>
                <a:spcPts val="0"/>
              </a:spcAft>
              <a:buClr>
                <a:schemeClr val="lt1"/>
              </a:buClr>
              <a:buSzPts val="1100"/>
              <a:buFont typeface="Raleway"/>
              <a:buChar char="●"/>
            </a:pPr>
            <a:r>
              <a:rPr b="0" i="0" lang="ar" sz="1100" u="none" cap="none" strike="noStrike">
                <a:solidFill>
                  <a:schemeClr val="lt1"/>
                </a:solidFill>
                <a:latin typeface="Raleway"/>
                <a:ea typeface="Raleway"/>
                <a:cs typeface="Raleway"/>
                <a:sym typeface="Raleway"/>
              </a:rPr>
              <a:t>Keywords are not allowed to be used as a variable name.</a:t>
            </a:r>
            <a:endParaRPr b="0" i="0" sz="1100" u="none" cap="none" strike="noStrike">
              <a:solidFill>
                <a:schemeClr val="lt1"/>
              </a:solidFill>
              <a:latin typeface="Raleway"/>
              <a:ea typeface="Raleway"/>
              <a:cs typeface="Raleway"/>
              <a:sym typeface="Raleway"/>
            </a:endParaRPr>
          </a:p>
          <a:p>
            <a:pPr indent="-298450" lvl="0" marL="457200" marR="0" rtl="0" algn="l">
              <a:lnSpc>
                <a:spcPct val="150000"/>
              </a:lnSpc>
              <a:spcBef>
                <a:spcPts val="0"/>
              </a:spcBef>
              <a:spcAft>
                <a:spcPts val="0"/>
              </a:spcAft>
              <a:buClr>
                <a:schemeClr val="lt1"/>
              </a:buClr>
              <a:buSzPts val="1100"/>
              <a:buFont typeface="Raleway"/>
              <a:buChar char="●"/>
            </a:pPr>
            <a:r>
              <a:rPr b="0" i="0" lang="ar" sz="1100" u="none" cap="none" strike="noStrike">
                <a:solidFill>
                  <a:schemeClr val="lt1"/>
                </a:solidFill>
                <a:latin typeface="Raleway"/>
                <a:ea typeface="Raleway"/>
                <a:cs typeface="Raleway"/>
                <a:sym typeface="Raleway"/>
              </a:rPr>
              <a:t>Blank spaces are not allowed in a variable name.</a:t>
            </a:r>
            <a:endParaRPr b="0" i="0" sz="1100" u="none" cap="none" strike="noStrike">
              <a:solidFill>
                <a:schemeClr val="lt1"/>
              </a:solidFill>
              <a:latin typeface="Raleway"/>
              <a:ea typeface="Raleway"/>
              <a:cs typeface="Raleway"/>
              <a:sym typeface="Raleway"/>
            </a:endParaRPr>
          </a:p>
          <a:p>
            <a:pPr indent="-298450" lvl="0" marL="457200" marR="0" rtl="0" algn="l">
              <a:lnSpc>
                <a:spcPct val="150000"/>
              </a:lnSpc>
              <a:spcBef>
                <a:spcPts val="0"/>
              </a:spcBef>
              <a:spcAft>
                <a:spcPts val="0"/>
              </a:spcAft>
              <a:buClr>
                <a:schemeClr val="lt1"/>
              </a:buClr>
              <a:buSzPts val="1100"/>
              <a:buFont typeface="Raleway"/>
              <a:buChar char="●"/>
            </a:pPr>
            <a:r>
              <a:rPr b="0" i="0" lang="ar" sz="1100" u="none" cap="none" strike="noStrike">
                <a:solidFill>
                  <a:schemeClr val="lt1"/>
                </a:solidFill>
                <a:latin typeface="Raleway"/>
                <a:ea typeface="Raleway"/>
                <a:cs typeface="Raleway"/>
                <a:sym typeface="Raleway"/>
              </a:rPr>
              <a:t>Special characters are not allowed except for the underscore (_) and the dollar ($) sign.</a:t>
            </a:r>
            <a:endParaRPr b="0" i="0" sz="1100" u="none" cap="none" strike="noStrike">
              <a:solidFill>
                <a:schemeClr val="lt1"/>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92"/>
          <p:cNvSpPr txBox="1"/>
          <p:nvPr>
            <p:ph type="title"/>
          </p:nvPr>
        </p:nvSpPr>
        <p:spPr>
          <a:xfrm>
            <a:off x="946650" y="1035000"/>
            <a:ext cx="7250700" cy="30735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p>
            <a:pPr indent="0" lvl="0" marL="0" rtl="0" algn="ctr">
              <a:lnSpc>
                <a:spcPct val="120000"/>
              </a:lnSpc>
              <a:spcBef>
                <a:spcPts val="0"/>
              </a:spcBef>
              <a:spcAft>
                <a:spcPts val="0"/>
              </a:spcAft>
              <a:buClr>
                <a:schemeClr val="dk1"/>
              </a:buClr>
              <a:buSzPts val="1100"/>
              <a:buFont typeface="Arial"/>
              <a:buNone/>
            </a:pPr>
            <a:r>
              <a:rPr b="1" lang="ar" sz="5200">
                <a:solidFill>
                  <a:srgbClr val="FFFFFF"/>
                </a:solidFill>
                <a:latin typeface="Raleway"/>
                <a:ea typeface="Raleway"/>
                <a:cs typeface="Raleway"/>
                <a:sym typeface="Raleway"/>
              </a:rPr>
              <a:t>String &amp; Methods</a:t>
            </a:r>
            <a:endParaRPr b="1" sz="5200">
              <a:solidFill>
                <a:srgbClr val="FFFFFF"/>
              </a:solidFill>
              <a:latin typeface="Raleway"/>
              <a:ea typeface="Raleway"/>
              <a:cs typeface="Raleway"/>
              <a:sym typeface="Raleway"/>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ctr">
              <a:lnSpc>
                <a:spcPct val="120000"/>
              </a:lnSpc>
              <a:spcBef>
                <a:spcPts val="0"/>
              </a:spcBef>
              <a:spcAft>
                <a:spcPts val="0"/>
              </a:spcAft>
              <a:buSzPts val="1100"/>
              <a:buNone/>
            </a:pPr>
            <a:r>
              <a:rPr lang="ar" sz="1700">
                <a:solidFill>
                  <a:srgbClr val="FFD41A"/>
                </a:solidFill>
                <a:latin typeface="ABeeZee"/>
                <a:ea typeface="ABeeZee"/>
                <a:cs typeface="ABeeZee"/>
                <a:sym typeface="ABeeZee"/>
              </a:rPr>
              <a:t>Store text based data like : name , address , complete book</a:t>
            </a:r>
            <a:endParaRPr sz="5600">
              <a:solidFill>
                <a:schemeClr val="dk2"/>
              </a:solidFill>
              <a:highlight>
                <a:srgbClr val="FDB327"/>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93"/>
          <p:cNvSpPr/>
          <p:nvPr/>
        </p:nvSpPr>
        <p:spPr>
          <a:xfrm rot="-5400000">
            <a:off x="983855" y="1877225"/>
            <a:ext cx="745183" cy="743638"/>
          </a:xfrm>
          <a:custGeom>
            <a:rect b="b" l="l" r="r" t="t"/>
            <a:pathLst>
              <a:path extrusionOk="0" h="14925" w="14956">
                <a:moveTo>
                  <a:pt x="1" y="1"/>
                </a:moveTo>
                <a:lnTo>
                  <a:pt x="1" y="14925"/>
                </a:lnTo>
                <a:lnTo>
                  <a:pt x="14955" y="14925"/>
                </a:lnTo>
                <a:lnTo>
                  <a:pt x="14955" y="1"/>
                </a:lnTo>
                <a:close/>
              </a:path>
            </a:pathLst>
          </a:custGeom>
          <a:solidFill>
            <a:schemeClr val="accent2"/>
          </a:solid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93"/>
          <p:cNvSpPr/>
          <p:nvPr/>
        </p:nvSpPr>
        <p:spPr>
          <a:xfrm rot="-5400000">
            <a:off x="985468" y="3362462"/>
            <a:ext cx="745183" cy="743638"/>
          </a:xfrm>
          <a:custGeom>
            <a:rect b="b" l="l" r="r" t="t"/>
            <a:pathLst>
              <a:path extrusionOk="0" h="14925" w="14956">
                <a:moveTo>
                  <a:pt x="1" y="1"/>
                </a:moveTo>
                <a:lnTo>
                  <a:pt x="1" y="14925"/>
                </a:lnTo>
                <a:lnTo>
                  <a:pt x="14955" y="14925"/>
                </a:lnTo>
                <a:lnTo>
                  <a:pt x="14955" y="1"/>
                </a:lnTo>
                <a:close/>
              </a:path>
            </a:pathLst>
          </a:custGeom>
          <a:solidFill>
            <a:schemeClr val="accent3"/>
          </a:solid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93"/>
          <p:cNvSpPr/>
          <p:nvPr/>
        </p:nvSpPr>
        <p:spPr>
          <a:xfrm rot="-5400000">
            <a:off x="4862718" y="1877237"/>
            <a:ext cx="745183" cy="743638"/>
          </a:xfrm>
          <a:custGeom>
            <a:rect b="b" l="l" r="r" t="t"/>
            <a:pathLst>
              <a:path extrusionOk="0" h="14925" w="14956">
                <a:moveTo>
                  <a:pt x="1" y="1"/>
                </a:moveTo>
                <a:lnTo>
                  <a:pt x="1" y="14925"/>
                </a:lnTo>
                <a:lnTo>
                  <a:pt x="14955" y="14925"/>
                </a:lnTo>
                <a:lnTo>
                  <a:pt x="14955" y="1"/>
                </a:lnTo>
                <a:close/>
              </a:path>
            </a:pathLst>
          </a:custGeom>
          <a:solidFill>
            <a:schemeClr val="accent1"/>
          </a:solid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93"/>
          <p:cNvSpPr/>
          <p:nvPr/>
        </p:nvSpPr>
        <p:spPr>
          <a:xfrm rot="-5400000">
            <a:off x="4862468" y="3360237"/>
            <a:ext cx="745183" cy="743638"/>
          </a:xfrm>
          <a:custGeom>
            <a:rect b="b" l="l" r="r" t="t"/>
            <a:pathLst>
              <a:path extrusionOk="0" h="14925" w="14956">
                <a:moveTo>
                  <a:pt x="1" y="1"/>
                </a:moveTo>
                <a:lnTo>
                  <a:pt x="1" y="14925"/>
                </a:lnTo>
                <a:lnTo>
                  <a:pt x="14955" y="14925"/>
                </a:lnTo>
                <a:lnTo>
                  <a:pt x="14955" y="1"/>
                </a:lnTo>
                <a:close/>
              </a:path>
            </a:pathLst>
          </a:custGeom>
          <a:solidFill>
            <a:srgbClr val="556FDE"/>
          </a:solid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93"/>
          <p:cNvSpPr txBox="1"/>
          <p:nvPr/>
        </p:nvSpPr>
        <p:spPr>
          <a:xfrm>
            <a:off x="987550" y="1880950"/>
            <a:ext cx="743700" cy="683700"/>
          </a:xfrm>
          <a:prstGeom prst="rect">
            <a:avLst/>
          </a:prstGeom>
          <a:no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ar" sz="2200">
                <a:solidFill>
                  <a:srgbClr val="FFFFFF"/>
                </a:solidFill>
                <a:latin typeface="ABeeZee"/>
                <a:ea typeface="ABeeZee"/>
                <a:cs typeface="ABeeZee"/>
                <a:sym typeface="ABeeZee"/>
              </a:rPr>
              <a:t>01</a:t>
            </a:r>
            <a:endParaRPr b="1" sz="2200">
              <a:solidFill>
                <a:srgbClr val="FFFFFF"/>
              </a:solidFill>
              <a:latin typeface="ABeeZee"/>
              <a:ea typeface="ABeeZee"/>
              <a:cs typeface="ABeeZee"/>
              <a:sym typeface="ABeeZee"/>
            </a:endParaRPr>
          </a:p>
        </p:txBody>
      </p:sp>
      <p:sp>
        <p:nvSpPr>
          <p:cNvPr id="1234" name="Google Shape;1234;p93"/>
          <p:cNvSpPr txBox="1"/>
          <p:nvPr/>
        </p:nvSpPr>
        <p:spPr>
          <a:xfrm>
            <a:off x="987550" y="3363950"/>
            <a:ext cx="743700" cy="683700"/>
          </a:xfrm>
          <a:prstGeom prst="rect">
            <a:avLst/>
          </a:prstGeom>
          <a:no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ar" sz="2200">
                <a:solidFill>
                  <a:srgbClr val="FFFFFF"/>
                </a:solidFill>
                <a:latin typeface="ABeeZee"/>
                <a:ea typeface="ABeeZee"/>
                <a:cs typeface="ABeeZee"/>
                <a:sym typeface="ABeeZee"/>
              </a:rPr>
              <a:t>02</a:t>
            </a:r>
            <a:endParaRPr b="1" sz="2200">
              <a:solidFill>
                <a:srgbClr val="FFFFFF"/>
              </a:solidFill>
              <a:latin typeface="ABeeZee"/>
              <a:ea typeface="ABeeZee"/>
              <a:cs typeface="ABeeZee"/>
              <a:sym typeface="ABeeZee"/>
            </a:endParaRPr>
          </a:p>
        </p:txBody>
      </p:sp>
      <p:sp>
        <p:nvSpPr>
          <p:cNvPr id="1235" name="Google Shape;1235;p93"/>
          <p:cNvSpPr txBox="1"/>
          <p:nvPr/>
        </p:nvSpPr>
        <p:spPr>
          <a:xfrm>
            <a:off x="4864700" y="1880951"/>
            <a:ext cx="743700" cy="740700"/>
          </a:xfrm>
          <a:prstGeom prst="rect">
            <a:avLst/>
          </a:prstGeom>
          <a:no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ar" sz="2200">
                <a:solidFill>
                  <a:srgbClr val="FFFFFF"/>
                </a:solidFill>
                <a:latin typeface="ABeeZee"/>
                <a:ea typeface="ABeeZee"/>
                <a:cs typeface="ABeeZee"/>
                <a:sym typeface="ABeeZee"/>
              </a:rPr>
              <a:t>03</a:t>
            </a:r>
            <a:endParaRPr b="1" sz="2200">
              <a:solidFill>
                <a:srgbClr val="FFFFFF"/>
              </a:solidFill>
              <a:latin typeface="ABeeZee"/>
              <a:ea typeface="ABeeZee"/>
              <a:cs typeface="ABeeZee"/>
              <a:sym typeface="ABeeZee"/>
            </a:endParaRPr>
          </a:p>
        </p:txBody>
      </p:sp>
      <p:sp>
        <p:nvSpPr>
          <p:cNvPr id="1236" name="Google Shape;1236;p93"/>
          <p:cNvSpPr txBox="1"/>
          <p:nvPr/>
        </p:nvSpPr>
        <p:spPr>
          <a:xfrm>
            <a:off x="4864700" y="3363950"/>
            <a:ext cx="743700" cy="683700"/>
          </a:xfrm>
          <a:prstGeom prst="rect">
            <a:avLst/>
          </a:prstGeom>
          <a:no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ar" sz="2200">
                <a:solidFill>
                  <a:srgbClr val="FFFFFF"/>
                </a:solidFill>
                <a:latin typeface="ABeeZee"/>
                <a:ea typeface="ABeeZee"/>
                <a:cs typeface="ABeeZee"/>
                <a:sym typeface="ABeeZee"/>
              </a:rPr>
              <a:t>04</a:t>
            </a:r>
            <a:endParaRPr b="1" sz="2200">
              <a:solidFill>
                <a:srgbClr val="FFFFFF"/>
              </a:solidFill>
              <a:latin typeface="ABeeZee"/>
              <a:ea typeface="ABeeZee"/>
              <a:cs typeface="ABeeZee"/>
              <a:sym typeface="ABeeZee"/>
            </a:endParaRPr>
          </a:p>
        </p:txBody>
      </p:sp>
      <p:sp>
        <p:nvSpPr>
          <p:cNvPr id="1237" name="Google Shape;1237;p93"/>
          <p:cNvSpPr txBox="1"/>
          <p:nvPr/>
        </p:nvSpPr>
        <p:spPr>
          <a:xfrm>
            <a:off x="713250" y="797325"/>
            <a:ext cx="7717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ar" sz="2700">
                <a:solidFill>
                  <a:srgbClr val="FFFFFF"/>
                </a:solidFill>
                <a:latin typeface="Raleway"/>
                <a:ea typeface="Raleway"/>
                <a:cs typeface="Raleway"/>
                <a:sym typeface="Raleway"/>
              </a:rPr>
              <a:t>String Methods</a:t>
            </a:r>
            <a:endParaRPr b="1" sz="2700">
              <a:solidFill>
                <a:srgbClr val="FFFFFF"/>
              </a:solidFill>
              <a:latin typeface="Raleway"/>
              <a:ea typeface="Raleway"/>
              <a:cs typeface="Raleway"/>
              <a:sym typeface="Raleway"/>
            </a:endParaRPr>
          </a:p>
        </p:txBody>
      </p:sp>
      <p:sp>
        <p:nvSpPr>
          <p:cNvPr id="1238" name="Google Shape;1238;p93"/>
          <p:cNvSpPr txBox="1"/>
          <p:nvPr/>
        </p:nvSpPr>
        <p:spPr>
          <a:xfrm>
            <a:off x="1856023" y="2095052"/>
            <a:ext cx="24261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ar" sz="1500">
                <a:solidFill>
                  <a:srgbClr val="FFFFFF"/>
                </a:solidFill>
                <a:latin typeface="ABeeZee"/>
                <a:ea typeface="ABeeZee"/>
                <a:cs typeface="ABeeZee"/>
                <a:sym typeface="ABeeZee"/>
              </a:rPr>
              <a:t>Returns true/false if this string is empty or not</a:t>
            </a:r>
            <a:endParaRPr sz="1500">
              <a:solidFill>
                <a:srgbClr val="FFFFFF"/>
              </a:solidFill>
              <a:latin typeface="ABeeZee"/>
              <a:ea typeface="ABeeZee"/>
              <a:cs typeface="ABeeZee"/>
              <a:sym typeface="ABeeZee"/>
            </a:endParaRPr>
          </a:p>
        </p:txBody>
      </p:sp>
      <p:sp>
        <p:nvSpPr>
          <p:cNvPr id="1239" name="Google Shape;1239;p93"/>
          <p:cNvSpPr txBox="1"/>
          <p:nvPr/>
        </p:nvSpPr>
        <p:spPr>
          <a:xfrm>
            <a:off x="1856023" y="1806887"/>
            <a:ext cx="2426100" cy="37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ar" sz="1600">
                <a:solidFill>
                  <a:srgbClr val="FFFFFF"/>
                </a:solidFill>
                <a:latin typeface="ABeeZee"/>
                <a:ea typeface="ABeeZee"/>
                <a:cs typeface="ABeeZee"/>
                <a:sym typeface="ABeeZee"/>
              </a:rPr>
              <a:t>isEmpty &amp; isNotEmbty</a:t>
            </a:r>
            <a:endParaRPr b="1" sz="1600">
              <a:solidFill>
                <a:srgbClr val="FFFFFF"/>
              </a:solidFill>
              <a:latin typeface="ABeeZee"/>
              <a:ea typeface="ABeeZee"/>
              <a:cs typeface="ABeeZee"/>
              <a:sym typeface="ABeeZee"/>
            </a:endParaRPr>
          </a:p>
        </p:txBody>
      </p:sp>
      <p:sp>
        <p:nvSpPr>
          <p:cNvPr id="1240" name="Google Shape;1240;p93"/>
          <p:cNvSpPr txBox="1"/>
          <p:nvPr/>
        </p:nvSpPr>
        <p:spPr>
          <a:xfrm>
            <a:off x="5733273" y="2095052"/>
            <a:ext cx="24261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ar" sz="1500">
                <a:solidFill>
                  <a:srgbClr val="FFFFFF"/>
                </a:solidFill>
                <a:latin typeface="ABeeZee"/>
                <a:ea typeface="ABeeZee"/>
                <a:cs typeface="ABeeZee"/>
                <a:sym typeface="ABeeZee"/>
              </a:rPr>
              <a:t>Return the length of the string including space and tap</a:t>
            </a:r>
            <a:endParaRPr sz="1500">
              <a:solidFill>
                <a:srgbClr val="FFFFFF"/>
              </a:solidFill>
              <a:latin typeface="ABeeZee"/>
              <a:ea typeface="ABeeZee"/>
              <a:cs typeface="ABeeZee"/>
              <a:sym typeface="ABeeZee"/>
            </a:endParaRPr>
          </a:p>
        </p:txBody>
      </p:sp>
      <p:sp>
        <p:nvSpPr>
          <p:cNvPr id="1241" name="Google Shape;1241;p93"/>
          <p:cNvSpPr txBox="1"/>
          <p:nvPr/>
        </p:nvSpPr>
        <p:spPr>
          <a:xfrm>
            <a:off x="5733273" y="1806887"/>
            <a:ext cx="2426100" cy="37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ar" sz="1700">
                <a:solidFill>
                  <a:srgbClr val="FFFFFF"/>
                </a:solidFill>
                <a:latin typeface="ABeeZee"/>
                <a:ea typeface="ABeeZee"/>
                <a:cs typeface="ABeeZee"/>
                <a:sym typeface="ABeeZee"/>
              </a:rPr>
              <a:t>Length</a:t>
            </a:r>
            <a:endParaRPr b="1" sz="1700">
              <a:solidFill>
                <a:srgbClr val="FFFFFF"/>
              </a:solidFill>
              <a:latin typeface="ABeeZee"/>
              <a:ea typeface="ABeeZee"/>
              <a:cs typeface="ABeeZee"/>
              <a:sym typeface="ABeeZee"/>
            </a:endParaRPr>
          </a:p>
        </p:txBody>
      </p:sp>
      <p:sp>
        <p:nvSpPr>
          <p:cNvPr id="1242" name="Google Shape;1242;p93"/>
          <p:cNvSpPr txBox="1"/>
          <p:nvPr/>
        </p:nvSpPr>
        <p:spPr>
          <a:xfrm>
            <a:off x="1856023" y="3578012"/>
            <a:ext cx="24261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ar" sz="1500">
                <a:solidFill>
                  <a:srgbClr val="FFFFFF"/>
                </a:solidFill>
                <a:latin typeface="ABeeZee"/>
                <a:ea typeface="ABeeZee"/>
                <a:cs typeface="ABeeZee"/>
                <a:sym typeface="ABeeZee"/>
              </a:rPr>
              <a:t>Convert all characters to lowercase / uppercase</a:t>
            </a:r>
            <a:endParaRPr sz="1500">
              <a:solidFill>
                <a:srgbClr val="FFFFFF"/>
              </a:solidFill>
              <a:latin typeface="ABeeZee"/>
              <a:ea typeface="ABeeZee"/>
              <a:cs typeface="ABeeZee"/>
              <a:sym typeface="ABeeZee"/>
            </a:endParaRPr>
          </a:p>
        </p:txBody>
      </p:sp>
      <p:sp>
        <p:nvSpPr>
          <p:cNvPr id="1243" name="Google Shape;1243;p93"/>
          <p:cNvSpPr txBox="1"/>
          <p:nvPr/>
        </p:nvSpPr>
        <p:spPr>
          <a:xfrm>
            <a:off x="1856023" y="3289838"/>
            <a:ext cx="2426100" cy="37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ar" sz="1700">
                <a:solidFill>
                  <a:srgbClr val="FFFFFF"/>
                </a:solidFill>
                <a:latin typeface="ABeeZee"/>
                <a:ea typeface="ABeeZee"/>
                <a:cs typeface="ABeeZee"/>
                <a:sym typeface="ABeeZee"/>
              </a:rPr>
              <a:t>to Lower/Upper case</a:t>
            </a:r>
            <a:endParaRPr b="1" sz="1700">
              <a:solidFill>
                <a:srgbClr val="FFFFFF"/>
              </a:solidFill>
              <a:latin typeface="ABeeZee"/>
              <a:ea typeface="ABeeZee"/>
              <a:cs typeface="ABeeZee"/>
              <a:sym typeface="ABeeZee"/>
            </a:endParaRPr>
          </a:p>
        </p:txBody>
      </p:sp>
      <p:sp>
        <p:nvSpPr>
          <p:cNvPr id="1244" name="Google Shape;1244;p93"/>
          <p:cNvSpPr txBox="1"/>
          <p:nvPr/>
        </p:nvSpPr>
        <p:spPr>
          <a:xfrm>
            <a:off x="5733275" y="3578025"/>
            <a:ext cx="23322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ar" sz="1500">
                <a:solidFill>
                  <a:srgbClr val="FFFFFF"/>
                </a:solidFill>
                <a:latin typeface="ABeeZee"/>
                <a:ea typeface="ABeeZee"/>
                <a:cs typeface="ABeeZee"/>
                <a:sym typeface="ABeeZee"/>
              </a:rPr>
              <a:t>Return the string without any leading and trailing whitespace</a:t>
            </a:r>
            <a:endParaRPr sz="1500">
              <a:solidFill>
                <a:srgbClr val="FFFFFF"/>
              </a:solidFill>
              <a:latin typeface="ABeeZee"/>
              <a:ea typeface="ABeeZee"/>
              <a:cs typeface="ABeeZee"/>
              <a:sym typeface="ABeeZee"/>
            </a:endParaRPr>
          </a:p>
        </p:txBody>
      </p:sp>
      <p:sp>
        <p:nvSpPr>
          <p:cNvPr id="1245" name="Google Shape;1245;p93"/>
          <p:cNvSpPr txBox="1"/>
          <p:nvPr/>
        </p:nvSpPr>
        <p:spPr>
          <a:xfrm>
            <a:off x="5733273" y="3289838"/>
            <a:ext cx="2426100" cy="37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ar" sz="1700">
                <a:solidFill>
                  <a:srgbClr val="FFFFFF"/>
                </a:solidFill>
                <a:latin typeface="ABeeZee"/>
                <a:ea typeface="ABeeZee"/>
                <a:cs typeface="ABeeZee"/>
                <a:sym typeface="ABeeZee"/>
              </a:rPr>
              <a:t>trim &amp; trimRight/Left</a:t>
            </a:r>
            <a:endParaRPr b="1" sz="1700">
              <a:solidFill>
                <a:srgbClr val="FFFFFF"/>
              </a:solidFill>
              <a:latin typeface="ABeeZee"/>
              <a:ea typeface="ABeeZee"/>
              <a:cs typeface="ABeeZee"/>
              <a:sym typeface="ABeeZe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9" name="Shape 1249"/>
        <p:cNvGrpSpPr/>
        <p:nvPr/>
      </p:nvGrpSpPr>
      <p:grpSpPr>
        <a:xfrm>
          <a:off x="0" y="0"/>
          <a:ext cx="0" cy="0"/>
          <a:chOff x="0" y="0"/>
          <a:chExt cx="0" cy="0"/>
        </a:xfrm>
      </p:grpSpPr>
      <p:sp>
        <p:nvSpPr>
          <p:cNvPr id="1250" name="Google Shape;1250;p94"/>
          <p:cNvSpPr/>
          <p:nvPr/>
        </p:nvSpPr>
        <p:spPr>
          <a:xfrm rot="-5400000">
            <a:off x="4356565" y="2777622"/>
            <a:ext cx="557635" cy="571582"/>
          </a:xfrm>
          <a:custGeom>
            <a:rect b="b" l="l" r="r" t="t"/>
            <a:pathLst>
              <a:path extrusionOk="0" h="14804" w="14955">
                <a:moveTo>
                  <a:pt x="0" y="1"/>
                </a:moveTo>
                <a:lnTo>
                  <a:pt x="0" y="14803"/>
                </a:lnTo>
                <a:lnTo>
                  <a:pt x="14955" y="14803"/>
                </a:lnTo>
                <a:lnTo>
                  <a:pt x="14955" y="1"/>
                </a:lnTo>
                <a:close/>
              </a:path>
            </a:pathLst>
          </a:custGeom>
          <a:solidFill>
            <a:schemeClr val="accent4"/>
          </a:solid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94"/>
          <p:cNvSpPr/>
          <p:nvPr/>
        </p:nvSpPr>
        <p:spPr>
          <a:xfrm rot="-5400000">
            <a:off x="6740197" y="2777622"/>
            <a:ext cx="557635" cy="571582"/>
          </a:xfrm>
          <a:custGeom>
            <a:rect b="b" l="l" r="r" t="t"/>
            <a:pathLst>
              <a:path extrusionOk="0" h="14804" w="14955">
                <a:moveTo>
                  <a:pt x="0" y="1"/>
                </a:moveTo>
                <a:lnTo>
                  <a:pt x="0" y="14803"/>
                </a:lnTo>
                <a:lnTo>
                  <a:pt x="14955" y="14803"/>
                </a:lnTo>
                <a:lnTo>
                  <a:pt x="14955" y="1"/>
                </a:lnTo>
                <a:close/>
              </a:path>
            </a:pathLst>
          </a:custGeom>
          <a:solidFill>
            <a:srgbClr val="FDB327"/>
          </a:solid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94"/>
          <p:cNvSpPr/>
          <p:nvPr/>
        </p:nvSpPr>
        <p:spPr>
          <a:xfrm rot="-5400000">
            <a:off x="1972934" y="2777622"/>
            <a:ext cx="557635" cy="571582"/>
          </a:xfrm>
          <a:custGeom>
            <a:rect b="b" l="l" r="r" t="t"/>
            <a:pathLst>
              <a:path extrusionOk="0" h="14804" w="14955">
                <a:moveTo>
                  <a:pt x="0" y="1"/>
                </a:moveTo>
                <a:lnTo>
                  <a:pt x="0" y="14803"/>
                </a:lnTo>
                <a:lnTo>
                  <a:pt x="14955" y="14803"/>
                </a:lnTo>
                <a:lnTo>
                  <a:pt x="14955" y="1"/>
                </a:lnTo>
                <a:close/>
              </a:path>
            </a:pathLst>
          </a:custGeom>
          <a:solidFill>
            <a:srgbClr val="556FDE"/>
          </a:solid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94"/>
          <p:cNvSpPr/>
          <p:nvPr/>
        </p:nvSpPr>
        <p:spPr>
          <a:xfrm rot="-5400000">
            <a:off x="6740197" y="1141513"/>
            <a:ext cx="557635" cy="571582"/>
          </a:xfrm>
          <a:custGeom>
            <a:rect b="b" l="l" r="r" t="t"/>
            <a:pathLst>
              <a:path extrusionOk="0" h="14804" w="14955">
                <a:moveTo>
                  <a:pt x="0" y="1"/>
                </a:moveTo>
                <a:lnTo>
                  <a:pt x="0" y="14803"/>
                </a:lnTo>
                <a:lnTo>
                  <a:pt x="14955" y="14803"/>
                </a:lnTo>
                <a:lnTo>
                  <a:pt x="14955" y="1"/>
                </a:lnTo>
                <a:close/>
              </a:path>
            </a:pathLst>
          </a:custGeom>
          <a:solidFill>
            <a:schemeClr val="accent3"/>
          </a:solid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94"/>
          <p:cNvSpPr/>
          <p:nvPr/>
        </p:nvSpPr>
        <p:spPr>
          <a:xfrm rot="-5400000">
            <a:off x="4356565" y="1141513"/>
            <a:ext cx="557635" cy="571582"/>
          </a:xfrm>
          <a:custGeom>
            <a:rect b="b" l="l" r="r" t="t"/>
            <a:pathLst>
              <a:path extrusionOk="0" h="14804" w="14955">
                <a:moveTo>
                  <a:pt x="0" y="1"/>
                </a:moveTo>
                <a:lnTo>
                  <a:pt x="0" y="14803"/>
                </a:lnTo>
                <a:lnTo>
                  <a:pt x="14955" y="14803"/>
                </a:lnTo>
                <a:lnTo>
                  <a:pt x="14955" y="1"/>
                </a:lnTo>
                <a:close/>
              </a:path>
            </a:pathLst>
          </a:custGeom>
          <a:solidFill>
            <a:schemeClr val="accent2"/>
          </a:solid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94"/>
          <p:cNvSpPr/>
          <p:nvPr/>
        </p:nvSpPr>
        <p:spPr>
          <a:xfrm rot="-5400000">
            <a:off x="1972934" y="1141513"/>
            <a:ext cx="557635" cy="571582"/>
          </a:xfrm>
          <a:custGeom>
            <a:rect b="b" l="l" r="r" t="t"/>
            <a:pathLst>
              <a:path extrusionOk="0" h="14804" w="14955">
                <a:moveTo>
                  <a:pt x="0" y="1"/>
                </a:moveTo>
                <a:lnTo>
                  <a:pt x="0" y="14803"/>
                </a:lnTo>
                <a:lnTo>
                  <a:pt x="14955" y="14803"/>
                </a:lnTo>
                <a:lnTo>
                  <a:pt x="14955" y="1"/>
                </a:lnTo>
                <a:close/>
              </a:path>
            </a:pathLst>
          </a:custGeom>
          <a:solidFill>
            <a:schemeClr val="accent1"/>
          </a:solid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94"/>
          <p:cNvSpPr txBox="1"/>
          <p:nvPr/>
        </p:nvSpPr>
        <p:spPr>
          <a:xfrm>
            <a:off x="1287459" y="2104091"/>
            <a:ext cx="1928400" cy="50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ar">
                <a:solidFill>
                  <a:schemeClr val="lt1"/>
                </a:solidFill>
                <a:latin typeface="ABeeZee"/>
                <a:ea typeface="ABeeZee"/>
                <a:cs typeface="ABeeZee"/>
                <a:sym typeface="ABeeZee"/>
              </a:rPr>
              <a:t>Return true / false if the character exists</a:t>
            </a:r>
            <a:endParaRPr>
              <a:solidFill>
                <a:schemeClr val="lt1"/>
              </a:solidFill>
              <a:latin typeface="ABeeZee"/>
              <a:ea typeface="ABeeZee"/>
              <a:cs typeface="ABeeZee"/>
              <a:sym typeface="ABeeZee"/>
            </a:endParaRPr>
          </a:p>
        </p:txBody>
      </p:sp>
      <p:sp>
        <p:nvSpPr>
          <p:cNvPr id="1257" name="Google Shape;1257;p94"/>
          <p:cNvSpPr txBox="1"/>
          <p:nvPr/>
        </p:nvSpPr>
        <p:spPr>
          <a:xfrm>
            <a:off x="3671091" y="2104091"/>
            <a:ext cx="1928400" cy="50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ar">
                <a:solidFill>
                  <a:schemeClr val="lt1"/>
                </a:solidFill>
                <a:latin typeface="ABeeZee"/>
                <a:ea typeface="ABeeZee"/>
                <a:cs typeface="ABeeZee"/>
                <a:sym typeface="ABeeZee"/>
              </a:rPr>
              <a:t>Takes value and Return its index</a:t>
            </a:r>
            <a:endParaRPr>
              <a:solidFill>
                <a:schemeClr val="lt1"/>
              </a:solidFill>
              <a:latin typeface="ABeeZee"/>
              <a:ea typeface="ABeeZee"/>
              <a:cs typeface="ABeeZee"/>
              <a:sym typeface="ABeeZee"/>
            </a:endParaRPr>
          </a:p>
        </p:txBody>
      </p:sp>
      <p:sp>
        <p:nvSpPr>
          <p:cNvPr id="1258" name="Google Shape;1258;p94"/>
          <p:cNvSpPr txBox="1"/>
          <p:nvPr/>
        </p:nvSpPr>
        <p:spPr>
          <a:xfrm>
            <a:off x="6054722" y="2104091"/>
            <a:ext cx="1928400" cy="50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ar">
                <a:solidFill>
                  <a:schemeClr val="lt1"/>
                </a:solidFill>
                <a:latin typeface="ABeeZee"/>
                <a:ea typeface="ABeeZee"/>
                <a:cs typeface="ABeeZee"/>
                <a:sym typeface="ABeeZee"/>
              </a:rPr>
              <a:t>Replace text with another text</a:t>
            </a:r>
            <a:endParaRPr>
              <a:solidFill>
                <a:schemeClr val="lt1"/>
              </a:solidFill>
              <a:latin typeface="ABeeZee"/>
              <a:ea typeface="ABeeZee"/>
              <a:cs typeface="ABeeZee"/>
              <a:sym typeface="ABeeZee"/>
            </a:endParaRPr>
          </a:p>
        </p:txBody>
      </p:sp>
      <p:sp>
        <p:nvSpPr>
          <p:cNvPr id="1259" name="Google Shape;1259;p94"/>
          <p:cNvSpPr txBox="1"/>
          <p:nvPr/>
        </p:nvSpPr>
        <p:spPr>
          <a:xfrm>
            <a:off x="1287459" y="3663722"/>
            <a:ext cx="1928400" cy="10467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ar">
                <a:solidFill>
                  <a:schemeClr val="lt1"/>
                </a:solidFill>
                <a:latin typeface="ABeeZee"/>
                <a:ea typeface="ABeeZee"/>
                <a:cs typeface="ABeeZee"/>
                <a:sym typeface="ABeeZee"/>
              </a:rPr>
              <a:t>0 when two text are equal , 1 when first &gt; second , -1 second &gt; first</a:t>
            </a:r>
            <a:endParaRPr>
              <a:solidFill>
                <a:schemeClr val="lt1"/>
              </a:solidFill>
              <a:latin typeface="ABeeZee"/>
              <a:ea typeface="ABeeZee"/>
              <a:cs typeface="ABeeZee"/>
              <a:sym typeface="ABeeZee"/>
            </a:endParaRPr>
          </a:p>
        </p:txBody>
      </p:sp>
      <p:sp>
        <p:nvSpPr>
          <p:cNvPr id="1260" name="Google Shape;1260;p94"/>
          <p:cNvSpPr txBox="1"/>
          <p:nvPr/>
        </p:nvSpPr>
        <p:spPr>
          <a:xfrm>
            <a:off x="3671091" y="3706452"/>
            <a:ext cx="1928400" cy="50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ar" sz="1500">
                <a:solidFill>
                  <a:schemeClr val="lt1"/>
                </a:solidFill>
                <a:latin typeface="ABeeZee"/>
                <a:ea typeface="ABeeZee"/>
                <a:cs typeface="ABeeZee"/>
                <a:sym typeface="ABeeZee"/>
              </a:rPr>
              <a:t>get text from any position</a:t>
            </a:r>
            <a:endParaRPr sz="1500">
              <a:solidFill>
                <a:schemeClr val="lt1"/>
              </a:solidFill>
              <a:latin typeface="ABeeZee"/>
              <a:ea typeface="ABeeZee"/>
              <a:cs typeface="ABeeZee"/>
              <a:sym typeface="ABeeZee"/>
            </a:endParaRPr>
          </a:p>
        </p:txBody>
      </p:sp>
      <p:sp>
        <p:nvSpPr>
          <p:cNvPr id="1261" name="Google Shape;1261;p94"/>
          <p:cNvSpPr txBox="1"/>
          <p:nvPr/>
        </p:nvSpPr>
        <p:spPr>
          <a:xfrm>
            <a:off x="6054722" y="3706452"/>
            <a:ext cx="1928400" cy="8313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ar">
                <a:solidFill>
                  <a:schemeClr val="lt1"/>
                </a:solidFill>
                <a:latin typeface="ABeeZee"/>
                <a:ea typeface="ABeeZee"/>
                <a:cs typeface="ABeeZee"/>
                <a:sym typeface="ABeeZee"/>
              </a:rPr>
              <a:t>split String by comma , space or letter</a:t>
            </a:r>
            <a:endParaRPr>
              <a:solidFill>
                <a:schemeClr val="lt1"/>
              </a:solidFill>
              <a:latin typeface="ABeeZee"/>
              <a:ea typeface="ABeeZee"/>
              <a:cs typeface="ABeeZee"/>
              <a:sym typeface="ABeeZee"/>
            </a:endParaRPr>
          </a:p>
        </p:txBody>
      </p:sp>
      <p:sp>
        <p:nvSpPr>
          <p:cNvPr id="1262" name="Google Shape;1262;p94"/>
          <p:cNvSpPr txBox="1"/>
          <p:nvPr/>
        </p:nvSpPr>
        <p:spPr>
          <a:xfrm>
            <a:off x="1066400" y="418862"/>
            <a:ext cx="7139700" cy="5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ar" sz="2700">
                <a:solidFill>
                  <a:schemeClr val="dk2"/>
                </a:solidFill>
                <a:highlight>
                  <a:schemeClr val="accent1"/>
                </a:highlight>
                <a:latin typeface="Raleway"/>
                <a:ea typeface="Raleway"/>
                <a:cs typeface="Raleway"/>
                <a:sym typeface="Raleway"/>
              </a:rPr>
              <a:t>String Methods</a:t>
            </a:r>
            <a:endParaRPr b="1" sz="2700">
              <a:solidFill>
                <a:schemeClr val="dk2"/>
              </a:solidFill>
              <a:highlight>
                <a:schemeClr val="accent1"/>
              </a:highlight>
              <a:latin typeface="Raleway"/>
              <a:ea typeface="Raleway"/>
              <a:cs typeface="Raleway"/>
              <a:sym typeface="Raleway"/>
            </a:endParaRPr>
          </a:p>
        </p:txBody>
      </p:sp>
      <p:sp>
        <p:nvSpPr>
          <p:cNvPr id="1263" name="Google Shape;1263;p94"/>
          <p:cNvSpPr txBox="1"/>
          <p:nvPr/>
        </p:nvSpPr>
        <p:spPr>
          <a:xfrm>
            <a:off x="1966027" y="1247706"/>
            <a:ext cx="571200" cy="359400"/>
          </a:xfrm>
          <a:prstGeom prst="rect">
            <a:avLst/>
          </a:prstGeom>
          <a:no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ar" sz="2200">
                <a:solidFill>
                  <a:srgbClr val="FFFFFF"/>
                </a:solidFill>
                <a:latin typeface="ABeeZee"/>
                <a:ea typeface="ABeeZee"/>
                <a:cs typeface="ABeeZee"/>
                <a:sym typeface="ABeeZee"/>
              </a:rPr>
              <a:t>5</a:t>
            </a:r>
            <a:endParaRPr b="1" sz="2200">
              <a:solidFill>
                <a:srgbClr val="FFFFFF"/>
              </a:solidFill>
              <a:latin typeface="ABeeZee"/>
              <a:ea typeface="ABeeZee"/>
              <a:cs typeface="ABeeZee"/>
              <a:sym typeface="ABeeZee"/>
            </a:endParaRPr>
          </a:p>
        </p:txBody>
      </p:sp>
      <p:sp>
        <p:nvSpPr>
          <p:cNvPr id="1264" name="Google Shape;1264;p94"/>
          <p:cNvSpPr txBox="1"/>
          <p:nvPr/>
        </p:nvSpPr>
        <p:spPr>
          <a:xfrm>
            <a:off x="4349659" y="1247706"/>
            <a:ext cx="571200" cy="359400"/>
          </a:xfrm>
          <a:prstGeom prst="rect">
            <a:avLst/>
          </a:prstGeom>
          <a:no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ar" sz="2200">
                <a:solidFill>
                  <a:srgbClr val="FFFFFF"/>
                </a:solidFill>
                <a:latin typeface="ABeeZee"/>
                <a:ea typeface="ABeeZee"/>
                <a:cs typeface="ABeeZee"/>
                <a:sym typeface="ABeeZee"/>
              </a:rPr>
              <a:t>6</a:t>
            </a:r>
            <a:endParaRPr b="1" sz="2200">
              <a:solidFill>
                <a:srgbClr val="FFFFFF"/>
              </a:solidFill>
              <a:latin typeface="ABeeZee"/>
              <a:ea typeface="ABeeZee"/>
              <a:cs typeface="ABeeZee"/>
              <a:sym typeface="ABeeZee"/>
            </a:endParaRPr>
          </a:p>
        </p:txBody>
      </p:sp>
      <p:sp>
        <p:nvSpPr>
          <p:cNvPr id="1265" name="Google Shape;1265;p94"/>
          <p:cNvSpPr txBox="1"/>
          <p:nvPr/>
        </p:nvSpPr>
        <p:spPr>
          <a:xfrm>
            <a:off x="6733290" y="1247706"/>
            <a:ext cx="571200" cy="359400"/>
          </a:xfrm>
          <a:prstGeom prst="rect">
            <a:avLst/>
          </a:prstGeom>
          <a:no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ar" sz="2200">
                <a:solidFill>
                  <a:srgbClr val="FFFFFF"/>
                </a:solidFill>
                <a:latin typeface="ABeeZee"/>
                <a:ea typeface="ABeeZee"/>
                <a:cs typeface="ABeeZee"/>
                <a:sym typeface="ABeeZee"/>
              </a:rPr>
              <a:t>7</a:t>
            </a:r>
            <a:endParaRPr b="1" sz="2200">
              <a:solidFill>
                <a:srgbClr val="FFFFFF"/>
              </a:solidFill>
              <a:latin typeface="ABeeZee"/>
              <a:ea typeface="ABeeZee"/>
              <a:cs typeface="ABeeZee"/>
              <a:sym typeface="ABeeZee"/>
            </a:endParaRPr>
          </a:p>
        </p:txBody>
      </p:sp>
      <p:sp>
        <p:nvSpPr>
          <p:cNvPr id="1266" name="Google Shape;1266;p94"/>
          <p:cNvSpPr txBox="1"/>
          <p:nvPr/>
        </p:nvSpPr>
        <p:spPr>
          <a:xfrm>
            <a:off x="1966027" y="2883817"/>
            <a:ext cx="571200" cy="359400"/>
          </a:xfrm>
          <a:prstGeom prst="rect">
            <a:avLst/>
          </a:prstGeom>
          <a:no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ar" sz="2200">
                <a:solidFill>
                  <a:srgbClr val="FFFFFF"/>
                </a:solidFill>
                <a:latin typeface="ABeeZee"/>
                <a:ea typeface="ABeeZee"/>
                <a:cs typeface="ABeeZee"/>
                <a:sym typeface="ABeeZee"/>
              </a:rPr>
              <a:t>8</a:t>
            </a:r>
            <a:endParaRPr b="1" sz="2200">
              <a:solidFill>
                <a:srgbClr val="FFFFFF"/>
              </a:solidFill>
              <a:latin typeface="ABeeZee"/>
              <a:ea typeface="ABeeZee"/>
              <a:cs typeface="ABeeZee"/>
              <a:sym typeface="ABeeZee"/>
            </a:endParaRPr>
          </a:p>
        </p:txBody>
      </p:sp>
      <p:sp>
        <p:nvSpPr>
          <p:cNvPr id="1267" name="Google Shape;1267;p94"/>
          <p:cNvSpPr txBox="1"/>
          <p:nvPr/>
        </p:nvSpPr>
        <p:spPr>
          <a:xfrm>
            <a:off x="4349520" y="2883817"/>
            <a:ext cx="571500" cy="359400"/>
          </a:xfrm>
          <a:prstGeom prst="rect">
            <a:avLst/>
          </a:prstGeom>
          <a:no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ar" sz="2200">
                <a:solidFill>
                  <a:srgbClr val="FFFFFF"/>
                </a:solidFill>
                <a:latin typeface="ABeeZee"/>
                <a:ea typeface="ABeeZee"/>
                <a:cs typeface="ABeeZee"/>
                <a:sym typeface="ABeeZee"/>
              </a:rPr>
              <a:t>9</a:t>
            </a:r>
            <a:endParaRPr b="1" sz="2200">
              <a:solidFill>
                <a:srgbClr val="FFFFFF"/>
              </a:solidFill>
              <a:latin typeface="ABeeZee"/>
              <a:ea typeface="ABeeZee"/>
              <a:cs typeface="ABeeZee"/>
              <a:sym typeface="ABeeZee"/>
            </a:endParaRPr>
          </a:p>
        </p:txBody>
      </p:sp>
      <p:sp>
        <p:nvSpPr>
          <p:cNvPr id="1268" name="Google Shape;1268;p94"/>
          <p:cNvSpPr txBox="1"/>
          <p:nvPr/>
        </p:nvSpPr>
        <p:spPr>
          <a:xfrm>
            <a:off x="6733290" y="2883817"/>
            <a:ext cx="571200" cy="359400"/>
          </a:xfrm>
          <a:prstGeom prst="rect">
            <a:avLst/>
          </a:prstGeom>
          <a:no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ar" sz="2200">
                <a:solidFill>
                  <a:srgbClr val="FFFFFF"/>
                </a:solidFill>
                <a:latin typeface="ABeeZee"/>
                <a:ea typeface="ABeeZee"/>
                <a:cs typeface="ABeeZee"/>
                <a:sym typeface="ABeeZee"/>
              </a:rPr>
              <a:t>10</a:t>
            </a:r>
            <a:endParaRPr b="1" sz="2200">
              <a:solidFill>
                <a:srgbClr val="FFFFFF"/>
              </a:solidFill>
              <a:latin typeface="ABeeZee"/>
              <a:ea typeface="ABeeZee"/>
              <a:cs typeface="ABeeZee"/>
              <a:sym typeface="ABeeZee"/>
            </a:endParaRPr>
          </a:p>
        </p:txBody>
      </p:sp>
      <p:sp>
        <p:nvSpPr>
          <p:cNvPr id="1269" name="Google Shape;1269;p94"/>
          <p:cNvSpPr txBox="1"/>
          <p:nvPr/>
        </p:nvSpPr>
        <p:spPr>
          <a:xfrm>
            <a:off x="1287459" y="1826761"/>
            <a:ext cx="1928400" cy="27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ar" sz="1600">
                <a:solidFill>
                  <a:schemeClr val="lt1"/>
                </a:solidFill>
                <a:latin typeface="ABeeZee"/>
                <a:ea typeface="ABeeZee"/>
                <a:cs typeface="ABeeZee"/>
                <a:sym typeface="ABeeZee"/>
              </a:rPr>
              <a:t>contains()</a:t>
            </a:r>
            <a:endParaRPr b="1" sz="1600">
              <a:solidFill>
                <a:schemeClr val="lt1"/>
              </a:solidFill>
              <a:latin typeface="ABeeZee"/>
              <a:ea typeface="ABeeZee"/>
              <a:cs typeface="ABeeZee"/>
              <a:sym typeface="ABeeZee"/>
            </a:endParaRPr>
          </a:p>
        </p:txBody>
      </p:sp>
      <p:sp>
        <p:nvSpPr>
          <p:cNvPr id="1270" name="Google Shape;1270;p94"/>
          <p:cNvSpPr txBox="1"/>
          <p:nvPr/>
        </p:nvSpPr>
        <p:spPr>
          <a:xfrm>
            <a:off x="3671091" y="1826761"/>
            <a:ext cx="1928400" cy="27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ar" sz="1600">
                <a:solidFill>
                  <a:schemeClr val="lt1"/>
                </a:solidFill>
                <a:latin typeface="ABeeZee"/>
                <a:ea typeface="ABeeZee"/>
                <a:cs typeface="ABeeZee"/>
                <a:sym typeface="ABeeZee"/>
              </a:rPr>
              <a:t>indexOf()</a:t>
            </a:r>
            <a:endParaRPr b="1" sz="1600">
              <a:solidFill>
                <a:schemeClr val="lt1"/>
              </a:solidFill>
              <a:latin typeface="ABeeZee"/>
              <a:ea typeface="ABeeZee"/>
              <a:cs typeface="ABeeZee"/>
              <a:sym typeface="ABeeZee"/>
            </a:endParaRPr>
          </a:p>
        </p:txBody>
      </p:sp>
      <p:sp>
        <p:nvSpPr>
          <p:cNvPr id="1271" name="Google Shape;1271;p94"/>
          <p:cNvSpPr txBox="1"/>
          <p:nvPr/>
        </p:nvSpPr>
        <p:spPr>
          <a:xfrm>
            <a:off x="6054725" y="1826750"/>
            <a:ext cx="1998600" cy="27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ar" sz="1500">
                <a:solidFill>
                  <a:schemeClr val="lt1"/>
                </a:solidFill>
                <a:latin typeface="ABeeZee"/>
                <a:ea typeface="ABeeZee"/>
                <a:cs typeface="ABeeZee"/>
                <a:sym typeface="ABeeZee"/>
              </a:rPr>
              <a:t>replaceAll(text,text)</a:t>
            </a:r>
            <a:endParaRPr b="1" sz="1500">
              <a:solidFill>
                <a:schemeClr val="lt1"/>
              </a:solidFill>
              <a:latin typeface="ABeeZee"/>
              <a:ea typeface="ABeeZee"/>
              <a:cs typeface="ABeeZee"/>
              <a:sym typeface="ABeeZee"/>
            </a:endParaRPr>
          </a:p>
        </p:txBody>
      </p:sp>
      <p:sp>
        <p:nvSpPr>
          <p:cNvPr id="1272" name="Google Shape;1272;p94"/>
          <p:cNvSpPr txBox="1"/>
          <p:nvPr/>
        </p:nvSpPr>
        <p:spPr>
          <a:xfrm>
            <a:off x="1287459" y="3434771"/>
            <a:ext cx="1928400" cy="27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ar" sz="1600">
                <a:solidFill>
                  <a:schemeClr val="lt1"/>
                </a:solidFill>
                <a:latin typeface="ABeeZee"/>
                <a:ea typeface="ABeeZee"/>
                <a:cs typeface="ABeeZee"/>
                <a:sym typeface="ABeeZee"/>
              </a:rPr>
              <a:t>compareTo()</a:t>
            </a:r>
            <a:endParaRPr b="1" sz="1600">
              <a:solidFill>
                <a:schemeClr val="lt1"/>
              </a:solidFill>
              <a:latin typeface="ABeeZee"/>
              <a:ea typeface="ABeeZee"/>
              <a:cs typeface="ABeeZee"/>
              <a:sym typeface="ABeeZee"/>
            </a:endParaRPr>
          </a:p>
        </p:txBody>
      </p:sp>
      <p:sp>
        <p:nvSpPr>
          <p:cNvPr id="1273" name="Google Shape;1273;p94"/>
          <p:cNvSpPr txBox="1"/>
          <p:nvPr/>
        </p:nvSpPr>
        <p:spPr>
          <a:xfrm>
            <a:off x="3671100" y="3434775"/>
            <a:ext cx="2104200" cy="27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ar" sz="1500">
                <a:solidFill>
                  <a:schemeClr val="lt1"/>
                </a:solidFill>
                <a:latin typeface="ABeeZee"/>
                <a:ea typeface="ABeeZee"/>
                <a:cs typeface="ABeeZee"/>
                <a:sym typeface="ABeeZee"/>
              </a:rPr>
              <a:t>subString(start,end?)</a:t>
            </a:r>
            <a:endParaRPr b="1" sz="1500">
              <a:solidFill>
                <a:schemeClr val="lt1"/>
              </a:solidFill>
              <a:latin typeface="ABeeZee"/>
              <a:ea typeface="ABeeZee"/>
              <a:cs typeface="ABeeZee"/>
              <a:sym typeface="ABeeZee"/>
            </a:endParaRPr>
          </a:p>
        </p:txBody>
      </p:sp>
      <p:sp>
        <p:nvSpPr>
          <p:cNvPr id="1274" name="Google Shape;1274;p94"/>
          <p:cNvSpPr txBox="1"/>
          <p:nvPr/>
        </p:nvSpPr>
        <p:spPr>
          <a:xfrm>
            <a:off x="6054722" y="3434771"/>
            <a:ext cx="1928400" cy="27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ar" sz="1600">
                <a:solidFill>
                  <a:schemeClr val="lt1"/>
                </a:solidFill>
                <a:latin typeface="ABeeZee"/>
                <a:ea typeface="ABeeZee"/>
                <a:cs typeface="ABeeZee"/>
                <a:sym typeface="ABeeZee"/>
              </a:rPr>
              <a:t>split()</a:t>
            </a:r>
            <a:endParaRPr b="1" sz="1600">
              <a:solidFill>
                <a:schemeClr val="lt1"/>
              </a:solidFill>
              <a:latin typeface="ABeeZee"/>
              <a:ea typeface="ABeeZee"/>
              <a:cs typeface="ABeeZee"/>
              <a:sym typeface="ABeeZe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8" name="Shape 1278"/>
        <p:cNvGrpSpPr/>
        <p:nvPr/>
      </p:nvGrpSpPr>
      <p:grpSpPr>
        <a:xfrm>
          <a:off x="0" y="0"/>
          <a:ext cx="0" cy="0"/>
          <a:chOff x="0" y="0"/>
          <a:chExt cx="0" cy="0"/>
        </a:xfrm>
      </p:grpSpPr>
      <p:sp>
        <p:nvSpPr>
          <p:cNvPr id="1279" name="Google Shape;1279;p95"/>
          <p:cNvSpPr txBox="1"/>
          <p:nvPr/>
        </p:nvSpPr>
        <p:spPr>
          <a:xfrm>
            <a:off x="1825975" y="612600"/>
            <a:ext cx="55308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400"/>
              <a:buFont typeface="Limelight"/>
              <a:buNone/>
            </a:pPr>
            <a:r>
              <a:rPr b="0" i="0" lang="ar" sz="3400" u="none" cap="none" strike="noStrike">
                <a:solidFill>
                  <a:schemeClr val="dk2"/>
                </a:solidFill>
                <a:highlight>
                  <a:schemeClr val="accent1"/>
                </a:highlight>
                <a:latin typeface="Poppins Black"/>
                <a:ea typeface="Poppins Black"/>
                <a:cs typeface="Poppins Black"/>
                <a:sym typeface="Poppins Black"/>
              </a:rPr>
              <a:t>Advanced Data Types</a:t>
            </a:r>
            <a:endParaRPr b="0" i="0" sz="3400" u="none" cap="none" strike="noStrike">
              <a:solidFill>
                <a:schemeClr val="dk2"/>
              </a:solidFill>
              <a:highlight>
                <a:schemeClr val="accent1"/>
              </a:highlight>
              <a:latin typeface="Poppins Black"/>
              <a:ea typeface="Poppins Black"/>
              <a:cs typeface="Poppins Black"/>
              <a:sym typeface="Poppins Black"/>
            </a:endParaRPr>
          </a:p>
          <a:p>
            <a:pPr indent="0" lvl="0" marL="0" marR="0" rtl="0" algn="ctr">
              <a:lnSpc>
                <a:spcPct val="100000"/>
              </a:lnSpc>
              <a:spcBef>
                <a:spcPts val="0"/>
              </a:spcBef>
              <a:spcAft>
                <a:spcPts val="0"/>
              </a:spcAft>
              <a:buClr>
                <a:srgbClr val="000000"/>
              </a:buClr>
              <a:buSzPts val="3400"/>
              <a:buFont typeface="Limelight"/>
              <a:buNone/>
            </a:pPr>
            <a:r>
              <a:t/>
            </a:r>
            <a:endParaRPr b="0" i="0" sz="1400" u="none" cap="none" strike="noStrike">
              <a:solidFill>
                <a:schemeClr val="lt1"/>
              </a:solidFill>
              <a:latin typeface="Arial"/>
              <a:ea typeface="Arial"/>
              <a:cs typeface="Arial"/>
              <a:sym typeface="Arial"/>
            </a:endParaRPr>
          </a:p>
        </p:txBody>
      </p:sp>
      <p:sp>
        <p:nvSpPr>
          <p:cNvPr id="1280" name="Google Shape;1280;p95"/>
          <p:cNvSpPr txBox="1"/>
          <p:nvPr/>
        </p:nvSpPr>
        <p:spPr>
          <a:xfrm>
            <a:off x="535525" y="1441225"/>
            <a:ext cx="4907700" cy="1408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800"/>
              <a:buFont typeface="Arial"/>
              <a:buNone/>
            </a:pPr>
            <a:r>
              <a:rPr b="1" i="0" lang="ar" sz="2800" u="none" cap="none" strike="noStrike">
                <a:solidFill>
                  <a:schemeClr val="lt1"/>
                </a:solidFill>
                <a:latin typeface="Raleway"/>
                <a:ea typeface="Raleway"/>
                <a:cs typeface="Raleway"/>
                <a:sym typeface="Raleway"/>
              </a:rPr>
              <a:t>Dynamic &amp; Var</a:t>
            </a:r>
            <a:endParaRPr b="1" i="0" sz="2800" u="none" cap="none" strike="noStrike">
              <a:solidFill>
                <a:schemeClr val="lt1"/>
              </a:solidFill>
              <a:latin typeface="Raleway"/>
              <a:ea typeface="Raleway"/>
              <a:cs typeface="Raleway"/>
              <a:sym typeface="Raleway"/>
            </a:endParaRPr>
          </a:p>
          <a:p>
            <a:pPr indent="0" lvl="0" marL="0" marR="0" rtl="0" algn="l">
              <a:lnSpc>
                <a:spcPct val="150000"/>
              </a:lnSpc>
              <a:spcBef>
                <a:spcPts val="0"/>
              </a:spcBef>
              <a:spcAft>
                <a:spcPts val="0"/>
              </a:spcAft>
              <a:buClr>
                <a:srgbClr val="000000"/>
              </a:buClr>
              <a:buSzPts val="1500"/>
              <a:buFont typeface="Arial"/>
              <a:buNone/>
            </a:pPr>
            <a:r>
              <a:rPr b="0" i="0" lang="ar" sz="1500" u="none" cap="none" strike="noStrike">
                <a:solidFill>
                  <a:schemeClr val="lt1"/>
                </a:solidFill>
                <a:latin typeface="Raleway"/>
                <a:ea typeface="Raleway"/>
                <a:cs typeface="Raleway"/>
                <a:sym typeface="Raleway"/>
              </a:rPr>
              <a:t>Both of them are used to define variables that can store any type of data, but with a slight difference</a:t>
            </a:r>
            <a:endParaRPr b="0" i="0" sz="1500" u="none" cap="none" strike="noStrike">
              <a:solidFill>
                <a:schemeClr val="lt1"/>
              </a:solidFill>
              <a:latin typeface="Raleway"/>
              <a:ea typeface="Raleway"/>
              <a:cs typeface="Raleway"/>
              <a:sym typeface="Raleway"/>
            </a:endParaRPr>
          </a:p>
        </p:txBody>
      </p:sp>
      <p:pic>
        <p:nvPicPr>
          <p:cNvPr id="1281" name="Google Shape;1281;p95"/>
          <p:cNvPicPr preferRelativeResize="0"/>
          <p:nvPr/>
        </p:nvPicPr>
        <p:blipFill rotWithShape="1">
          <a:blip r:embed="rId3">
            <a:alphaModFix/>
          </a:blip>
          <a:srcRect b="0" l="0" r="0" t="0"/>
          <a:stretch/>
        </p:blipFill>
        <p:spPr>
          <a:xfrm>
            <a:off x="3527900" y="3171375"/>
            <a:ext cx="5440676" cy="996625"/>
          </a:xfrm>
          <a:prstGeom prst="rect">
            <a:avLst/>
          </a:prstGeom>
          <a:noFill/>
          <a:ln>
            <a:noFill/>
          </a:ln>
        </p:spPr>
      </p:pic>
      <p:pic>
        <p:nvPicPr>
          <p:cNvPr id="1282" name="Google Shape;1282;p95"/>
          <p:cNvPicPr preferRelativeResize="0"/>
          <p:nvPr/>
        </p:nvPicPr>
        <p:blipFill rotWithShape="1">
          <a:blip r:embed="rId4">
            <a:alphaModFix/>
          </a:blip>
          <a:srcRect b="0" l="0" r="0" t="0"/>
          <a:stretch/>
        </p:blipFill>
        <p:spPr>
          <a:xfrm>
            <a:off x="633875" y="3171375"/>
            <a:ext cx="2512225" cy="996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286" name="Shape 1286"/>
        <p:cNvGrpSpPr/>
        <p:nvPr/>
      </p:nvGrpSpPr>
      <p:grpSpPr>
        <a:xfrm>
          <a:off x="0" y="0"/>
          <a:ext cx="0" cy="0"/>
          <a:chOff x="0" y="0"/>
          <a:chExt cx="0" cy="0"/>
        </a:xfrm>
      </p:grpSpPr>
      <p:sp>
        <p:nvSpPr>
          <p:cNvPr id="1287" name="Google Shape;1287;p96"/>
          <p:cNvSpPr txBox="1"/>
          <p:nvPr/>
        </p:nvSpPr>
        <p:spPr>
          <a:xfrm>
            <a:off x="1971001" y="265488"/>
            <a:ext cx="55308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400"/>
              <a:buFont typeface="Limelight"/>
              <a:buNone/>
            </a:pPr>
            <a:r>
              <a:rPr b="0" i="0" lang="ar" sz="3400" u="none" cap="none" strike="noStrike">
                <a:solidFill>
                  <a:schemeClr val="dk2"/>
                </a:solidFill>
                <a:highlight>
                  <a:schemeClr val="accent1"/>
                </a:highlight>
                <a:latin typeface="Poppins Black"/>
                <a:ea typeface="Poppins Black"/>
                <a:cs typeface="Poppins Black"/>
                <a:sym typeface="Poppins Black"/>
              </a:rPr>
              <a:t>Advanced Data Types</a:t>
            </a:r>
            <a:endParaRPr b="0" i="0" sz="3400" u="none" cap="none" strike="noStrike">
              <a:solidFill>
                <a:schemeClr val="dk2"/>
              </a:solidFill>
              <a:highlight>
                <a:schemeClr val="accent1"/>
              </a:highlight>
              <a:latin typeface="Poppins Black"/>
              <a:ea typeface="Poppins Black"/>
              <a:cs typeface="Poppins Black"/>
              <a:sym typeface="Poppins Black"/>
            </a:endParaRPr>
          </a:p>
          <a:p>
            <a:pPr indent="0" lvl="0" marL="0" marR="0" rtl="0" algn="ctr">
              <a:lnSpc>
                <a:spcPct val="100000"/>
              </a:lnSpc>
              <a:spcBef>
                <a:spcPts val="0"/>
              </a:spcBef>
              <a:spcAft>
                <a:spcPts val="0"/>
              </a:spcAft>
              <a:buClr>
                <a:srgbClr val="000000"/>
              </a:buClr>
              <a:buSzPts val="3400"/>
              <a:buFont typeface="Limelight"/>
              <a:buNone/>
            </a:pPr>
            <a:r>
              <a:t/>
            </a:r>
            <a:endParaRPr b="0" i="0" sz="1400" u="none" cap="none" strike="noStrike">
              <a:solidFill>
                <a:srgbClr val="69C26C"/>
              </a:solidFill>
              <a:latin typeface="Arial"/>
              <a:ea typeface="Arial"/>
              <a:cs typeface="Arial"/>
              <a:sym typeface="Arial"/>
            </a:endParaRPr>
          </a:p>
        </p:txBody>
      </p:sp>
      <p:sp>
        <p:nvSpPr>
          <p:cNvPr id="1288" name="Google Shape;1288;p96"/>
          <p:cNvSpPr txBox="1"/>
          <p:nvPr/>
        </p:nvSpPr>
        <p:spPr>
          <a:xfrm>
            <a:off x="713238" y="1083213"/>
            <a:ext cx="7717500" cy="3241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0"/>
              </a:spcAft>
              <a:buClr>
                <a:srgbClr val="000000"/>
              </a:buClr>
              <a:buSzPts val="2000"/>
              <a:buFont typeface="Arial"/>
              <a:buNone/>
            </a:pPr>
            <a:r>
              <a:rPr b="1" i="0" lang="ar" sz="2000" u="none" cap="none" strike="noStrike">
                <a:solidFill>
                  <a:schemeClr val="lt1"/>
                </a:solidFill>
                <a:latin typeface="Raleway"/>
                <a:ea typeface="Raleway"/>
                <a:cs typeface="Raleway"/>
                <a:sym typeface="Raleway"/>
              </a:rPr>
              <a:t>Final Vs Const</a:t>
            </a:r>
            <a:endParaRPr b="1" i="0" sz="2000" u="none" cap="none" strike="noStrike">
              <a:solidFill>
                <a:schemeClr val="lt1"/>
              </a:solidFill>
              <a:latin typeface="Raleway"/>
              <a:ea typeface="Raleway"/>
              <a:cs typeface="Raleway"/>
              <a:sym typeface="Raleway"/>
            </a:endParaRPr>
          </a:p>
          <a:p>
            <a:pPr indent="0" lvl="0" marL="0" marR="0" rtl="0" algn="l">
              <a:lnSpc>
                <a:spcPct val="115000"/>
              </a:lnSpc>
              <a:spcBef>
                <a:spcPts val="1200"/>
              </a:spcBef>
              <a:spcAft>
                <a:spcPts val="0"/>
              </a:spcAft>
              <a:buClr>
                <a:srgbClr val="000000"/>
              </a:buClr>
              <a:buSzPts val="1300"/>
              <a:buFont typeface="Arial"/>
              <a:buNone/>
            </a:pPr>
            <a:r>
              <a:rPr b="0" i="0" lang="ar" sz="1300" u="none" cap="none" strike="noStrike">
                <a:solidFill>
                  <a:schemeClr val="lt1"/>
                </a:solidFill>
                <a:latin typeface="Raleway"/>
                <a:ea typeface="Raleway"/>
                <a:cs typeface="Raleway"/>
                <a:sym typeface="Raleway"/>
              </a:rPr>
              <a:t>If you do not want to change the value of a variable, then you can use either final or const in dart.</a:t>
            </a:r>
            <a:endParaRPr b="0" i="0" sz="1300" u="none" cap="none" strike="noStrike">
              <a:solidFill>
                <a:schemeClr val="lt1"/>
              </a:solidFill>
              <a:latin typeface="Raleway"/>
              <a:ea typeface="Raleway"/>
              <a:cs typeface="Raleway"/>
              <a:sym typeface="Raleway"/>
            </a:endParaRPr>
          </a:p>
          <a:p>
            <a:pPr indent="0" lvl="0" marL="0" marR="0" rtl="0" algn="l">
              <a:lnSpc>
                <a:spcPct val="115000"/>
              </a:lnSpc>
              <a:spcBef>
                <a:spcPts val="1400"/>
              </a:spcBef>
              <a:spcAft>
                <a:spcPts val="0"/>
              </a:spcAft>
              <a:buClr>
                <a:srgbClr val="000000"/>
              </a:buClr>
              <a:buSzPts val="1500"/>
              <a:buFont typeface="Arial"/>
              <a:buNone/>
            </a:pPr>
            <a:r>
              <a:rPr b="1" i="0" lang="ar" sz="1500" u="none" cap="none" strike="noStrike">
                <a:solidFill>
                  <a:schemeClr val="lt1"/>
                </a:solidFill>
                <a:latin typeface="Raleway"/>
                <a:ea typeface="Raleway"/>
                <a:cs typeface="Raleway"/>
                <a:sym typeface="Raleway"/>
              </a:rPr>
              <a:t>Const In Dart</a:t>
            </a:r>
            <a:endParaRPr b="1" i="0" sz="1500" u="none" cap="none" strike="noStrike">
              <a:solidFill>
                <a:schemeClr val="lt1"/>
              </a:solidFill>
              <a:latin typeface="Raleway"/>
              <a:ea typeface="Raleway"/>
              <a:cs typeface="Raleway"/>
              <a:sym typeface="Raleway"/>
            </a:endParaRPr>
          </a:p>
          <a:p>
            <a:pPr indent="0" lvl="0" marL="0" marR="0" rtl="0" algn="l">
              <a:lnSpc>
                <a:spcPct val="115000"/>
              </a:lnSpc>
              <a:spcBef>
                <a:spcPts val="1200"/>
              </a:spcBef>
              <a:spcAft>
                <a:spcPts val="0"/>
              </a:spcAft>
              <a:buClr>
                <a:srgbClr val="000000"/>
              </a:buClr>
              <a:buSzPts val="1300"/>
              <a:buFont typeface="Arial"/>
              <a:buNone/>
            </a:pPr>
            <a:r>
              <a:rPr b="0" i="0" lang="ar" sz="1300" u="none" cap="none" strike="noStrike">
                <a:solidFill>
                  <a:schemeClr val="lt1"/>
                </a:solidFill>
                <a:latin typeface="Raleway"/>
                <a:ea typeface="Raleway"/>
                <a:cs typeface="Raleway"/>
                <a:sym typeface="Raleway"/>
              </a:rPr>
              <a:t>If you need to calculate value at compile-time, it is a good idea to choose const over final. A const variable is a compile-time constant. They must be created from data that can be calculated at compile time. 100+1 is valid const expression but const date = DateTime.now(); is not.</a:t>
            </a:r>
            <a:endParaRPr b="0" i="0" sz="1300" u="none" cap="none" strike="noStrike">
              <a:solidFill>
                <a:schemeClr val="lt1"/>
              </a:solidFill>
              <a:latin typeface="Raleway"/>
              <a:ea typeface="Raleway"/>
              <a:cs typeface="Raleway"/>
              <a:sym typeface="Raleway"/>
            </a:endParaRPr>
          </a:p>
          <a:p>
            <a:pPr indent="0" lvl="0" marL="0" marR="0" rtl="0" algn="l">
              <a:lnSpc>
                <a:spcPct val="115000"/>
              </a:lnSpc>
              <a:spcBef>
                <a:spcPts val="1400"/>
              </a:spcBef>
              <a:spcAft>
                <a:spcPts val="0"/>
              </a:spcAft>
              <a:buClr>
                <a:srgbClr val="000000"/>
              </a:buClr>
              <a:buSzPts val="1500"/>
              <a:buFont typeface="Arial"/>
              <a:buNone/>
            </a:pPr>
            <a:r>
              <a:rPr b="1" i="0" lang="ar" sz="1500" u="none" cap="none" strike="noStrike">
                <a:solidFill>
                  <a:schemeClr val="lt1"/>
                </a:solidFill>
                <a:latin typeface="Raleway"/>
                <a:ea typeface="Raleway"/>
                <a:cs typeface="Raleway"/>
                <a:sym typeface="Raleway"/>
              </a:rPr>
              <a:t>Final In Dart</a:t>
            </a:r>
            <a:endParaRPr b="1" i="0" sz="1500" u="none" cap="none" strike="noStrike">
              <a:solidFill>
                <a:schemeClr val="lt1"/>
              </a:solidFill>
              <a:latin typeface="Raleway"/>
              <a:ea typeface="Raleway"/>
              <a:cs typeface="Raleway"/>
              <a:sym typeface="Raleway"/>
            </a:endParaRPr>
          </a:p>
          <a:p>
            <a:pPr indent="0" lvl="0" marL="0" marR="0" rtl="0" algn="l">
              <a:lnSpc>
                <a:spcPct val="115000"/>
              </a:lnSpc>
              <a:spcBef>
                <a:spcPts val="1200"/>
              </a:spcBef>
              <a:spcAft>
                <a:spcPts val="1200"/>
              </a:spcAft>
              <a:buClr>
                <a:srgbClr val="000000"/>
              </a:buClr>
              <a:buSzPts val="1300"/>
              <a:buFont typeface="Arial"/>
              <a:buNone/>
            </a:pPr>
            <a:r>
              <a:rPr b="0" i="0" lang="ar" sz="1300" u="none" cap="none" strike="noStrike">
                <a:solidFill>
                  <a:schemeClr val="lt1"/>
                </a:solidFill>
                <a:latin typeface="Raleway"/>
                <a:ea typeface="Raleway"/>
                <a:cs typeface="Raleway"/>
                <a:sym typeface="Raleway"/>
              </a:rPr>
              <a:t>If the value is calculated at runtime, you can choose final for it. For. e.g if you want to calculate date on run time, you can use final date = DateTime.now(); but not const date = DateTime.now();.</a:t>
            </a:r>
            <a:endParaRPr b="1" i="0" sz="1300" u="none" cap="none" strike="noStrike">
              <a:solidFill>
                <a:schemeClr val="lt1"/>
              </a:solidFill>
              <a:latin typeface="Raleway"/>
              <a:ea typeface="Raleway"/>
              <a:cs typeface="Raleway"/>
              <a:sym typeface="Raleway"/>
            </a:endParaRPr>
          </a:p>
        </p:txBody>
      </p:sp>
      <p:pic>
        <p:nvPicPr>
          <p:cNvPr id="1289" name="Google Shape;1289;p96"/>
          <p:cNvPicPr preferRelativeResize="0"/>
          <p:nvPr/>
        </p:nvPicPr>
        <p:blipFill rotWithShape="1">
          <a:blip r:embed="rId3">
            <a:alphaModFix/>
          </a:blip>
          <a:srcRect b="0" l="0" r="0" t="0"/>
          <a:stretch/>
        </p:blipFill>
        <p:spPr>
          <a:xfrm>
            <a:off x="2468063" y="4461863"/>
            <a:ext cx="4207876" cy="487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3" name="Shape 1293"/>
        <p:cNvGrpSpPr/>
        <p:nvPr/>
      </p:nvGrpSpPr>
      <p:grpSpPr>
        <a:xfrm>
          <a:off x="0" y="0"/>
          <a:ext cx="0" cy="0"/>
          <a:chOff x="0" y="0"/>
          <a:chExt cx="0" cy="0"/>
        </a:xfrm>
      </p:grpSpPr>
      <p:sp>
        <p:nvSpPr>
          <p:cNvPr id="1294" name="Google Shape;1294;p97"/>
          <p:cNvSpPr txBox="1"/>
          <p:nvPr/>
        </p:nvSpPr>
        <p:spPr>
          <a:xfrm>
            <a:off x="2107499" y="219875"/>
            <a:ext cx="4929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3000">
                <a:solidFill>
                  <a:schemeClr val="dk2"/>
                </a:solidFill>
                <a:highlight>
                  <a:schemeClr val="accent1"/>
                </a:highlight>
                <a:latin typeface="Raleway"/>
                <a:ea typeface="Raleway"/>
                <a:cs typeface="Raleway"/>
                <a:sym typeface="Raleway"/>
              </a:rPr>
              <a:t>Compile Time vs RunTime</a:t>
            </a:r>
            <a:endParaRPr b="1" sz="3000">
              <a:solidFill>
                <a:schemeClr val="dk2"/>
              </a:solidFill>
              <a:highlight>
                <a:schemeClr val="accent1"/>
              </a:highlight>
              <a:latin typeface="Raleway"/>
              <a:ea typeface="Raleway"/>
              <a:cs typeface="Raleway"/>
              <a:sym typeface="Raleway"/>
            </a:endParaRPr>
          </a:p>
        </p:txBody>
      </p:sp>
      <p:sp>
        <p:nvSpPr>
          <p:cNvPr id="1295" name="Google Shape;1295;p97"/>
          <p:cNvSpPr/>
          <p:nvPr/>
        </p:nvSpPr>
        <p:spPr>
          <a:xfrm>
            <a:off x="2769684" y="945475"/>
            <a:ext cx="1672500" cy="279900"/>
          </a:xfrm>
          <a:prstGeom prst="rect">
            <a:avLst/>
          </a:prstGeom>
          <a:solidFill>
            <a:srgbClr val="E04328"/>
          </a:solidFill>
          <a:ln>
            <a:noFill/>
          </a:ln>
          <a:effectLst>
            <a:outerShdw blurRad="57150" rotWithShape="0" algn="bl" dir="5400000" dist="19050">
              <a:srgbClr val="000000">
                <a:alpha val="4902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ar" sz="1700" u="none" cap="none" strike="noStrike">
                <a:solidFill>
                  <a:srgbClr val="FFFFFF"/>
                </a:solidFill>
                <a:latin typeface="ABeeZee"/>
                <a:ea typeface="ABeeZee"/>
                <a:cs typeface="ABeeZee"/>
                <a:sym typeface="ABeeZee"/>
              </a:rPr>
              <a:t>CompileTime</a:t>
            </a:r>
            <a:endParaRPr b="0" i="0" sz="1400" u="none" cap="none" strike="noStrike">
              <a:solidFill>
                <a:srgbClr val="000000"/>
              </a:solidFill>
              <a:latin typeface="Arial"/>
              <a:ea typeface="Arial"/>
              <a:cs typeface="Arial"/>
              <a:sym typeface="Arial"/>
            </a:endParaRPr>
          </a:p>
        </p:txBody>
      </p:sp>
      <p:sp>
        <p:nvSpPr>
          <p:cNvPr id="1296" name="Google Shape;1296;p97"/>
          <p:cNvSpPr txBox="1"/>
          <p:nvPr/>
        </p:nvSpPr>
        <p:spPr>
          <a:xfrm>
            <a:off x="805238" y="1698550"/>
            <a:ext cx="3383700" cy="7941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1400"/>
              </a:spcBef>
              <a:spcAft>
                <a:spcPts val="0"/>
              </a:spcAft>
              <a:buClr>
                <a:srgbClr val="000000"/>
              </a:buClr>
              <a:buSzPts val="1100"/>
              <a:buFont typeface="Arial"/>
              <a:buNone/>
            </a:pPr>
            <a:r>
              <a:rPr b="0" i="0" lang="ar" sz="1200" u="none" cap="none" strike="noStrike">
                <a:solidFill>
                  <a:srgbClr val="FFFEFE"/>
                </a:solidFill>
                <a:latin typeface="Raleway"/>
                <a:ea typeface="Raleway"/>
                <a:cs typeface="Raleway"/>
                <a:sym typeface="Raleway"/>
              </a:rPr>
              <a:t>When you run code in the dart, it will be </a:t>
            </a:r>
            <a:r>
              <a:rPr b="0" i="0" lang="ar" sz="1100" u="none" cap="none" strike="noStrike">
                <a:solidFill>
                  <a:srgbClr val="FFFEFE"/>
                </a:solidFill>
                <a:latin typeface="Raleway"/>
                <a:ea typeface="Raleway"/>
                <a:cs typeface="Raleway"/>
                <a:sym typeface="Raleway"/>
              </a:rPr>
              <a:t>compiled</a:t>
            </a:r>
            <a:r>
              <a:rPr b="0" i="0" lang="ar" sz="1200" u="none" cap="none" strike="noStrike">
                <a:solidFill>
                  <a:srgbClr val="FFFEFE"/>
                </a:solidFill>
                <a:latin typeface="Raleway"/>
                <a:ea typeface="Raleway"/>
                <a:cs typeface="Raleway"/>
                <a:sym typeface="Raleway"/>
              </a:rPr>
              <a:t> into the format that the machine can understand</a:t>
            </a:r>
            <a:endParaRPr b="1" i="0" sz="1900" u="none" cap="none" strike="noStrike">
              <a:solidFill>
                <a:srgbClr val="FFFEFE"/>
              </a:solidFill>
              <a:latin typeface="Montserrat"/>
              <a:ea typeface="Montserrat"/>
              <a:cs typeface="Montserrat"/>
              <a:sym typeface="Montserrat"/>
            </a:endParaRPr>
          </a:p>
        </p:txBody>
      </p:sp>
      <p:sp>
        <p:nvSpPr>
          <p:cNvPr id="1297" name="Google Shape;1297;p97"/>
          <p:cNvSpPr/>
          <p:nvPr/>
        </p:nvSpPr>
        <p:spPr>
          <a:xfrm>
            <a:off x="4442293" y="945475"/>
            <a:ext cx="1672500" cy="279900"/>
          </a:xfrm>
          <a:prstGeom prst="rect">
            <a:avLst/>
          </a:prstGeom>
          <a:solidFill>
            <a:srgbClr val="FFD41A"/>
          </a:solidFill>
          <a:ln>
            <a:noFill/>
          </a:ln>
          <a:effectLst>
            <a:outerShdw blurRad="57150" rotWithShape="0" algn="bl" dir="5400000" dist="19050">
              <a:srgbClr val="000000">
                <a:alpha val="4902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ar" sz="1700" u="none" cap="none" strike="noStrike">
                <a:solidFill>
                  <a:srgbClr val="000000"/>
                </a:solidFill>
                <a:latin typeface="ABeeZee"/>
                <a:ea typeface="ABeeZee"/>
                <a:cs typeface="ABeeZee"/>
                <a:sym typeface="ABeeZee"/>
              </a:rPr>
              <a:t>RunTime</a:t>
            </a:r>
            <a:endParaRPr b="0" i="0" sz="1400" u="none" cap="none" strike="noStrike">
              <a:solidFill>
                <a:srgbClr val="000000"/>
              </a:solidFill>
              <a:latin typeface="Arial"/>
              <a:ea typeface="Arial"/>
              <a:cs typeface="Arial"/>
              <a:sym typeface="Arial"/>
            </a:endParaRPr>
          </a:p>
        </p:txBody>
      </p:sp>
      <p:sp>
        <p:nvSpPr>
          <p:cNvPr id="1298" name="Google Shape;1298;p97"/>
          <p:cNvSpPr txBox="1"/>
          <p:nvPr/>
        </p:nvSpPr>
        <p:spPr>
          <a:xfrm>
            <a:off x="4604801" y="1698550"/>
            <a:ext cx="3616500" cy="7941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1400"/>
              </a:spcBef>
              <a:spcAft>
                <a:spcPts val="0"/>
              </a:spcAft>
              <a:buClr>
                <a:srgbClr val="000000"/>
              </a:buClr>
              <a:buSzPts val="1100"/>
              <a:buFont typeface="Arial"/>
              <a:buNone/>
            </a:pPr>
            <a:r>
              <a:rPr b="0" i="0" lang="ar" sz="1200" u="none" cap="none" strike="noStrike">
                <a:solidFill>
                  <a:srgbClr val="FFFEFE"/>
                </a:solidFill>
                <a:latin typeface="Raleway"/>
                <a:ea typeface="Raleway"/>
                <a:cs typeface="Raleway"/>
                <a:sym typeface="Raleway"/>
              </a:rPr>
              <a:t>Runtime is the time when your compiled code is started running. It generally occurs after the compile time.</a:t>
            </a:r>
            <a:endParaRPr b="1" i="0" sz="1900" u="none" cap="none" strike="noStrike">
              <a:solidFill>
                <a:srgbClr val="FFFEFE"/>
              </a:solidFill>
              <a:latin typeface="Montserrat"/>
              <a:ea typeface="Montserrat"/>
              <a:cs typeface="Montserrat"/>
              <a:sym typeface="Montserrat"/>
            </a:endParaRPr>
          </a:p>
        </p:txBody>
      </p:sp>
      <p:cxnSp>
        <p:nvCxnSpPr>
          <p:cNvPr id="1299" name="Google Shape;1299;p97"/>
          <p:cNvCxnSpPr>
            <a:stCxn id="1295" idx="2"/>
            <a:endCxn id="1296" idx="0"/>
          </p:cNvCxnSpPr>
          <p:nvPr/>
        </p:nvCxnSpPr>
        <p:spPr>
          <a:xfrm flipH="1">
            <a:off x="2497134" y="1225375"/>
            <a:ext cx="1108800" cy="473100"/>
          </a:xfrm>
          <a:prstGeom prst="straightConnector1">
            <a:avLst/>
          </a:prstGeom>
          <a:noFill/>
          <a:ln cap="flat" cmpd="sng" w="28575">
            <a:solidFill>
              <a:srgbClr val="E04328"/>
            </a:solidFill>
            <a:prstDash val="solid"/>
            <a:round/>
            <a:headEnd len="sm" w="sm" type="none"/>
            <a:tailEnd len="sm" w="sm" type="none"/>
          </a:ln>
          <a:effectLst>
            <a:outerShdw blurRad="57150" rotWithShape="0" algn="bl" dir="5400000" dist="19050">
              <a:srgbClr val="000000">
                <a:alpha val="49020"/>
              </a:srgbClr>
            </a:outerShdw>
          </a:effectLst>
        </p:spPr>
      </p:cxnSp>
      <p:cxnSp>
        <p:nvCxnSpPr>
          <p:cNvPr id="1300" name="Google Shape;1300;p97"/>
          <p:cNvCxnSpPr>
            <a:stCxn id="1297" idx="2"/>
            <a:endCxn id="1298" idx="0"/>
          </p:cNvCxnSpPr>
          <p:nvPr/>
        </p:nvCxnSpPr>
        <p:spPr>
          <a:xfrm>
            <a:off x="5278543" y="1225375"/>
            <a:ext cx="1134600" cy="473100"/>
          </a:xfrm>
          <a:prstGeom prst="straightConnector1">
            <a:avLst/>
          </a:prstGeom>
          <a:noFill/>
          <a:ln cap="flat" cmpd="sng" w="28575">
            <a:solidFill>
              <a:srgbClr val="FFD41A"/>
            </a:solidFill>
            <a:prstDash val="solid"/>
            <a:round/>
            <a:headEnd len="sm" w="sm" type="none"/>
            <a:tailEnd len="sm" w="sm" type="none"/>
          </a:ln>
          <a:effectLst>
            <a:outerShdw blurRad="57150" rotWithShape="0" algn="bl" dir="5400000" dist="19050">
              <a:srgbClr val="000000">
                <a:alpha val="49020"/>
              </a:srgbClr>
            </a:outerShdw>
          </a:effectLst>
        </p:spPr>
      </p:cxnSp>
      <p:sp>
        <p:nvSpPr>
          <p:cNvPr id="1301" name="Google Shape;1301;p97"/>
          <p:cNvSpPr txBox="1"/>
          <p:nvPr/>
        </p:nvSpPr>
        <p:spPr>
          <a:xfrm>
            <a:off x="3147275" y="2571745"/>
            <a:ext cx="5691300" cy="243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ar">
                <a:solidFill>
                  <a:srgbClr val="FFFEFE"/>
                </a:solidFill>
                <a:latin typeface="Raleway"/>
                <a:ea typeface="Raleway"/>
                <a:cs typeface="Raleway"/>
                <a:sym typeface="Raleway"/>
              </a:rPr>
              <a:t>When To Use Const</a:t>
            </a:r>
            <a:endParaRPr b="1">
              <a:solidFill>
                <a:srgbClr val="FFFEFE"/>
              </a:solidFill>
              <a:latin typeface="Raleway"/>
              <a:ea typeface="Raleway"/>
              <a:cs typeface="Raleway"/>
              <a:sym typeface="Raleway"/>
            </a:endParaRPr>
          </a:p>
          <a:p>
            <a:pPr indent="-304800" lvl="0" marL="457200" rtl="0" algn="l">
              <a:lnSpc>
                <a:spcPct val="115000"/>
              </a:lnSpc>
              <a:spcBef>
                <a:spcPts val="1200"/>
              </a:spcBef>
              <a:spcAft>
                <a:spcPts val="0"/>
              </a:spcAft>
              <a:buClr>
                <a:srgbClr val="FFFEFE"/>
              </a:buClr>
              <a:buSzPts val="1200"/>
              <a:buFont typeface="Arial"/>
              <a:buChar char="●"/>
            </a:pPr>
            <a:r>
              <a:rPr lang="ar" sz="1200">
                <a:solidFill>
                  <a:srgbClr val="FFFEFE"/>
                </a:solidFill>
                <a:latin typeface="Raleway"/>
                <a:ea typeface="Raleway"/>
                <a:cs typeface="Raleway"/>
                <a:sym typeface="Raleway"/>
              </a:rPr>
              <a:t>If you know the value at compile-time, choose </a:t>
            </a:r>
            <a:r>
              <a:rPr lang="ar" sz="1100">
                <a:solidFill>
                  <a:srgbClr val="FFFEFE"/>
                </a:solidFill>
                <a:latin typeface="Raleway"/>
                <a:ea typeface="Raleway"/>
                <a:cs typeface="Raleway"/>
                <a:sym typeface="Raleway"/>
              </a:rPr>
              <a:t>const</a:t>
            </a:r>
            <a:r>
              <a:rPr lang="ar" sz="1200">
                <a:solidFill>
                  <a:srgbClr val="FFFEFE"/>
                </a:solidFill>
                <a:latin typeface="Raleway"/>
                <a:ea typeface="Raleway"/>
                <a:cs typeface="Raleway"/>
                <a:sym typeface="Raleway"/>
              </a:rPr>
              <a:t> for e.g. </a:t>
            </a:r>
            <a:r>
              <a:rPr lang="ar" sz="1100">
                <a:solidFill>
                  <a:srgbClr val="FFFEFE"/>
                </a:solidFill>
                <a:latin typeface="Courier New"/>
                <a:ea typeface="Courier New"/>
                <a:cs typeface="Courier New"/>
                <a:sym typeface="Courier New"/>
              </a:rPr>
              <a:t>const a = 100;</a:t>
            </a:r>
            <a:r>
              <a:rPr lang="ar" sz="1200">
                <a:solidFill>
                  <a:srgbClr val="FFFEFE"/>
                </a:solidFill>
                <a:latin typeface="Courier New"/>
                <a:ea typeface="Courier New"/>
                <a:cs typeface="Courier New"/>
                <a:sym typeface="Courier New"/>
              </a:rPr>
              <a:t>.</a:t>
            </a:r>
            <a:endParaRPr sz="1200">
              <a:solidFill>
                <a:srgbClr val="FFFEFE"/>
              </a:solidFill>
              <a:latin typeface="Courier New"/>
              <a:ea typeface="Courier New"/>
              <a:cs typeface="Courier New"/>
              <a:sym typeface="Courier New"/>
            </a:endParaRPr>
          </a:p>
          <a:p>
            <a:pPr indent="0" lvl="0" marL="0" rtl="0" algn="l">
              <a:lnSpc>
                <a:spcPct val="115000"/>
              </a:lnSpc>
              <a:spcBef>
                <a:spcPts val="1400"/>
              </a:spcBef>
              <a:spcAft>
                <a:spcPts val="0"/>
              </a:spcAft>
              <a:buNone/>
            </a:pPr>
            <a:r>
              <a:rPr b="1" lang="ar" sz="1500">
                <a:solidFill>
                  <a:srgbClr val="FFFEFE"/>
                </a:solidFill>
                <a:latin typeface="Raleway"/>
                <a:ea typeface="Raleway"/>
                <a:cs typeface="Raleway"/>
                <a:sym typeface="Raleway"/>
              </a:rPr>
              <a:t>When To Use Final</a:t>
            </a:r>
            <a:endParaRPr b="1" sz="1500">
              <a:solidFill>
                <a:srgbClr val="FFFEFE"/>
              </a:solidFill>
              <a:latin typeface="Raleway"/>
              <a:ea typeface="Raleway"/>
              <a:cs typeface="Raleway"/>
              <a:sym typeface="Raleway"/>
            </a:endParaRPr>
          </a:p>
          <a:p>
            <a:pPr indent="-304800" lvl="0" marL="457200" rtl="0" algn="l">
              <a:lnSpc>
                <a:spcPct val="115000"/>
              </a:lnSpc>
              <a:spcBef>
                <a:spcPts val="1200"/>
              </a:spcBef>
              <a:spcAft>
                <a:spcPts val="0"/>
              </a:spcAft>
              <a:buClr>
                <a:srgbClr val="FFFEFE"/>
              </a:buClr>
              <a:buSzPts val="1200"/>
              <a:buFont typeface="Arial"/>
              <a:buChar char="●"/>
            </a:pPr>
            <a:r>
              <a:rPr lang="ar" sz="1200">
                <a:solidFill>
                  <a:srgbClr val="FFFEFE"/>
                </a:solidFill>
                <a:latin typeface="Raleway"/>
                <a:ea typeface="Raleway"/>
                <a:cs typeface="Raleway"/>
                <a:sym typeface="Raleway"/>
              </a:rPr>
              <a:t>If you don’t know the value at compile-time, choose </a:t>
            </a:r>
            <a:r>
              <a:rPr lang="ar" sz="1100">
                <a:solidFill>
                  <a:srgbClr val="FFFEFE"/>
                </a:solidFill>
                <a:latin typeface="Raleway"/>
                <a:ea typeface="Raleway"/>
                <a:cs typeface="Raleway"/>
                <a:sym typeface="Raleway"/>
              </a:rPr>
              <a:t>final</a:t>
            </a:r>
            <a:r>
              <a:rPr lang="ar" sz="1200">
                <a:solidFill>
                  <a:srgbClr val="FFFEFE"/>
                </a:solidFill>
                <a:latin typeface="Raleway"/>
                <a:ea typeface="Raleway"/>
                <a:cs typeface="Raleway"/>
                <a:sym typeface="Raleway"/>
              </a:rPr>
              <a:t>.</a:t>
            </a:r>
            <a:endParaRPr sz="1200">
              <a:solidFill>
                <a:srgbClr val="FFFEFE"/>
              </a:solidFill>
              <a:latin typeface="Raleway"/>
              <a:ea typeface="Raleway"/>
              <a:cs typeface="Raleway"/>
              <a:sym typeface="Raleway"/>
            </a:endParaRPr>
          </a:p>
          <a:p>
            <a:pPr indent="-304800" lvl="0" marL="457200" rtl="0" algn="l">
              <a:lnSpc>
                <a:spcPct val="115000"/>
              </a:lnSpc>
              <a:spcBef>
                <a:spcPts val="0"/>
              </a:spcBef>
              <a:spcAft>
                <a:spcPts val="0"/>
              </a:spcAft>
              <a:buClr>
                <a:srgbClr val="FFFEFE"/>
              </a:buClr>
              <a:buSzPts val="1200"/>
              <a:buFont typeface="Arial"/>
              <a:buChar char="●"/>
            </a:pPr>
            <a:r>
              <a:rPr lang="ar" sz="1200">
                <a:solidFill>
                  <a:srgbClr val="FFFEFE"/>
                </a:solidFill>
                <a:latin typeface="Raleway"/>
                <a:ea typeface="Raleway"/>
                <a:cs typeface="Raleway"/>
                <a:sym typeface="Raleway"/>
              </a:rPr>
              <a:t>If you want a network request that can’t be changed, choose </a:t>
            </a:r>
            <a:r>
              <a:rPr lang="ar" sz="1100">
                <a:solidFill>
                  <a:srgbClr val="FFFEFE"/>
                </a:solidFill>
                <a:latin typeface="Raleway"/>
                <a:ea typeface="Raleway"/>
                <a:cs typeface="Raleway"/>
                <a:sym typeface="Raleway"/>
              </a:rPr>
              <a:t>final</a:t>
            </a:r>
            <a:r>
              <a:rPr lang="ar" sz="1200">
                <a:solidFill>
                  <a:srgbClr val="FFFEFE"/>
                </a:solidFill>
                <a:latin typeface="Raleway"/>
                <a:ea typeface="Raleway"/>
                <a:cs typeface="Raleway"/>
                <a:sym typeface="Raleway"/>
              </a:rPr>
              <a:t>.</a:t>
            </a:r>
            <a:endParaRPr sz="1200">
              <a:solidFill>
                <a:srgbClr val="FFFEFE"/>
              </a:solidFill>
              <a:latin typeface="Raleway"/>
              <a:ea typeface="Raleway"/>
              <a:cs typeface="Raleway"/>
              <a:sym typeface="Raleway"/>
            </a:endParaRPr>
          </a:p>
          <a:p>
            <a:pPr indent="-304800" lvl="0" marL="457200" rtl="0" algn="l">
              <a:lnSpc>
                <a:spcPct val="115000"/>
              </a:lnSpc>
              <a:spcBef>
                <a:spcPts val="0"/>
              </a:spcBef>
              <a:spcAft>
                <a:spcPts val="0"/>
              </a:spcAft>
              <a:buClr>
                <a:srgbClr val="FFFEFE"/>
              </a:buClr>
              <a:buSzPts val="1200"/>
              <a:buFont typeface="Arial"/>
              <a:buChar char="●"/>
            </a:pPr>
            <a:r>
              <a:rPr lang="ar" sz="1200">
                <a:solidFill>
                  <a:srgbClr val="FFFEFE"/>
                </a:solidFill>
                <a:latin typeface="Raleway"/>
                <a:ea typeface="Raleway"/>
                <a:cs typeface="Raleway"/>
                <a:sym typeface="Raleway"/>
              </a:rPr>
              <a:t>If you want to get some values from the database, choose </a:t>
            </a:r>
            <a:r>
              <a:rPr lang="ar" sz="1100">
                <a:solidFill>
                  <a:srgbClr val="FFFEFE"/>
                </a:solidFill>
                <a:latin typeface="Raleway"/>
                <a:ea typeface="Raleway"/>
                <a:cs typeface="Raleway"/>
                <a:sym typeface="Raleway"/>
              </a:rPr>
              <a:t>final</a:t>
            </a:r>
            <a:r>
              <a:rPr lang="ar" sz="1200">
                <a:solidFill>
                  <a:srgbClr val="FFFEFE"/>
                </a:solidFill>
                <a:latin typeface="Raleway"/>
                <a:ea typeface="Raleway"/>
                <a:cs typeface="Raleway"/>
                <a:sym typeface="Raleway"/>
              </a:rPr>
              <a:t>.</a:t>
            </a:r>
            <a:endParaRPr sz="1200">
              <a:solidFill>
                <a:srgbClr val="FFFEFE"/>
              </a:solidFill>
              <a:latin typeface="Raleway"/>
              <a:ea typeface="Raleway"/>
              <a:cs typeface="Raleway"/>
              <a:sym typeface="Raleway"/>
            </a:endParaRPr>
          </a:p>
          <a:p>
            <a:pPr indent="-304800" lvl="0" marL="457200" rtl="0" algn="l">
              <a:lnSpc>
                <a:spcPct val="115000"/>
              </a:lnSpc>
              <a:spcBef>
                <a:spcPts val="0"/>
              </a:spcBef>
              <a:spcAft>
                <a:spcPts val="0"/>
              </a:spcAft>
              <a:buClr>
                <a:srgbClr val="FFFEFE"/>
              </a:buClr>
              <a:buSzPts val="1200"/>
              <a:buFont typeface="Arial"/>
              <a:buChar char="●"/>
            </a:pPr>
            <a:r>
              <a:rPr lang="ar" sz="1200">
                <a:solidFill>
                  <a:srgbClr val="FFFEFE"/>
                </a:solidFill>
                <a:latin typeface="Raleway"/>
                <a:ea typeface="Raleway"/>
                <a:cs typeface="Raleway"/>
                <a:sym typeface="Raleway"/>
              </a:rPr>
              <a:t>If you want to read a local file, choose </a:t>
            </a:r>
            <a:r>
              <a:rPr lang="ar" sz="1100">
                <a:solidFill>
                  <a:srgbClr val="FFFEFE"/>
                </a:solidFill>
                <a:latin typeface="Raleway"/>
                <a:ea typeface="Raleway"/>
                <a:cs typeface="Raleway"/>
                <a:sym typeface="Raleway"/>
              </a:rPr>
              <a:t>final</a:t>
            </a:r>
            <a:r>
              <a:rPr lang="ar" sz="1200">
                <a:solidFill>
                  <a:srgbClr val="FFFEFE"/>
                </a:solidFill>
                <a:latin typeface="Raleway"/>
                <a:ea typeface="Raleway"/>
                <a:cs typeface="Raleway"/>
                <a:sym typeface="Raleway"/>
              </a:rPr>
              <a:t>.</a:t>
            </a:r>
            <a:endParaRPr sz="1900">
              <a:solidFill>
                <a:srgbClr val="FFFEFE"/>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305" name="Shape 1305"/>
        <p:cNvGrpSpPr/>
        <p:nvPr/>
      </p:nvGrpSpPr>
      <p:grpSpPr>
        <a:xfrm>
          <a:off x="0" y="0"/>
          <a:ext cx="0" cy="0"/>
          <a:chOff x="0" y="0"/>
          <a:chExt cx="0" cy="0"/>
        </a:xfrm>
      </p:grpSpPr>
      <p:sp>
        <p:nvSpPr>
          <p:cNvPr id="1306" name="Google Shape;1306;p98"/>
          <p:cNvSpPr txBox="1"/>
          <p:nvPr/>
        </p:nvSpPr>
        <p:spPr>
          <a:xfrm>
            <a:off x="2030300" y="345100"/>
            <a:ext cx="5229300" cy="70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400"/>
              <a:buFont typeface="Limelight"/>
              <a:buNone/>
            </a:pPr>
            <a:r>
              <a:rPr b="0" i="0" lang="ar" sz="3400" u="none" cap="none" strike="noStrike">
                <a:solidFill>
                  <a:schemeClr val="dk2"/>
                </a:solidFill>
                <a:highlight>
                  <a:schemeClr val="accent1"/>
                </a:highlight>
                <a:latin typeface="Poppins Black"/>
                <a:ea typeface="Poppins Black"/>
                <a:cs typeface="Poppins Black"/>
                <a:sym typeface="Poppins Black"/>
              </a:rPr>
              <a:t>Arithmetic Operators</a:t>
            </a:r>
            <a:endParaRPr b="0" i="0" sz="3400" u="none" cap="none" strike="noStrike">
              <a:solidFill>
                <a:schemeClr val="dk2"/>
              </a:solidFill>
              <a:highlight>
                <a:schemeClr val="accent1"/>
              </a:highlight>
              <a:latin typeface="Poppins Black"/>
              <a:ea typeface="Poppins Black"/>
              <a:cs typeface="Poppins Black"/>
              <a:sym typeface="Poppins Black"/>
            </a:endParaRPr>
          </a:p>
        </p:txBody>
      </p:sp>
      <p:graphicFrame>
        <p:nvGraphicFramePr>
          <p:cNvPr id="1307" name="Google Shape;1307;p98"/>
          <p:cNvGraphicFramePr/>
          <p:nvPr/>
        </p:nvGraphicFramePr>
        <p:xfrm>
          <a:off x="702000" y="1440625"/>
          <a:ext cx="3000000" cy="3000000"/>
        </p:xfrm>
        <a:graphic>
          <a:graphicData uri="http://schemas.openxmlformats.org/drawingml/2006/table">
            <a:tbl>
              <a:tblPr>
                <a:solidFill>
                  <a:srgbClr val="FFFFFF"/>
                </a:solidFill>
                <a:tableStyleId>{D90FC710-D88A-48F0-AE35-C9D631430592}</a:tableStyleId>
              </a:tblPr>
              <a:tblGrid>
                <a:gridCol w="1714300"/>
                <a:gridCol w="1542875"/>
                <a:gridCol w="4482825"/>
              </a:tblGrid>
              <a:tr h="422125">
                <a:tc>
                  <a:txBody>
                    <a:bodyPr/>
                    <a:lstStyle/>
                    <a:p>
                      <a:pPr indent="0" lvl="0" marL="0" marR="0" rtl="0" algn="l">
                        <a:lnSpc>
                          <a:spcPct val="115000"/>
                        </a:lnSpc>
                        <a:spcBef>
                          <a:spcPts val="0"/>
                        </a:spcBef>
                        <a:spcAft>
                          <a:spcPts val="0"/>
                        </a:spcAft>
                        <a:buClr>
                          <a:srgbClr val="000000"/>
                        </a:buClr>
                        <a:buSzPts val="1200"/>
                        <a:buFont typeface="Arial"/>
                        <a:buNone/>
                      </a:pPr>
                      <a:r>
                        <a:rPr b="1" lang="ar" sz="1200" u="none" cap="none" strike="noStrike">
                          <a:solidFill>
                            <a:srgbClr val="FFFFFF"/>
                          </a:solidFill>
                          <a:latin typeface="Raleway"/>
                          <a:ea typeface="Raleway"/>
                          <a:cs typeface="Raleway"/>
                          <a:sym typeface="Raleway"/>
                        </a:rPr>
                        <a:t>Operator Symbol</a:t>
                      </a:r>
                      <a:endParaRPr b="1" sz="12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c>
                  <a:txBody>
                    <a:bodyPr/>
                    <a:lstStyle/>
                    <a:p>
                      <a:pPr indent="0" lvl="0" marL="0" marR="0" rtl="0" algn="l">
                        <a:lnSpc>
                          <a:spcPct val="115000"/>
                        </a:lnSpc>
                        <a:spcBef>
                          <a:spcPts val="0"/>
                        </a:spcBef>
                        <a:spcAft>
                          <a:spcPts val="0"/>
                        </a:spcAft>
                        <a:buClr>
                          <a:srgbClr val="000000"/>
                        </a:buClr>
                        <a:buSzPts val="1200"/>
                        <a:buFont typeface="Arial"/>
                        <a:buNone/>
                      </a:pPr>
                      <a:r>
                        <a:rPr b="1" lang="ar" sz="1200" u="none" cap="none" strike="noStrike">
                          <a:solidFill>
                            <a:srgbClr val="FFFFFF"/>
                          </a:solidFill>
                          <a:latin typeface="Raleway"/>
                          <a:ea typeface="Raleway"/>
                          <a:cs typeface="Raleway"/>
                          <a:sym typeface="Raleway"/>
                        </a:rPr>
                        <a:t>Operator Name</a:t>
                      </a:r>
                      <a:endParaRPr b="1" sz="12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c>
                  <a:txBody>
                    <a:bodyPr/>
                    <a:lstStyle/>
                    <a:p>
                      <a:pPr indent="0" lvl="0" marL="0" marR="0" rtl="0" algn="l">
                        <a:lnSpc>
                          <a:spcPct val="115000"/>
                        </a:lnSpc>
                        <a:spcBef>
                          <a:spcPts val="0"/>
                        </a:spcBef>
                        <a:spcAft>
                          <a:spcPts val="0"/>
                        </a:spcAft>
                        <a:buClr>
                          <a:srgbClr val="000000"/>
                        </a:buClr>
                        <a:buSzPts val="1200"/>
                        <a:buFont typeface="Arial"/>
                        <a:buNone/>
                      </a:pPr>
                      <a:r>
                        <a:rPr b="1" lang="ar" sz="1200" u="none" cap="none" strike="noStrike">
                          <a:solidFill>
                            <a:srgbClr val="FFFFFF"/>
                          </a:solidFill>
                          <a:latin typeface="Raleway"/>
                          <a:ea typeface="Raleway"/>
                          <a:cs typeface="Raleway"/>
                          <a:sym typeface="Raleway"/>
                        </a:rPr>
                        <a:t>Description</a:t>
                      </a:r>
                      <a:endParaRPr b="1" sz="12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r>
              <a:tr h="411850">
                <a:tc>
                  <a:txBody>
                    <a:bodyPr/>
                    <a:lstStyle/>
                    <a:p>
                      <a:pPr indent="0" lvl="0" marL="0" marR="0" rtl="0" algn="l">
                        <a:lnSpc>
                          <a:spcPct val="100000"/>
                        </a:lnSpc>
                        <a:spcBef>
                          <a:spcPts val="0"/>
                        </a:spcBef>
                        <a:spcAft>
                          <a:spcPts val="0"/>
                        </a:spcAft>
                        <a:buClr>
                          <a:srgbClr val="000000"/>
                        </a:buClr>
                        <a:buSzPts val="1600"/>
                        <a:buFont typeface="Arial"/>
                        <a:buNone/>
                      </a:pPr>
                      <a:r>
                        <a:rPr lang="ar" sz="1600" u="none" cap="none" strike="noStrike">
                          <a:solidFill>
                            <a:srgbClr val="FFFFFF"/>
                          </a:solidFill>
                          <a:latin typeface="Courier New"/>
                          <a:ea typeface="Courier New"/>
                          <a:cs typeface="Courier New"/>
                          <a:sym typeface="Courier New"/>
                        </a:rPr>
                        <a:t>+</a:t>
                      </a:r>
                      <a:endParaRPr sz="1600" u="none" cap="none" strike="noStrike">
                        <a:solidFill>
                          <a:srgbClr val="FFFFFF"/>
                        </a:solidFill>
                        <a:latin typeface="Courier New"/>
                        <a:ea typeface="Courier New"/>
                        <a:cs typeface="Courier New"/>
                        <a:sym typeface="Courier Ne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ar" sz="1300" u="none" cap="none" strike="noStrike">
                          <a:solidFill>
                            <a:srgbClr val="FFFFFF"/>
                          </a:solidFill>
                          <a:latin typeface="Raleway"/>
                          <a:ea typeface="Raleway"/>
                          <a:cs typeface="Raleway"/>
                          <a:sym typeface="Raleway"/>
                        </a:rPr>
                        <a:t>Addition</a:t>
                      </a:r>
                      <a:endParaRPr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ar" sz="1300" u="none" cap="none" strike="noStrike">
                          <a:solidFill>
                            <a:srgbClr val="FFFFFF"/>
                          </a:solidFill>
                          <a:latin typeface="Raleway"/>
                          <a:ea typeface="Raleway"/>
                          <a:cs typeface="Raleway"/>
                          <a:sym typeface="Raleway"/>
                        </a:rPr>
                        <a:t>For adding two operands</a:t>
                      </a:r>
                      <a:endParaRPr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r>
              <a:tr h="411850">
                <a:tc>
                  <a:txBody>
                    <a:bodyPr/>
                    <a:lstStyle/>
                    <a:p>
                      <a:pPr indent="0" lvl="0" marL="0" marR="0" rtl="0" algn="l">
                        <a:lnSpc>
                          <a:spcPct val="100000"/>
                        </a:lnSpc>
                        <a:spcBef>
                          <a:spcPts val="0"/>
                        </a:spcBef>
                        <a:spcAft>
                          <a:spcPts val="0"/>
                        </a:spcAft>
                        <a:buClr>
                          <a:srgbClr val="000000"/>
                        </a:buClr>
                        <a:buSzPts val="1600"/>
                        <a:buFont typeface="Arial"/>
                        <a:buNone/>
                      </a:pPr>
                      <a:r>
                        <a:rPr lang="ar" sz="1600" u="none" cap="none" strike="noStrike">
                          <a:solidFill>
                            <a:srgbClr val="FFFFFF"/>
                          </a:solidFill>
                          <a:latin typeface="Courier New"/>
                          <a:ea typeface="Courier New"/>
                          <a:cs typeface="Courier New"/>
                          <a:sym typeface="Courier New"/>
                        </a:rPr>
                        <a:t>-</a:t>
                      </a:r>
                      <a:endParaRPr sz="1600" u="none" cap="none" strike="noStrike">
                        <a:solidFill>
                          <a:srgbClr val="FFFFFF"/>
                        </a:solidFill>
                        <a:latin typeface="Courier New"/>
                        <a:ea typeface="Courier New"/>
                        <a:cs typeface="Courier New"/>
                        <a:sym typeface="Courier Ne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ar" sz="1300" u="none" cap="none" strike="noStrike">
                          <a:solidFill>
                            <a:srgbClr val="FFFFFF"/>
                          </a:solidFill>
                          <a:latin typeface="Raleway"/>
                          <a:ea typeface="Raleway"/>
                          <a:cs typeface="Raleway"/>
                          <a:sym typeface="Raleway"/>
                        </a:rPr>
                        <a:t>Subtraction</a:t>
                      </a:r>
                      <a:endParaRPr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ar" sz="1300" u="none" cap="none" strike="noStrike">
                          <a:solidFill>
                            <a:srgbClr val="FFFFFF"/>
                          </a:solidFill>
                          <a:latin typeface="Raleway"/>
                          <a:ea typeface="Raleway"/>
                          <a:cs typeface="Raleway"/>
                          <a:sym typeface="Raleway"/>
                        </a:rPr>
                        <a:t>For subtracting two operands</a:t>
                      </a:r>
                      <a:endParaRPr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r>
              <a:tr h="411850">
                <a:tc>
                  <a:txBody>
                    <a:bodyPr/>
                    <a:lstStyle/>
                    <a:p>
                      <a:pPr indent="0" lvl="0" marL="0" marR="0" rtl="0" algn="l">
                        <a:lnSpc>
                          <a:spcPct val="100000"/>
                        </a:lnSpc>
                        <a:spcBef>
                          <a:spcPts val="0"/>
                        </a:spcBef>
                        <a:spcAft>
                          <a:spcPts val="0"/>
                        </a:spcAft>
                        <a:buClr>
                          <a:srgbClr val="000000"/>
                        </a:buClr>
                        <a:buSzPts val="1600"/>
                        <a:buFont typeface="Arial"/>
                        <a:buNone/>
                      </a:pPr>
                      <a:r>
                        <a:rPr lang="ar" sz="1600" u="none" cap="none" strike="noStrike">
                          <a:solidFill>
                            <a:srgbClr val="FFFFFF"/>
                          </a:solidFill>
                          <a:latin typeface="Courier New"/>
                          <a:ea typeface="Courier New"/>
                          <a:cs typeface="Courier New"/>
                          <a:sym typeface="Courier New"/>
                        </a:rPr>
                        <a:t>*</a:t>
                      </a:r>
                      <a:endParaRPr sz="1600" u="none" cap="none" strike="noStrike">
                        <a:solidFill>
                          <a:srgbClr val="FFFFFF"/>
                        </a:solidFill>
                        <a:latin typeface="Courier New"/>
                        <a:ea typeface="Courier New"/>
                        <a:cs typeface="Courier New"/>
                        <a:sym typeface="Courier Ne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ar" sz="1300" u="none" cap="none" strike="noStrike">
                          <a:solidFill>
                            <a:srgbClr val="FFFFFF"/>
                          </a:solidFill>
                          <a:latin typeface="Raleway"/>
                          <a:ea typeface="Raleway"/>
                          <a:cs typeface="Raleway"/>
                          <a:sym typeface="Raleway"/>
                        </a:rPr>
                        <a:t>Multiplication</a:t>
                      </a:r>
                      <a:endParaRPr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ar" sz="1300" u="none" cap="none" strike="noStrike">
                          <a:solidFill>
                            <a:srgbClr val="FFFFFF"/>
                          </a:solidFill>
                          <a:latin typeface="Raleway"/>
                          <a:ea typeface="Raleway"/>
                          <a:cs typeface="Raleway"/>
                          <a:sym typeface="Raleway"/>
                        </a:rPr>
                        <a:t>For multiplying two operands</a:t>
                      </a:r>
                      <a:endParaRPr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r>
              <a:tr h="411850">
                <a:tc>
                  <a:txBody>
                    <a:bodyPr/>
                    <a:lstStyle/>
                    <a:p>
                      <a:pPr indent="0" lvl="0" marL="0" marR="0" rtl="0" algn="l">
                        <a:lnSpc>
                          <a:spcPct val="100000"/>
                        </a:lnSpc>
                        <a:spcBef>
                          <a:spcPts val="0"/>
                        </a:spcBef>
                        <a:spcAft>
                          <a:spcPts val="0"/>
                        </a:spcAft>
                        <a:buClr>
                          <a:srgbClr val="000000"/>
                        </a:buClr>
                        <a:buSzPts val="1600"/>
                        <a:buFont typeface="Arial"/>
                        <a:buNone/>
                      </a:pPr>
                      <a:r>
                        <a:rPr lang="ar" sz="1600" u="none" cap="none" strike="noStrike">
                          <a:solidFill>
                            <a:srgbClr val="FFFFFF"/>
                          </a:solidFill>
                          <a:latin typeface="Courier New"/>
                          <a:ea typeface="Courier New"/>
                          <a:cs typeface="Courier New"/>
                          <a:sym typeface="Courier New"/>
                        </a:rPr>
                        <a:t>/</a:t>
                      </a:r>
                      <a:endParaRPr sz="1600" u="none" cap="none" strike="noStrike">
                        <a:solidFill>
                          <a:srgbClr val="FFFFFF"/>
                        </a:solidFill>
                        <a:latin typeface="Courier New"/>
                        <a:ea typeface="Courier New"/>
                        <a:cs typeface="Courier New"/>
                        <a:sym typeface="Courier Ne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ar" sz="1300" u="none" cap="none" strike="noStrike">
                          <a:solidFill>
                            <a:srgbClr val="FFFFFF"/>
                          </a:solidFill>
                          <a:latin typeface="Raleway"/>
                          <a:ea typeface="Raleway"/>
                          <a:cs typeface="Raleway"/>
                          <a:sym typeface="Raleway"/>
                        </a:rPr>
                        <a:t>Division</a:t>
                      </a:r>
                      <a:endParaRPr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ar" sz="1300" u="none" cap="none" strike="noStrike">
                          <a:solidFill>
                            <a:srgbClr val="FFFFFF"/>
                          </a:solidFill>
                          <a:latin typeface="Raleway"/>
                          <a:ea typeface="Raleway"/>
                          <a:cs typeface="Raleway"/>
                          <a:sym typeface="Raleway"/>
                        </a:rPr>
                        <a:t>For dividing two operands and give output in double</a:t>
                      </a:r>
                      <a:endParaRPr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r>
              <a:tr h="411850">
                <a:tc>
                  <a:txBody>
                    <a:bodyPr/>
                    <a:lstStyle/>
                    <a:p>
                      <a:pPr indent="0" lvl="0" marL="0" marR="0" rtl="0" algn="l">
                        <a:lnSpc>
                          <a:spcPct val="100000"/>
                        </a:lnSpc>
                        <a:spcBef>
                          <a:spcPts val="0"/>
                        </a:spcBef>
                        <a:spcAft>
                          <a:spcPts val="0"/>
                        </a:spcAft>
                        <a:buClr>
                          <a:srgbClr val="000000"/>
                        </a:buClr>
                        <a:buSzPts val="1600"/>
                        <a:buFont typeface="Arial"/>
                        <a:buNone/>
                      </a:pPr>
                      <a:r>
                        <a:rPr lang="ar" sz="1600" u="none" cap="none" strike="noStrike">
                          <a:solidFill>
                            <a:srgbClr val="FFFFFF"/>
                          </a:solidFill>
                          <a:latin typeface="Courier New"/>
                          <a:ea typeface="Courier New"/>
                          <a:cs typeface="Courier New"/>
                          <a:sym typeface="Courier New"/>
                        </a:rPr>
                        <a:t>~/</a:t>
                      </a:r>
                      <a:endParaRPr sz="1600" u="none" cap="none" strike="noStrike">
                        <a:solidFill>
                          <a:srgbClr val="FFFFFF"/>
                        </a:solidFill>
                        <a:latin typeface="Courier New"/>
                        <a:ea typeface="Courier New"/>
                        <a:cs typeface="Courier New"/>
                        <a:sym typeface="Courier Ne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ar" sz="1300" u="none" cap="none" strike="noStrike">
                          <a:solidFill>
                            <a:srgbClr val="FFFFFF"/>
                          </a:solidFill>
                          <a:latin typeface="Raleway"/>
                          <a:ea typeface="Raleway"/>
                          <a:cs typeface="Raleway"/>
                          <a:sym typeface="Raleway"/>
                        </a:rPr>
                        <a:t>Integer Division</a:t>
                      </a:r>
                      <a:endParaRPr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ar" sz="1300" u="none" cap="none" strike="noStrike">
                          <a:solidFill>
                            <a:srgbClr val="FFFFFF"/>
                          </a:solidFill>
                          <a:latin typeface="Raleway"/>
                          <a:ea typeface="Raleway"/>
                          <a:cs typeface="Raleway"/>
                          <a:sym typeface="Raleway"/>
                        </a:rPr>
                        <a:t>For dividing two operands and give output in integer</a:t>
                      </a:r>
                      <a:endParaRPr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r>
              <a:tr h="250525">
                <a:tc>
                  <a:txBody>
                    <a:bodyPr/>
                    <a:lstStyle/>
                    <a:p>
                      <a:pPr indent="0" lvl="0" marL="0" marR="0" rtl="0" algn="l">
                        <a:lnSpc>
                          <a:spcPct val="100000"/>
                        </a:lnSpc>
                        <a:spcBef>
                          <a:spcPts val="0"/>
                        </a:spcBef>
                        <a:spcAft>
                          <a:spcPts val="0"/>
                        </a:spcAft>
                        <a:buClr>
                          <a:srgbClr val="000000"/>
                        </a:buClr>
                        <a:buSzPts val="1600"/>
                        <a:buFont typeface="Arial"/>
                        <a:buNone/>
                      </a:pPr>
                      <a:r>
                        <a:rPr lang="ar" sz="1600" u="none" cap="none" strike="noStrike">
                          <a:solidFill>
                            <a:srgbClr val="FFFFFF"/>
                          </a:solidFill>
                          <a:latin typeface="Courier New"/>
                          <a:ea typeface="Courier New"/>
                          <a:cs typeface="Courier New"/>
                          <a:sym typeface="Courier New"/>
                        </a:rPr>
                        <a:t>%</a:t>
                      </a:r>
                      <a:endParaRPr sz="1600" u="none" cap="none" strike="noStrike">
                        <a:solidFill>
                          <a:srgbClr val="FFFFFF"/>
                        </a:solidFill>
                        <a:latin typeface="Courier New"/>
                        <a:ea typeface="Courier New"/>
                        <a:cs typeface="Courier New"/>
                        <a:sym typeface="Courier Ne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ar" sz="1300" u="none" cap="none" strike="noStrike">
                          <a:solidFill>
                            <a:srgbClr val="FFFFFF"/>
                          </a:solidFill>
                          <a:latin typeface="Raleway"/>
                          <a:ea typeface="Raleway"/>
                          <a:cs typeface="Raleway"/>
                          <a:sym typeface="Raleway"/>
                        </a:rPr>
                        <a:t>Modulus</a:t>
                      </a:r>
                      <a:endParaRPr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ar" sz="1300" u="none" cap="none" strike="noStrike">
                          <a:solidFill>
                            <a:srgbClr val="FFFFFF"/>
                          </a:solidFill>
                          <a:latin typeface="Raleway"/>
                          <a:ea typeface="Raleway"/>
                          <a:cs typeface="Raleway"/>
                          <a:sym typeface="Raleway"/>
                        </a:rPr>
                        <a:t>Remainder After Integer Division</a:t>
                      </a:r>
                      <a:endParaRPr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sp>
        <p:nvSpPr>
          <p:cNvPr id="1312" name="Google Shape;1312;p99"/>
          <p:cNvSpPr txBox="1"/>
          <p:nvPr/>
        </p:nvSpPr>
        <p:spPr>
          <a:xfrm>
            <a:off x="789300" y="1038888"/>
            <a:ext cx="5843100" cy="7941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1200"/>
              </a:spcBef>
              <a:spcAft>
                <a:spcPts val="1200"/>
              </a:spcAft>
              <a:buNone/>
            </a:pPr>
            <a:r>
              <a:rPr lang="ar" sz="1200">
                <a:solidFill>
                  <a:srgbClr val="FFFFFF"/>
                </a:solidFill>
                <a:latin typeface="Raleway"/>
                <a:ea typeface="Raleway"/>
                <a:cs typeface="Raleway"/>
                <a:sym typeface="Raleway"/>
              </a:rPr>
              <a:t>Instead of writing hard-coded values, you can give input to the computer. It will make your program more dynamic. You must import the package </a:t>
            </a:r>
            <a:r>
              <a:rPr lang="ar" sz="1100">
                <a:solidFill>
                  <a:srgbClr val="FFFFFF"/>
                </a:solidFill>
                <a:latin typeface="Raleway"/>
                <a:ea typeface="Raleway"/>
                <a:cs typeface="Raleway"/>
                <a:sym typeface="Raleway"/>
              </a:rPr>
              <a:t>import 'dart:io';</a:t>
            </a:r>
            <a:r>
              <a:rPr lang="ar" sz="1200">
                <a:solidFill>
                  <a:srgbClr val="FFFFFF"/>
                </a:solidFill>
                <a:latin typeface="Raleway"/>
                <a:ea typeface="Raleway"/>
                <a:cs typeface="Raleway"/>
                <a:sym typeface="Raleway"/>
              </a:rPr>
              <a:t> for user input.</a:t>
            </a:r>
            <a:endParaRPr b="1" sz="3500">
              <a:solidFill>
                <a:srgbClr val="FFFFFF"/>
              </a:solidFill>
              <a:latin typeface="Raleway"/>
              <a:ea typeface="Raleway"/>
              <a:cs typeface="Raleway"/>
              <a:sym typeface="Raleway"/>
            </a:endParaRPr>
          </a:p>
        </p:txBody>
      </p:sp>
      <p:pic>
        <p:nvPicPr>
          <p:cNvPr id="1313" name="Google Shape;1313;p99"/>
          <p:cNvPicPr preferRelativeResize="0"/>
          <p:nvPr/>
        </p:nvPicPr>
        <p:blipFill rotWithShape="1">
          <a:blip r:embed="rId3">
            <a:alphaModFix/>
          </a:blip>
          <a:srcRect b="0" l="0" r="0" t="0"/>
          <a:stretch/>
        </p:blipFill>
        <p:spPr>
          <a:xfrm>
            <a:off x="848025" y="1936617"/>
            <a:ext cx="3004651" cy="1119485"/>
          </a:xfrm>
          <a:prstGeom prst="rect">
            <a:avLst/>
          </a:prstGeom>
          <a:noFill/>
          <a:ln>
            <a:noFill/>
          </a:ln>
        </p:spPr>
      </p:pic>
      <p:pic>
        <p:nvPicPr>
          <p:cNvPr id="1314" name="Google Shape;1314;p99"/>
          <p:cNvPicPr preferRelativeResize="0"/>
          <p:nvPr/>
        </p:nvPicPr>
        <p:blipFill rotWithShape="1">
          <a:blip r:embed="rId4">
            <a:alphaModFix/>
          </a:blip>
          <a:srcRect b="0" l="0" r="0" t="0"/>
          <a:stretch/>
        </p:blipFill>
        <p:spPr>
          <a:xfrm>
            <a:off x="4206904" y="1936617"/>
            <a:ext cx="3617696" cy="1119485"/>
          </a:xfrm>
          <a:prstGeom prst="rect">
            <a:avLst/>
          </a:prstGeom>
          <a:noFill/>
          <a:ln>
            <a:noFill/>
          </a:ln>
        </p:spPr>
      </p:pic>
      <p:pic>
        <p:nvPicPr>
          <p:cNvPr id="1315" name="Google Shape;1315;p99"/>
          <p:cNvPicPr preferRelativeResize="0"/>
          <p:nvPr/>
        </p:nvPicPr>
        <p:blipFill rotWithShape="1">
          <a:blip r:embed="rId5">
            <a:alphaModFix/>
          </a:blip>
          <a:srcRect b="0" l="0" r="0" t="0"/>
          <a:stretch/>
        </p:blipFill>
        <p:spPr>
          <a:xfrm>
            <a:off x="1224625" y="3312390"/>
            <a:ext cx="3917625" cy="1119485"/>
          </a:xfrm>
          <a:prstGeom prst="rect">
            <a:avLst/>
          </a:prstGeom>
          <a:noFill/>
          <a:ln>
            <a:noFill/>
          </a:ln>
        </p:spPr>
      </p:pic>
      <p:sp>
        <p:nvSpPr>
          <p:cNvPr id="1316" name="Google Shape;1316;p99"/>
          <p:cNvSpPr txBox="1"/>
          <p:nvPr/>
        </p:nvSpPr>
        <p:spPr>
          <a:xfrm>
            <a:off x="3168300" y="133875"/>
            <a:ext cx="34641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ar" sz="3000">
                <a:solidFill>
                  <a:schemeClr val="dk2"/>
                </a:solidFill>
                <a:highlight>
                  <a:schemeClr val="accent1"/>
                </a:highlight>
                <a:latin typeface="Raleway"/>
                <a:ea typeface="Raleway"/>
                <a:cs typeface="Raleway"/>
                <a:sym typeface="Raleway"/>
              </a:rPr>
              <a:t>User Input In Dart</a:t>
            </a:r>
            <a:endParaRPr sz="2400">
              <a:solidFill>
                <a:schemeClr val="dk2"/>
              </a:solidFill>
              <a:highlight>
                <a:schemeClr val="accent1"/>
              </a:highlight>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pic>
        <p:nvPicPr>
          <p:cNvPr id="1094" name="Google Shape;1094;p82"/>
          <p:cNvPicPr preferRelativeResize="0"/>
          <p:nvPr/>
        </p:nvPicPr>
        <p:blipFill rotWithShape="1">
          <a:blip r:embed="rId3">
            <a:alphaModFix/>
          </a:blip>
          <a:srcRect b="23765" l="18840" r="-18840" t="19985"/>
          <a:stretch/>
        </p:blipFill>
        <p:spPr>
          <a:xfrm>
            <a:off x="2230479" y="1880072"/>
            <a:ext cx="2076000" cy="2016000"/>
          </a:xfrm>
          <a:prstGeom prst="pie">
            <a:avLst>
              <a:gd fmla="val 0" name="adj1"/>
              <a:gd fmla="val 16200000" name="adj2"/>
            </a:avLst>
          </a:prstGeom>
          <a:noFill/>
          <a:ln>
            <a:noFill/>
          </a:ln>
        </p:spPr>
      </p:pic>
      <p:sp>
        <p:nvSpPr>
          <p:cNvPr id="1095" name="Google Shape;1095;p82"/>
          <p:cNvSpPr txBox="1"/>
          <p:nvPr>
            <p:ph idx="4294967295" type="title"/>
          </p:nvPr>
        </p:nvSpPr>
        <p:spPr>
          <a:xfrm>
            <a:off x="5290075" y="978950"/>
            <a:ext cx="2583000" cy="431100"/>
          </a:xfrm>
          <a:prstGeom prst="rect">
            <a:avLst/>
          </a:prstGeom>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ar" sz="1600">
                <a:solidFill>
                  <a:schemeClr val="dk2"/>
                </a:solidFill>
                <a:highlight>
                  <a:schemeClr val="accent1"/>
                </a:highlight>
                <a:latin typeface="Poppins"/>
                <a:ea typeface="Poppins"/>
                <a:cs typeface="Poppins"/>
                <a:sym typeface="Poppins"/>
              </a:rPr>
              <a:t>Flutter Team Lead</a:t>
            </a:r>
            <a:endParaRPr b="1" sz="1600">
              <a:solidFill>
                <a:schemeClr val="dk2"/>
              </a:solidFill>
              <a:highlight>
                <a:schemeClr val="accent1"/>
              </a:highlight>
              <a:latin typeface="Poppins"/>
              <a:ea typeface="Poppins"/>
              <a:cs typeface="Poppins"/>
              <a:sym typeface="Poppins"/>
            </a:endParaRPr>
          </a:p>
        </p:txBody>
      </p:sp>
      <p:sp>
        <p:nvSpPr>
          <p:cNvPr id="1096" name="Google Shape;1096;p82"/>
          <p:cNvSpPr txBox="1"/>
          <p:nvPr>
            <p:ph idx="4294967295" type="subTitle"/>
          </p:nvPr>
        </p:nvSpPr>
        <p:spPr>
          <a:xfrm>
            <a:off x="5290075" y="1269355"/>
            <a:ext cx="1984800" cy="338700"/>
          </a:xfrm>
          <a:prstGeom prst="rect">
            <a:avLst/>
          </a:prstGeom>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ar" sz="1000"/>
              <a:t>two years @ 3C coding school</a:t>
            </a:r>
            <a:endParaRPr sz="1000"/>
          </a:p>
        </p:txBody>
      </p:sp>
      <p:sp>
        <p:nvSpPr>
          <p:cNvPr id="1097" name="Google Shape;1097;p82"/>
          <p:cNvSpPr txBox="1"/>
          <p:nvPr>
            <p:ph idx="4294967295" type="title"/>
          </p:nvPr>
        </p:nvSpPr>
        <p:spPr>
          <a:xfrm>
            <a:off x="5470225" y="1730100"/>
            <a:ext cx="2222700" cy="431100"/>
          </a:xfrm>
          <a:prstGeom prst="rect">
            <a:avLst/>
          </a:prstGeom>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ar" sz="1600">
                <a:solidFill>
                  <a:schemeClr val="dk2"/>
                </a:solidFill>
                <a:highlight>
                  <a:schemeClr val="accent1"/>
                </a:highlight>
                <a:latin typeface="Poppins"/>
                <a:ea typeface="Poppins"/>
                <a:cs typeface="Poppins"/>
                <a:sym typeface="Poppins"/>
              </a:rPr>
              <a:t>ITI Certification</a:t>
            </a:r>
            <a:endParaRPr b="1" sz="1600">
              <a:solidFill>
                <a:schemeClr val="dk2"/>
              </a:solidFill>
              <a:highlight>
                <a:schemeClr val="accent1"/>
              </a:highlight>
              <a:latin typeface="Poppins"/>
              <a:ea typeface="Poppins"/>
              <a:cs typeface="Poppins"/>
              <a:sym typeface="Poppins"/>
            </a:endParaRPr>
          </a:p>
        </p:txBody>
      </p:sp>
      <p:sp>
        <p:nvSpPr>
          <p:cNvPr id="1098" name="Google Shape;1098;p82"/>
          <p:cNvSpPr txBox="1"/>
          <p:nvPr>
            <p:ph idx="4294967295" type="subTitle"/>
          </p:nvPr>
        </p:nvSpPr>
        <p:spPr>
          <a:xfrm>
            <a:off x="5503350" y="2028203"/>
            <a:ext cx="1984800" cy="492600"/>
          </a:xfrm>
          <a:prstGeom prst="rect">
            <a:avLst/>
          </a:prstGeom>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ar" sz="1000"/>
              <a:t>Certified Flutter developer from ITI</a:t>
            </a:r>
            <a:endParaRPr sz="1000"/>
          </a:p>
        </p:txBody>
      </p:sp>
      <p:sp>
        <p:nvSpPr>
          <p:cNvPr id="1099" name="Google Shape;1099;p82"/>
          <p:cNvSpPr txBox="1"/>
          <p:nvPr>
            <p:ph idx="4294967295" type="title"/>
          </p:nvPr>
        </p:nvSpPr>
        <p:spPr>
          <a:xfrm>
            <a:off x="4994850" y="4175125"/>
            <a:ext cx="1984800" cy="431100"/>
          </a:xfrm>
          <a:prstGeom prst="rect">
            <a:avLst/>
          </a:prstGeom>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ar" sz="1600">
                <a:solidFill>
                  <a:schemeClr val="dk2"/>
                </a:solidFill>
                <a:highlight>
                  <a:schemeClr val="accent1"/>
                </a:highlight>
                <a:latin typeface="Poppins"/>
                <a:ea typeface="Poppins"/>
                <a:cs typeface="Poppins"/>
                <a:sym typeface="Poppins"/>
              </a:rPr>
              <a:t>Flutter Instructor</a:t>
            </a:r>
            <a:endParaRPr b="1" sz="1600">
              <a:solidFill>
                <a:schemeClr val="dk2"/>
              </a:solidFill>
              <a:highlight>
                <a:schemeClr val="accent1"/>
              </a:highlight>
              <a:latin typeface="Poppins"/>
              <a:ea typeface="Poppins"/>
              <a:cs typeface="Poppins"/>
              <a:sym typeface="Poppins"/>
            </a:endParaRPr>
          </a:p>
        </p:txBody>
      </p:sp>
      <p:sp>
        <p:nvSpPr>
          <p:cNvPr id="1100" name="Google Shape;1100;p82"/>
          <p:cNvSpPr txBox="1"/>
          <p:nvPr>
            <p:ph type="title"/>
          </p:nvPr>
        </p:nvSpPr>
        <p:spPr>
          <a:xfrm>
            <a:off x="720000" y="406691"/>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ar"/>
              <a:t>Mohamed Elbaiomy</a:t>
            </a:r>
            <a:endParaRPr/>
          </a:p>
        </p:txBody>
      </p:sp>
      <p:grpSp>
        <p:nvGrpSpPr>
          <p:cNvPr id="1101" name="Google Shape;1101;p82"/>
          <p:cNvGrpSpPr/>
          <p:nvPr/>
        </p:nvGrpSpPr>
        <p:grpSpPr>
          <a:xfrm rot="10800000">
            <a:off x="2230393" y="1879995"/>
            <a:ext cx="2075927" cy="2015969"/>
            <a:chOff x="1295700" y="1533881"/>
            <a:chExt cx="2457300" cy="2457300"/>
          </a:xfrm>
        </p:grpSpPr>
        <p:sp>
          <p:nvSpPr>
            <p:cNvPr id="1102" name="Google Shape;1102;p82"/>
            <p:cNvSpPr/>
            <p:nvPr/>
          </p:nvSpPr>
          <p:spPr>
            <a:xfrm flipH="1" rot="10800000">
              <a:off x="1295700" y="1533881"/>
              <a:ext cx="2457300" cy="2457300"/>
            </a:xfrm>
            <a:prstGeom prst="pie">
              <a:avLst>
                <a:gd fmla="val 10793291" name="adj1"/>
                <a:gd fmla="val 16200000" name="adj2"/>
              </a:avLst>
            </a:prstGeom>
            <a:solidFill>
              <a:schemeClr val="accent1"/>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03" name="Google Shape;1103;p82"/>
            <p:cNvSpPr/>
            <p:nvPr/>
          </p:nvSpPr>
          <p:spPr>
            <a:xfrm rot="10800000">
              <a:off x="1709469" y="1959903"/>
              <a:ext cx="575700" cy="5757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cxnSp>
        <p:nvCxnSpPr>
          <p:cNvPr id="1104" name="Google Shape;1104;p82"/>
          <p:cNvCxnSpPr>
            <a:stCxn id="1095" idx="1"/>
          </p:cNvCxnSpPr>
          <p:nvPr/>
        </p:nvCxnSpPr>
        <p:spPr>
          <a:xfrm flipH="1">
            <a:off x="3684475" y="1194500"/>
            <a:ext cx="1605600" cy="720000"/>
          </a:xfrm>
          <a:prstGeom prst="bentConnector3">
            <a:avLst>
              <a:gd fmla="val 50000" name="adj1"/>
            </a:avLst>
          </a:prstGeom>
          <a:noFill/>
          <a:ln cap="flat" cmpd="sng" w="28575">
            <a:solidFill>
              <a:schemeClr val="lt1"/>
            </a:solidFill>
            <a:prstDash val="solid"/>
            <a:round/>
            <a:headEnd len="med" w="med" type="none"/>
            <a:tailEnd len="med" w="med" type="none"/>
          </a:ln>
        </p:spPr>
      </p:cxnSp>
      <p:cxnSp>
        <p:nvCxnSpPr>
          <p:cNvPr id="1105" name="Google Shape;1105;p82"/>
          <p:cNvCxnSpPr/>
          <p:nvPr/>
        </p:nvCxnSpPr>
        <p:spPr>
          <a:xfrm flipH="1">
            <a:off x="4250425" y="1970125"/>
            <a:ext cx="1217700" cy="408600"/>
          </a:xfrm>
          <a:prstGeom prst="bentConnector3">
            <a:avLst>
              <a:gd fmla="val 50000" name="adj1"/>
            </a:avLst>
          </a:prstGeom>
          <a:noFill/>
          <a:ln cap="flat" cmpd="sng" w="28575">
            <a:solidFill>
              <a:schemeClr val="lt1"/>
            </a:solidFill>
            <a:prstDash val="solid"/>
            <a:round/>
            <a:headEnd len="med" w="med" type="none"/>
            <a:tailEnd len="med" w="med" type="none"/>
          </a:ln>
        </p:spPr>
      </p:cxnSp>
      <p:cxnSp>
        <p:nvCxnSpPr>
          <p:cNvPr id="1106" name="Google Shape;1106;p82"/>
          <p:cNvCxnSpPr/>
          <p:nvPr/>
        </p:nvCxnSpPr>
        <p:spPr>
          <a:xfrm rot="10800000">
            <a:off x="3678150" y="3872300"/>
            <a:ext cx="1316700" cy="504000"/>
          </a:xfrm>
          <a:prstGeom prst="bentConnector3">
            <a:avLst>
              <a:gd fmla="val 50000" name="adj1"/>
            </a:avLst>
          </a:prstGeom>
          <a:noFill/>
          <a:ln cap="flat" cmpd="sng" w="28575">
            <a:solidFill>
              <a:schemeClr val="lt1"/>
            </a:solidFill>
            <a:prstDash val="solid"/>
            <a:round/>
            <a:headEnd len="med" w="med" type="none"/>
            <a:tailEnd len="med" w="med" type="none"/>
          </a:ln>
        </p:spPr>
      </p:cxnSp>
      <p:cxnSp>
        <p:nvCxnSpPr>
          <p:cNvPr id="1107" name="Google Shape;1107;p82"/>
          <p:cNvCxnSpPr/>
          <p:nvPr/>
        </p:nvCxnSpPr>
        <p:spPr>
          <a:xfrm flipH="1">
            <a:off x="4333575" y="2787050"/>
            <a:ext cx="1921200" cy="242100"/>
          </a:xfrm>
          <a:prstGeom prst="bentConnector3">
            <a:avLst>
              <a:gd fmla="val 50000" name="adj1"/>
            </a:avLst>
          </a:prstGeom>
          <a:noFill/>
          <a:ln cap="flat" cmpd="sng" w="28575">
            <a:solidFill>
              <a:schemeClr val="lt1"/>
            </a:solidFill>
            <a:prstDash val="solid"/>
            <a:round/>
            <a:headEnd len="med" w="med" type="none"/>
            <a:tailEnd len="med" w="med" type="none"/>
          </a:ln>
        </p:spPr>
      </p:cxnSp>
      <p:sp>
        <p:nvSpPr>
          <p:cNvPr id="1108" name="Google Shape;1108;p82"/>
          <p:cNvSpPr txBox="1"/>
          <p:nvPr>
            <p:ph idx="4294967295" type="title"/>
          </p:nvPr>
        </p:nvSpPr>
        <p:spPr>
          <a:xfrm>
            <a:off x="6254775" y="2467700"/>
            <a:ext cx="1984800" cy="677100"/>
          </a:xfrm>
          <a:prstGeom prst="rect">
            <a:avLst/>
          </a:prstGeom>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ar" sz="1600">
                <a:solidFill>
                  <a:schemeClr val="dk2"/>
                </a:solidFill>
                <a:highlight>
                  <a:schemeClr val="accent1"/>
                </a:highlight>
                <a:latin typeface="Poppins"/>
                <a:ea typeface="Poppins"/>
                <a:cs typeface="Poppins"/>
                <a:sym typeface="Poppins"/>
              </a:rPr>
              <a:t>Creativa Benha</a:t>
            </a:r>
            <a:br>
              <a:rPr b="1" lang="ar" sz="1600">
                <a:solidFill>
                  <a:schemeClr val="dk2"/>
                </a:solidFill>
                <a:highlight>
                  <a:schemeClr val="accent1"/>
                </a:highlight>
                <a:latin typeface="Poppins"/>
                <a:ea typeface="Poppins"/>
                <a:cs typeface="Poppins"/>
                <a:sym typeface="Poppins"/>
              </a:rPr>
            </a:br>
            <a:r>
              <a:rPr b="1" lang="ar" sz="1600">
                <a:solidFill>
                  <a:schemeClr val="dk2"/>
                </a:solidFill>
                <a:highlight>
                  <a:schemeClr val="accent1"/>
                </a:highlight>
                <a:latin typeface="Poppins"/>
                <a:ea typeface="Poppins"/>
                <a:cs typeface="Poppins"/>
                <a:sym typeface="Poppins"/>
              </a:rPr>
              <a:t>Ambassador</a:t>
            </a:r>
            <a:endParaRPr b="1" sz="1600">
              <a:solidFill>
                <a:schemeClr val="dk2"/>
              </a:solidFill>
              <a:highlight>
                <a:schemeClr val="accent1"/>
              </a:highlight>
              <a:latin typeface="Poppins"/>
              <a:ea typeface="Poppins"/>
              <a:cs typeface="Poppins"/>
              <a:sym typeface="Poppins"/>
            </a:endParaRPr>
          </a:p>
        </p:txBody>
      </p:sp>
      <p:cxnSp>
        <p:nvCxnSpPr>
          <p:cNvPr id="1109" name="Google Shape;1109;p82"/>
          <p:cNvCxnSpPr/>
          <p:nvPr/>
        </p:nvCxnSpPr>
        <p:spPr>
          <a:xfrm flipH="1">
            <a:off x="4167250" y="3543450"/>
            <a:ext cx="2110200" cy="53100"/>
          </a:xfrm>
          <a:prstGeom prst="bentConnector3">
            <a:avLst>
              <a:gd fmla="val 50000" name="adj1"/>
            </a:avLst>
          </a:prstGeom>
          <a:noFill/>
          <a:ln cap="flat" cmpd="sng" w="28575">
            <a:solidFill>
              <a:schemeClr val="lt1"/>
            </a:solidFill>
            <a:prstDash val="solid"/>
            <a:round/>
            <a:headEnd len="med" w="med" type="none"/>
            <a:tailEnd len="med" w="med" type="none"/>
          </a:ln>
        </p:spPr>
      </p:cxnSp>
      <p:sp>
        <p:nvSpPr>
          <p:cNvPr id="1110" name="Google Shape;1110;p82"/>
          <p:cNvSpPr txBox="1"/>
          <p:nvPr>
            <p:ph idx="4294967295" type="title"/>
          </p:nvPr>
        </p:nvSpPr>
        <p:spPr>
          <a:xfrm>
            <a:off x="6316400" y="3240950"/>
            <a:ext cx="1984800" cy="677100"/>
          </a:xfrm>
          <a:prstGeom prst="rect">
            <a:avLst/>
          </a:prstGeom>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ar" sz="1600">
                <a:solidFill>
                  <a:schemeClr val="dk2"/>
                </a:solidFill>
                <a:highlight>
                  <a:schemeClr val="accent1"/>
                </a:highlight>
                <a:latin typeface="Poppins"/>
                <a:ea typeface="Poppins"/>
                <a:cs typeface="Poppins"/>
                <a:sym typeface="Poppins"/>
              </a:rPr>
              <a:t>Head Flutter GDG Benha</a:t>
            </a:r>
            <a:endParaRPr b="1" sz="1600">
              <a:solidFill>
                <a:schemeClr val="dk2"/>
              </a:solidFill>
              <a:highlight>
                <a:schemeClr val="accent1"/>
              </a:highlight>
              <a:latin typeface="Poppins"/>
              <a:ea typeface="Poppins"/>
              <a:cs typeface="Poppins"/>
              <a:sym typeface="Poppins"/>
            </a:endParaRPr>
          </a:p>
        </p:txBody>
      </p:sp>
      <p:sp>
        <p:nvSpPr>
          <p:cNvPr id="1111" name="Google Shape;1111;p82"/>
          <p:cNvSpPr txBox="1"/>
          <p:nvPr>
            <p:ph idx="4294967295" type="subTitle"/>
          </p:nvPr>
        </p:nvSpPr>
        <p:spPr>
          <a:xfrm>
            <a:off x="6316400" y="3805303"/>
            <a:ext cx="1984800" cy="338700"/>
          </a:xfrm>
          <a:prstGeom prst="rect">
            <a:avLst/>
          </a:prstGeom>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ar" sz="1000"/>
              <a:t>Current Season 2023 - 2024</a:t>
            </a:r>
            <a:endParaRPr sz="1000"/>
          </a:p>
        </p:txBody>
      </p:sp>
      <p:sp>
        <p:nvSpPr>
          <p:cNvPr id="1112" name="Google Shape;1112;p82"/>
          <p:cNvSpPr txBox="1"/>
          <p:nvPr>
            <p:ph idx="4294967295" type="subTitle"/>
          </p:nvPr>
        </p:nvSpPr>
        <p:spPr>
          <a:xfrm>
            <a:off x="4994850" y="4476778"/>
            <a:ext cx="1984800" cy="338700"/>
          </a:xfrm>
          <a:prstGeom prst="rect">
            <a:avLst/>
          </a:prstGeom>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ar" sz="1000"/>
              <a:t>@</a:t>
            </a:r>
            <a:r>
              <a:rPr lang="ar" sz="1000"/>
              <a:t> Stemate Benha</a:t>
            </a:r>
            <a:endParaRPr sz="1000"/>
          </a:p>
        </p:txBody>
      </p:sp>
      <p:pic>
        <p:nvPicPr>
          <p:cNvPr id="1113" name="Google Shape;1113;p82"/>
          <p:cNvPicPr preferRelativeResize="0"/>
          <p:nvPr/>
        </p:nvPicPr>
        <p:blipFill>
          <a:blip r:embed="rId4">
            <a:alphaModFix/>
          </a:blip>
          <a:stretch>
            <a:fillRect/>
          </a:stretch>
        </p:blipFill>
        <p:spPr>
          <a:xfrm>
            <a:off x="350225" y="2003450"/>
            <a:ext cx="1605600" cy="1605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100"/>
          <p:cNvSpPr txBox="1"/>
          <p:nvPr/>
        </p:nvSpPr>
        <p:spPr>
          <a:xfrm>
            <a:off x="3989325" y="549175"/>
            <a:ext cx="1866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3000">
                <a:solidFill>
                  <a:schemeClr val="dk2"/>
                </a:solidFill>
                <a:highlight>
                  <a:schemeClr val="accent1"/>
                </a:highlight>
                <a:latin typeface="Raleway"/>
                <a:ea typeface="Raleway"/>
                <a:cs typeface="Raleway"/>
                <a:sym typeface="Raleway"/>
              </a:rPr>
              <a:t>Casting</a:t>
            </a:r>
            <a:endParaRPr b="1" sz="3000">
              <a:solidFill>
                <a:schemeClr val="dk2"/>
              </a:solidFill>
              <a:highlight>
                <a:schemeClr val="accent1"/>
              </a:highlight>
              <a:latin typeface="Raleway"/>
              <a:ea typeface="Raleway"/>
              <a:cs typeface="Raleway"/>
              <a:sym typeface="Raleway"/>
            </a:endParaRPr>
          </a:p>
        </p:txBody>
      </p:sp>
      <p:sp>
        <p:nvSpPr>
          <p:cNvPr id="1322" name="Google Shape;1322;p100"/>
          <p:cNvSpPr/>
          <p:nvPr/>
        </p:nvSpPr>
        <p:spPr>
          <a:xfrm>
            <a:off x="1366063" y="1743425"/>
            <a:ext cx="1927800" cy="362100"/>
          </a:xfrm>
          <a:prstGeom prst="rect">
            <a:avLst/>
          </a:prstGeom>
          <a:solidFill>
            <a:srgbClr val="E04328"/>
          </a:solidFill>
          <a:ln>
            <a:noFill/>
          </a:ln>
          <a:effectLst>
            <a:outerShdw blurRad="57150" rotWithShape="0" algn="bl" dir="5400000" dist="19050">
              <a:srgbClr val="000000">
                <a:alpha val="4941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ar" sz="1700" u="none" cap="none" strike="noStrike">
                <a:solidFill>
                  <a:srgbClr val="FFFFFF"/>
                </a:solidFill>
                <a:latin typeface="ABeeZee"/>
                <a:ea typeface="ABeeZee"/>
                <a:cs typeface="ABeeZee"/>
                <a:sym typeface="ABeeZee"/>
              </a:rPr>
              <a:t>To string</a:t>
            </a:r>
            <a:endParaRPr b="0" i="0" sz="1400" u="none" cap="none" strike="noStrike">
              <a:solidFill>
                <a:srgbClr val="000000"/>
              </a:solidFill>
              <a:latin typeface="Arial"/>
              <a:ea typeface="Arial"/>
              <a:cs typeface="Arial"/>
              <a:sym typeface="Arial"/>
            </a:endParaRPr>
          </a:p>
        </p:txBody>
      </p:sp>
      <p:sp>
        <p:nvSpPr>
          <p:cNvPr id="1323" name="Google Shape;1323;p100"/>
          <p:cNvSpPr txBox="1"/>
          <p:nvPr/>
        </p:nvSpPr>
        <p:spPr>
          <a:xfrm>
            <a:off x="1439263" y="3847000"/>
            <a:ext cx="1781400" cy="9696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1" i="0" lang="ar" sz="1700" u="none" cap="none" strike="noStrike">
                <a:solidFill>
                  <a:srgbClr val="FFFFFF"/>
                </a:solidFill>
                <a:latin typeface="ABeeZee"/>
                <a:ea typeface="ABeeZee"/>
                <a:cs typeface="ABeeZee"/>
                <a:sym typeface="ABeeZee"/>
              </a:rPr>
              <a:t>Using .toString()</a:t>
            </a:r>
            <a:br>
              <a:rPr b="1" i="0" lang="ar" sz="1700" u="none" cap="none" strike="noStrike">
                <a:solidFill>
                  <a:srgbClr val="FFFFFF"/>
                </a:solidFill>
                <a:latin typeface="ABeeZee"/>
                <a:ea typeface="ABeeZee"/>
                <a:cs typeface="ABeeZee"/>
                <a:sym typeface="ABeeZee"/>
              </a:rPr>
            </a:br>
            <a:r>
              <a:rPr b="1" i="0" lang="ar" sz="1700" u="none" cap="none" strike="noStrike">
                <a:solidFill>
                  <a:srgbClr val="FFFFFF"/>
                </a:solidFill>
                <a:latin typeface="ABeeZee"/>
                <a:ea typeface="ABeeZee"/>
                <a:cs typeface="ABeeZee"/>
                <a:sym typeface="ABeeZee"/>
              </a:rPr>
              <a:t>method</a:t>
            </a:r>
            <a:endParaRPr b="1" i="0" sz="1900" u="none" cap="none" strike="noStrike">
              <a:solidFill>
                <a:srgbClr val="FFFFFF"/>
              </a:solidFill>
              <a:latin typeface="Montserrat"/>
              <a:ea typeface="Montserrat"/>
              <a:cs typeface="Montserrat"/>
              <a:sym typeface="Montserrat"/>
            </a:endParaRPr>
          </a:p>
        </p:txBody>
      </p:sp>
      <p:sp>
        <p:nvSpPr>
          <p:cNvPr id="1324" name="Google Shape;1324;p100"/>
          <p:cNvSpPr/>
          <p:nvPr/>
        </p:nvSpPr>
        <p:spPr>
          <a:xfrm>
            <a:off x="3293736" y="1743425"/>
            <a:ext cx="1927800" cy="362100"/>
          </a:xfrm>
          <a:prstGeom prst="rect">
            <a:avLst/>
          </a:prstGeom>
          <a:solidFill>
            <a:srgbClr val="FFD41A"/>
          </a:solidFill>
          <a:ln>
            <a:noFill/>
          </a:ln>
          <a:effectLst>
            <a:outerShdw blurRad="57150" rotWithShape="0" algn="bl" dir="5400000" dist="19050">
              <a:srgbClr val="000000">
                <a:alpha val="4941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ar" sz="1700" u="none" cap="none" strike="noStrike">
                <a:solidFill>
                  <a:srgbClr val="000000"/>
                </a:solidFill>
                <a:latin typeface="ABeeZee"/>
                <a:ea typeface="ABeeZee"/>
                <a:cs typeface="ABeeZee"/>
                <a:sym typeface="ABeeZee"/>
              </a:rPr>
              <a:t>From String</a:t>
            </a:r>
            <a:endParaRPr b="0" i="0" sz="1400" u="none" cap="none" strike="noStrike">
              <a:solidFill>
                <a:srgbClr val="000000"/>
              </a:solidFill>
              <a:latin typeface="Arial"/>
              <a:ea typeface="Arial"/>
              <a:cs typeface="Arial"/>
              <a:sym typeface="Arial"/>
            </a:endParaRPr>
          </a:p>
        </p:txBody>
      </p:sp>
      <p:sp>
        <p:nvSpPr>
          <p:cNvPr id="1325" name="Google Shape;1325;p100"/>
          <p:cNvSpPr/>
          <p:nvPr/>
        </p:nvSpPr>
        <p:spPr>
          <a:xfrm>
            <a:off x="5221388" y="1743425"/>
            <a:ext cx="3562500" cy="362100"/>
          </a:xfrm>
          <a:prstGeom prst="rect">
            <a:avLst/>
          </a:prstGeom>
          <a:solidFill>
            <a:srgbClr val="54B866"/>
          </a:solidFill>
          <a:ln>
            <a:noFill/>
          </a:ln>
          <a:effectLst>
            <a:outerShdw blurRad="57150" rotWithShape="0" algn="bl" dir="5400000" dist="19050">
              <a:srgbClr val="000000">
                <a:alpha val="4941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ar" sz="1700" u="none" cap="none" strike="noStrike">
                <a:solidFill>
                  <a:srgbClr val="FFFFFF"/>
                </a:solidFill>
                <a:latin typeface="ABeeZee"/>
                <a:ea typeface="ABeeZee"/>
                <a:cs typeface="ABeeZee"/>
                <a:sym typeface="ABeeZee"/>
              </a:rPr>
              <a:t>to from int - to from double</a:t>
            </a:r>
            <a:endParaRPr b="0" i="0" sz="1400" u="none" cap="none" strike="noStrike">
              <a:solidFill>
                <a:srgbClr val="000000"/>
              </a:solidFill>
              <a:latin typeface="Arial"/>
              <a:ea typeface="Arial"/>
              <a:cs typeface="Arial"/>
              <a:sym typeface="Arial"/>
            </a:endParaRPr>
          </a:p>
        </p:txBody>
      </p:sp>
      <p:sp>
        <p:nvSpPr>
          <p:cNvPr id="1326" name="Google Shape;1326;p100"/>
          <p:cNvSpPr txBox="1"/>
          <p:nvPr/>
        </p:nvSpPr>
        <p:spPr>
          <a:xfrm>
            <a:off x="3366936" y="3389800"/>
            <a:ext cx="1781400" cy="9696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1" i="0" lang="ar" sz="1700" u="none" cap="none" strike="noStrike">
                <a:solidFill>
                  <a:srgbClr val="FFFFFF"/>
                </a:solidFill>
                <a:latin typeface="ABeeZee"/>
                <a:ea typeface="ABeeZee"/>
                <a:cs typeface="ABeeZee"/>
                <a:sym typeface="ABeeZee"/>
              </a:rPr>
              <a:t>Using</a:t>
            </a:r>
            <a:br>
              <a:rPr b="1" i="0" lang="ar" sz="1700" u="none" cap="none" strike="noStrike">
                <a:solidFill>
                  <a:srgbClr val="FFFFFF"/>
                </a:solidFill>
                <a:latin typeface="ABeeZee"/>
                <a:ea typeface="ABeeZee"/>
                <a:cs typeface="ABeeZee"/>
                <a:sym typeface="ABeeZee"/>
              </a:rPr>
            </a:br>
            <a:r>
              <a:rPr b="1" i="0" lang="ar" sz="1700" u="none" cap="none" strike="noStrike">
                <a:solidFill>
                  <a:srgbClr val="FFFFFF"/>
                </a:solidFill>
                <a:latin typeface="ABeeZee"/>
                <a:ea typeface="ABeeZee"/>
                <a:cs typeface="ABeeZee"/>
                <a:sym typeface="ABeeZee"/>
              </a:rPr>
              <a:t>.parse()</a:t>
            </a:r>
            <a:br>
              <a:rPr b="1" i="0" lang="ar" sz="1700" u="none" cap="none" strike="noStrike">
                <a:solidFill>
                  <a:srgbClr val="FFFFFF"/>
                </a:solidFill>
                <a:latin typeface="ABeeZee"/>
                <a:ea typeface="ABeeZee"/>
                <a:cs typeface="ABeeZee"/>
                <a:sym typeface="ABeeZee"/>
              </a:rPr>
            </a:br>
            <a:r>
              <a:rPr b="1" i="0" lang="ar" sz="1700" u="none" cap="none" strike="noStrike">
                <a:solidFill>
                  <a:srgbClr val="FFFFFF"/>
                </a:solidFill>
                <a:latin typeface="ABeeZee"/>
                <a:ea typeface="ABeeZee"/>
                <a:cs typeface="ABeeZee"/>
                <a:sym typeface="ABeeZee"/>
              </a:rPr>
              <a:t>method</a:t>
            </a:r>
            <a:endParaRPr b="1" i="0" sz="1900" u="none" cap="none" strike="noStrike">
              <a:solidFill>
                <a:srgbClr val="FFFFFF"/>
              </a:solidFill>
              <a:latin typeface="Montserrat"/>
              <a:ea typeface="Montserrat"/>
              <a:cs typeface="Montserrat"/>
              <a:sym typeface="Montserrat"/>
            </a:endParaRPr>
          </a:p>
        </p:txBody>
      </p:sp>
      <p:sp>
        <p:nvSpPr>
          <p:cNvPr id="1327" name="Google Shape;1327;p100"/>
          <p:cNvSpPr txBox="1"/>
          <p:nvPr/>
        </p:nvSpPr>
        <p:spPr>
          <a:xfrm>
            <a:off x="6111936" y="2998750"/>
            <a:ext cx="1781400" cy="12315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1" i="0" lang="ar" sz="1700" u="none" cap="none" strike="noStrike">
                <a:solidFill>
                  <a:srgbClr val="FFFFFF"/>
                </a:solidFill>
                <a:latin typeface="ABeeZee"/>
                <a:ea typeface="ABeeZee"/>
                <a:cs typeface="ABeeZee"/>
                <a:sym typeface="ABeeZee"/>
              </a:rPr>
              <a:t>Using</a:t>
            </a:r>
            <a:br>
              <a:rPr b="1" i="0" lang="ar" sz="1700" u="none" cap="none" strike="noStrike">
                <a:solidFill>
                  <a:srgbClr val="FFFFFF"/>
                </a:solidFill>
                <a:latin typeface="ABeeZee"/>
                <a:ea typeface="ABeeZee"/>
                <a:cs typeface="ABeeZee"/>
                <a:sym typeface="ABeeZee"/>
              </a:rPr>
            </a:br>
            <a:r>
              <a:rPr b="1" i="0" lang="ar" sz="1700" u="none" cap="none" strike="noStrike">
                <a:solidFill>
                  <a:srgbClr val="FFFFFF"/>
                </a:solidFill>
                <a:latin typeface="ABeeZee"/>
                <a:ea typeface="ABeeZee"/>
                <a:cs typeface="ABeeZee"/>
                <a:sym typeface="ABeeZee"/>
              </a:rPr>
              <a:t>.toInt &amp;</a:t>
            </a:r>
            <a:br>
              <a:rPr b="1" i="0" lang="ar" sz="1700" u="none" cap="none" strike="noStrike">
                <a:solidFill>
                  <a:srgbClr val="FFFFFF"/>
                </a:solidFill>
                <a:latin typeface="ABeeZee"/>
                <a:ea typeface="ABeeZee"/>
                <a:cs typeface="ABeeZee"/>
                <a:sym typeface="ABeeZee"/>
              </a:rPr>
            </a:br>
            <a:r>
              <a:rPr b="1" i="0" lang="ar" sz="1700" u="none" cap="none" strike="noStrike">
                <a:solidFill>
                  <a:srgbClr val="FFFFFF"/>
                </a:solidFill>
                <a:latin typeface="ABeeZee"/>
                <a:ea typeface="ABeeZee"/>
                <a:cs typeface="ABeeZee"/>
                <a:sym typeface="ABeeZee"/>
              </a:rPr>
              <a:t>.toDouble</a:t>
            </a:r>
            <a:br>
              <a:rPr b="1" i="0" lang="ar" sz="1700" u="none" cap="none" strike="noStrike">
                <a:solidFill>
                  <a:srgbClr val="FFFFFF"/>
                </a:solidFill>
                <a:latin typeface="ABeeZee"/>
                <a:ea typeface="ABeeZee"/>
                <a:cs typeface="ABeeZee"/>
                <a:sym typeface="ABeeZee"/>
              </a:rPr>
            </a:br>
            <a:r>
              <a:rPr b="1" i="0" lang="ar" sz="1700" u="none" cap="none" strike="noStrike">
                <a:solidFill>
                  <a:srgbClr val="FFFFFF"/>
                </a:solidFill>
                <a:latin typeface="ABeeZee"/>
                <a:ea typeface="ABeeZee"/>
                <a:cs typeface="ABeeZee"/>
                <a:sym typeface="ABeeZee"/>
              </a:rPr>
              <a:t>method</a:t>
            </a:r>
            <a:endParaRPr b="1" i="0" sz="1900" u="none" cap="none" strike="noStrike">
              <a:solidFill>
                <a:srgbClr val="FFFFFF"/>
              </a:solidFill>
              <a:latin typeface="Montserrat"/>
              <a:ea typeface="Montserrat"/>
              <a:cs typeface="Montserrat"/>
              <a:sym typeface="Montserrat"/>
            </a:endParaRPr>
          </a:p>
        </p:txBody>
      </p:sp>
      <p:cxnSp>
        <p:nvCxnSpPr>
          <p:cNvPr id="1328" name="Google Shape;1328;p100"/>
          <p:cNvCxnSpPr>
            <a:stCxn id="1322" idx="2"/>
            <a:endCxn id="1323" idx="0"/>
          </p:cNvCxnSpPr>
          <p:nvPr/>
        </p:nvCxnSpPr>
        <p:spPr>
          <a:xfrm>
            <a:off x="2329963" y="2105525"/>
            <a:ext cx="0" cy="1741500"/>
          </a:xfrm>
          <a:prstGeom prst="straightConnector1">
            <a:avLst/>
          </a:prstGeom>
          <a:noFill/>
          <a:ln cap="flat" cmpd="sng" w="28575">
            <a:solidFill>
              <a:srgbClr val="E04328"/>
            </a:solidFill>
            <a:prstDash val="solid"/>
            <a:round/>
            <a:headEnd len="sm" w="sm" type="none"/>
            <a:tailEnd len="sm" w="sm" type="none"/>
          </a:ln>
          <a:effectLst>
            <a:outerShdw blurRad="57150" rotWithShape="0" algn="bl" dir="5400000" dist="19050">
              <a:srgbClr val="000000">
                <a:alpha val="49410"/>
              </a:srgbClr>
            </a:outerShdw>
          </a:effectLst>
        </p:spPr>
      </p:cxnSp>
      <p:cxnSp>
        <p:nvCxnSpPr>
          <p:cNvPr id="1329" name="Google Shape;1329;p100"/>
          <p:cNvCxnSpPr>
            <a:stCxn id="1324" idx="2"/>
            <a:endCxn id="1326" idx="0"/>
          </p:cNvCxnSpPr>
          <p:nvPr/>
        </p:nvCxnSpPr>
        <p:spPr>
          <a:xfrm>
            <a:off x="4257636" y="2105525"/>
            <a:ext cx="0" cy="1284300"/>
          </a:xfrm>
          <a:prstGeom prst="straightConnector1">
            <a:avLst/>
          </a:prstGeom>
          <a:noFill/>
          <a:ln cap="flat" cmpd="sng" w="28575">
            <a:solidFill>
              <a:srgbClr val="FFD41A"/>
            </a:solidFill>
            <a:prstDash val="solid"/>
            <a:round/>
            <a:headEnd len="sm" w="sm" type="none"/>
            <a:tailEnd len="sm" w="sm" type="none"/>
          </a:ln>
          <a:effectLst>
            <a:outerShdw blurRad="57150" rotWithShape="0" algn="bl" dir="5400000" dist="19050">
              <a:srgbClr val="000000">
                <a:alpha val="49410"/>
              </a:srgbClr>
            </a:outerShdw>
          </a:effectLst>
        </p:spPr>
      </p:cxnSp>
      <p:cxnSp>
        <p:nvCxnSpPr>
          <p:cNvPr id="1330" name="Google Shape;1330;p100"/>
          <p:cNvCxnSpPr/>
          <p:nvPr/>
        </p:nvCxnSpPr>
        <p:spPr>
          <a:xfrm>
            <a:off x="7002636" y="2105525"/>
            <a:ext cx="0" cy="827100"/>
          </a:xfrm>
          <a:prstGeom prst="straightConnector1">
            <a:avLst/>
          </a:prstGeom>
          <a:noFill/>
          <a:ln cap="flat" cmpd="sng" w="28575">
            <a:solidFill>
              <a:srgbClr val="54B866"/>
            </a:solidFill>
            <a:prstDash val="solid"/>
            <a:round/>
            <a:headEnd len="sm" w="sm" type="none"/>
            <a:tailEnd len="sm" w="sm" type="none"/>
          </a:ln>
          <a:effectLst>
            <a:outerShdw blurRad="57150" rotWithShape="0" algn="bl" dir="5400000" dist="19050">
              <a:srgbClr val="000000">
                <a:alpha val="49410"/>
              </a:srgbClr>
            </a:outerShdw>
          </a:effectLst>
        </p:spPr>
      </p:cxnSp>
      <p:sp>
        <p:nvSpPr>
          <p:cNvPr id="1331" name="Google Shape;1331;p100"/>
          <p:cNvSpPr txBox="1"/>
          <p:nvPr/>
        </p:nvSpPr>
        <p:spPr>
          <a:xfrm>
            <a:off x="3366936" y="4299675"/>
            <a:ext cx="1781400" cy="785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ar" sz="1300" u="none" cap="none" strike="noStrike">
                <a:solidFill>
                  <a:srgbClr val="FFFFFF"/>
                </a:solidFill>
                <a:latin typeface="ABeeZee"/>
                <a:ea typeface="ABeeZee"/>
                <a:cs typeface="ABeeZee"/>
                <a:sym typeface="ABeeZee"/>
              </a:rPr>
              <a:t>this method takes always string source</a:t>
            </a:r>
            <a:br>
              <a:rPr b="0" i="0" lang="ar" sz="1300" u="none" cap="none" strike="noStrike">
                <a:solidFill>
                  <a:srgbClr val="FFFFFF"/>
                </a:solidFill>
                <a:latin typeface="ABeeZee"/>
                <a:ea typeface="ABeeZee"/>
                <a:cs typeface="ABeeZee"/>
                <a:sym typeface="ABeeZee"/>
              </a:rPr>
            </a:br>
            <a:r>
              <a:rPr b="0" i="0" lang="ar" sz="1300" u="none" cap="none" strike="noStrike">
                <a:solidFill>
                  <a:srgbClr val="FFFFFF"/>
                </a:solidFill>
                <a:latin typeface="ABeeZee"/>
                <a:ea typeface="ABeeZee"/>
                <a:cs typeface="ABeeZee"/>
                <a:sym typeface="ABeeZee"/>
              </a:rPr>
              <a:t>inside ( )</a:t>
            </a:r>
            <a:endParaRPr b="0" i="0" sz="1300" u="none" cap="none" strike="noStrike">
              <a:solidFill>
                <a:srgbClr val="FFFFFF"/>
              </a:solidFill>
              <a:latin typeface="ABeeZee"/>
              <a:ea typeface="ABeeZee"/>
              <a:cs typeface="ABeeZee"/>
              <a:sym typeface="ABeeZe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5" name="Shape 1335"/>
        <p:cNvGrpSpPr/>
        <p:nvPr/>
      </p:nvGrpSpPr>
      <p:grpSpPr>
        <a:xfrm>
          <a:off x="0" y="0"/>
          <a:ext cx="0" cy="0"/>
          <a:chOff x="0" y="0"/>
          <a:chExt cx="0" cy="0"/>
        </a:xfrm>
      </p:grpSpPr>
      <p:sp>
        <p:nvSpPr>
          <p:cNvPr id="1336" name="Google Shape;1336;p101"/>
          <p:cNvSpPr txBox="1"/>
          <p:nvPr>
            <p:ph type="title"/>
          </p:nvPr>
        </p:nvSpPr>
        <p:spPr>
          <a:xfrm>
            <a:off x="946650" y="1035000"/>
            <a:ext cx="7250700" cy="30735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ar" sz="5600">
                <a:solidFill>
                  <a:schemeClr val="dk2"/>
                </a:solidFill>
                <a:highlight>
                  <a:srgbClr val="FDB327"/>
                </a:highlight>
              </a:rPr>
              <a:t>Conditions</a:t>
            </a:r>
            <a:endParaRPr sz="5600">
              <a:solidFill>
                <a:schemeClr val="dk2"/>
              </a:solidFill>
              <a:highlight>
                <a:srgbClr val="FDB327"/>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340" name="Shape 1340"/>
        <p:cNvGrpSpPr/>
        <p:nvPr/>
      </p:nvGrpSpPr>
      <p:grpSpPr>
        <a:xfrm>
          <a:off x="0" y="0"/>
          <a:ext cx="0" cy="0"/>
          <a:chOff x="0" y="0"/>
          <a:chExt cx="0" cy="0"/>
        </a:xfrm>
      </p:grpSpPr>
      <p:sp>
        <p:nvSpPr>
          <p:cNvPr id="1341" name="Google Shape;1341;p102"/>
          <p:cNvSpPr txBox="1"/>
          <p:nvPr/>
        </p:nvSpPr>
        <p:spPr>
          <a:xfrm>
            <a:off x="940725" y="1192900"/>
            <a:ext cx="3919200" cy="1816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ar" sz="2000">
                <a:solidFill>
                  <a:srgbClr val="FFFFFF"/>
                </a:solidFill>
                <a:latin typeface="Raleway"/>
                <a:ea typeface="Raleway"/>
                <a:cs typeface="Raleway"/>
                <a:sym typeface="Raleway"/>
              </a:rPr>
              <a:t>If Condition</a:t>
            </a:r>
            <a:endParaRPr b="1" sz="2000">
              <a:solidFill>
                <a:srgbClr val="FFFFFF"/>
              </a:solidFill>
              <a:latin typeface="Raleway"/>
              <a:ea typeface="Raleway"/>
              <a:cs typeface="Raleway"/>
              <a:sym typeface="Raleway"/>
            </a:endParaRPr>
          </a:p>
          <a:p>
            <a:pPr indent="0" lvl="0" marL="0" rtl="0" algn="l">
              <a:lnSpc>
                <a:spcPct val="150000"/>
              </a:lnSpc>
              <a:spcBef>
                <a:spcPts val="1200"/>
              </a:spcBef>
              <a:spcAft>
                <a:spcPts val="1200"/>
              </a:spcAft>
              <a:buNone/>
            </a:pPr>
            <a:r>
              <a:rPr lang="ar" sz="1200">
                <a:solidFill>
                  <a:srgbClr val="FFFFFF"/>
                </a:solidFill>
                <a:latin typeface="Raleway"/>
                <a:ea typeface="Raleway"/>
                <a:cs typeface="Raleway"/>
                <a:sym typeface="Raleway"/>
              </a:rPr>
              <a:t>The easy and most common way of controlling the flow of a program is through the use of an </a:t>
            </a:r>
            <a:r>
              <a:rPr i="1" lang="ar" sz="1200">
                <a:solidFill>
                  <a:srgbClr val="FFFFFF"/>
                </a:solidFill>
                <a:latin typeface="Raleway"/>
                <a:ea typeface="Raleway"/>
                <a:cs typeface="Raleway"/>
                <a:sym typeface="Raleway"/>
              </a:rPr>
              <a:t>if statement</a:t>
            </a:r>
            <a:r>
              <a:rPr lang="ar" sz="1200">
                <a:solidFill>
                  <a:srgbClr val="FFFFFF"/>
                </a:solidFill>
                <a:latin typeface="Raleway"/>
                <a:ea typeface="Raleway"/>
                <a:cs typeface="Raleway"/>
                <a:sym typeface="Raleway"/>
              </a:rPr>
              <a:t>. If statement allow us to execute a code block when the given condition is true.</a:t>
            </a:r>
            <a:endParaRPr b="1" sz="2700">
              <a:solidFill>
                <a:srgbClr val="FFFFFF"/>
              </a:solidFill>
              <a:latin typeface="Raleway"/>
              <a:ea typeface="Raleway"/>
              <a:cs typeface="Raleway"/>
              <a:sym typeface="Raleway"/>
            </a:endParaRPr>
          </a:p>
        </p:txBody>
      </p:sp>
      <p:pic>
        <p:nvPicPr>
          <p:cNvPr id="1342" name="Google Shape;1342;p102"/>
          <p:cNvPicPr preferRelativeResize="0"/>
          <p:nvPr/>
        </p:nvPicPr>
        <p:blipFill rotWithShape="1">
          <a:blip r:embed="rId3">
            <a:alphaModFix/>
          </a:blip>
          <a:srcRect b="0" l="0" r="0" t="0"/>
          <a:stretch/>
        </p:blipFill>
        <p:spPr>
          <a:xfrm>
            <a:off x="1249275" y="3222475"/>
            <a:ext cx="2613775" cy="1257475"/>
          </a:xfrm>
          <a:prstGeom prst="rect">
            <a:avLst/>
          </a:prstGeom>
          <a:noFill/>
          <a:ln>
            <a:noFill/>
          </a:ln>
        </p:spPr>
      </p:pic>
      <p:sp>
        <p:nvSpPr>
          <p:cNvPr id="1343" name="Google Shape;1343;p102"/>
          <p:cNvSpPr txBox="1"/>
          <p:nvPr/>
        </p:nvSpPr>
        <p:spPr>
          <a:xfrm>
            <a:off x="4859922" y="1192897"/>
            <a:ext cx="3919200" cy="153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ar" sz="2000">
                <a:solidFill>
                  <a:srgbClr val="FFFFFF"/>
                </a:solidFill>
                <a:latin typeface="Raleway"/>
                <a:ea typeface="Raleway"/>
                <a:cs typeface="Raleway"/>
                <a:sym typeface="Raleway"/>
              </a:rPr>
              <a:t>If-Else Condition</a:t>
            </a:r>
            <a:endParaRPr b="1" sz="2000">
              <a:solidFill>
                <a:srgbClr val="FFFFFF"/>
              </a:solidFill>
              <a:latin typeface="Raleway"/>
              <a:ea typeface="Raleway"/>
              <a:cs typeface="Raleway"/>
              <a:sym typeface="Raleway"/>
            </a:endParaRPr>
          </a:p>
          <a:p>
            <a:pPr indent="0" lvl="0" marL="0" rtl="0" algn="l">
              <a:lnSpc>
                <a:spcPct val="150000"/>
              </a:lnSpc>
              <a:spcBef>
                <a:spcPts val="1200"/>
              </a:spcBef>
              <a:spcAft>
                <a:spcPts val="1200"/>
              </a:spcAft>
              <a:buNone/>
            </a:pPr>
            <a:r>
              <a:rPr lang="ar" sz="1200">
                <a:solidFill>
                  <a:srgbClr val="FFFFFF"/>
                </a:solidFill>
                <a:latin typeface="Raleway"/>
                <a:ea typeface="Raleway"/>
                <a:cs typeface="Raleway"/>
                <a:sym typeface="Raleway"/>
              </a:rPr>
              <a:t>If the result of the condition is true, then the body of the if-condition is executed. Otherwise, the body of the else-condition is executed.</a:t>
            </a:r>
            <a:endParaRPr b="1" sz="1200">
              <a:solidFill>
                <a:srgbClr val="FFFFFF"/>
              </a:solidFill>
              <a:latin typeface="Raleway"/>
              <a:ea typeface="Raleway"/>
              <a:cs typeface="Raleway"/>
              <a:sym typeface="Raleway"/>
            </a:endParaRPr>
          </a:p>
        </p:txBody>
      </p:sp>
      <p:pic>
        <p:nvPicPr>
          <p:cNvPr id="1344" name="Google Shape;1344;p102"/>
          <p:cNvPicPr preferRelativeResize="0"/>
          <p:nvPr/>
        </p:nvPicPr>
        <p:blipFill rotWithShape="1">
          <a:blip r:embed="rId4">
            <a:alphaModFix/>
          </a:blip>
          <a:srcRect b="0" l="0" r="0" t="0"/>
          <a:stretch/>
        </p:blipFill>
        <p:spPr>
          <a:xfrm>
            <a:off x="5474345" y="3198046"/>
            <a:ext cx="2742256" cy="125747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103"/>
          <p:cNvSpPr txBox="1"/>
          <p:nvPr/>
        </p:nvSpPr>
        <p:spPr>
          <a:xfrm>
            <a:off x="986300" y="677775"/>
            <a:ext cx="4163700" cy="1470000"/>
          </a:xfrm>
          <a:prstGeom prst="rect">
            <a:avLst/>
          </a:prstGeom>
          <a:noFill/>
          <a:ln>
            <a:noFill/>
          </a:ln>
        </p:spPr>
        <p:txBody>
          <a:bodyPr anchorCtr="0" anchor="ctr" bIns="91425" lIns="91425" spcFirstLastPara="1" rIns="91425" wrap="square" tIns="91425">
            <a:spAutoFit/>
          </a:bodyPr>
          <a:lstStyle/>
          <a:p>
            <a:pPr indent="0" lvl="0" marL="0" rtl="0" algn="l">
              <a:lnSpc>
                <a:spcPct val="150000"/>
              </a:lnSpc>
              <a:spcBef>
                <a:spcPts val="0"/>
              </a:spcBef>
              <a:spcAft>
                <a:spcPts val="0"/>
              </a:spcAft>
              <a:buNone/>
            </a:pPr>
            <a:r>
              <a:rPr b="1" lang="ar" sz="2900">
                <a:solidFill>
                  <a:schemeClr val="dk2"/>
                </a:solidFill>
                <a:highlight>
                  <a:schemeClr val="accent1"/>
                </a:highlight>
                <a:latin typeface="ABeeZee"/>
                <a:ea typeface="ABeeZee"/>
                <a:cs typeface="ABeeZee"/>
                <a:sym typeface="ABeeZee"/>
              </a:rPr>
              <a:t>Type test Operator</a:t>
            </a:r>
            <a:endParaRPr b="1" sz="2900">
              <a:solidFill>
                <a:schemeClr val="dk2"/>
              </a:solidFill>
              <a:highlight>
                <a:schemeClr val="accent1"/>
              </a:highlight>
              <a:latin typeface="ABeeZee"/>
              <a:ea typeface="ABeeZee"/>
              <a:cs typeface="ABeeZee"/>
              <a:sym typeface="ABeeZee"/>
            </a:endParaRPr>
          </a:p>
          <a:p>
            <a:pPr indent="0" lvl="0" marL="0" rtl="0" algn="l">
              <a:lnSpc>
                <a:spcPct val="150000"/>
              </a:lnSpc>
              <a:spcBef>
                <a:spcPts val="1200"/>
              </a:spcBef>
              <a:spcAft>
                <a:spcPts val="1200"/>
              </a:spcAft>
              <a:buNone/>
            </a:pPr>
            <a:r>
              <a:rPr lang="ar" sz="1200">
                <a:solidFill>
                  <a:schemeClr val="lt1"/>
                </a:solidFill>
                <a:latin typeface="Raleway"/>
                <a:ea typeface="Raleway"/>
                <a:cs typeface="Raleway"/>
                <a:sym typeface="Raleway"/>
              </a:rPr>
              <a:t>In Dart, type test operators are useful for checking types at runtime.</a:t>
            </a:r>
            <a:endParaRPr b="1" sz="2900">
              <a:solidFill>
                <a:schemeClr val="lt1"/>
              </a:solidFill>
              <a:latin typeface="ABeeZee"/>
              <a:ea typeface="ABeeZee"/>
              <a:cs typeface="ABeeZee"/>
              <a:sym typeface="ABeeZee"/>
            </a:endParaRPr>
          </a:p>
        </p:txBody>
      </p:sp>
      <p:graphicFrame>
        <p:nvGraphicFramePr>
          <p:cNvPr id="1350" name="Google Shape;1350;p103"/>
          <p:cNvGraphicFramePr/>
          <p:nvPr/>
        </p:nvGraphicFramePr>
        <p:xfrm>
          <a:off x="218950" y="2274575"/>
          <a:ext cx="3000000" cy="3000000"/>
        </p:xfrm>
        <a:graphic>
          <a:graphicData uri="http://schemas.openxmlformats.org/drawingml/2006/table">
            <a:tbl>
              <a:tblPr>
                <a:solidFill>
                  <a:srgbClr val="FFFFFF"/>
                </a:solidFill>
                <a:tableStyleId>{D90FC710-D88A-48F0-AE35-C9D631430592}</a:tableStyleId>
              </a:tblPr>
              <a:tblGrid>
                <a:gridCol w="1017200"/>
                <a:gridCol w="914925"/>
                <a:gridCol w="2927875"/>
              </a:tblGrid>
              <a:tr h="665175">
                <a:tc>
                  <a:txBody>
                    <a:bodyPr/>
                    <a:lstStyle/>
                    <a:p>
                      <a:pPr indent="0" lvl="0" marL="0" marR="0" rtl="0" algn="l">
                        <a:lnSpc>
                          <a:spcPct val="115000"/>
                        </a:lnSpc>
                        <a:spcBef>
                          <a:spcPts val="0"/>
                        </a:spcBef>
                        <a:spcAft>
                          <a:spcPts val="0"/>
                        </a:spcAft>
                        <a:buClr>
                          <a:srgbClr val="000000"/>
                        </a:buClr>
                        <a:buSzPts val="1300"/>
                        <a:buFont typeface="Arial"/>
                        <a:buNone/>
                      </a:pPr>
                      <a:r>
                        <a:rPr b="1" lang="ar" sz="1300" u="none" cap="none" strike="noStrike">
                          <a:solidFill>
                            <a:srgbClr val="FFFFFF"/>
                          </a:solidFill>
                          <a:latin typeface="Raleway"/>
                          <a:ea typeface="Raleway"/>
                          <a:cs typeface="Raleway"/>
                          <a:sym typeface="Raleway"/>
                        </a:rPr>
                        <a:t>Operator Symbol</a:t>
                      </a:r>
                      <a:endParaRPr b="1"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ar" sz="1300" u="none" cap="none" strike="noStrike">
                          <a:solidFill>
                            <a:srgbClr val="FFFFFF"/>
                          </a:solidFill>
                          <a:latin typeface="Raleway"/>
                          <a:ea typeface="Raleway"/>
                          <a:cs typeface="Raleway"/>
                          <a:sym typeface="Raleway"/>
                        </a:rPr>
                        <a:t>Operator Name</a:t>
                      </a:r>
                      <a:endParaRPr b="1"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ar" sz="1300" u="none" cap="none" strike="noStrike">
                          <a:solidFill>
                            <a:srgbClr val="FFFFFF"/>
                          </a:solidFill>
                          <a:latin typeface="Raleway"/>
                          <a:ea typeface="Raleway"/>
                          <a:cs typeface="Raleway"/>
                          <a:sym typeface="Raleway"/>
                        </a:rPr>
                        <a:t>Description</a:t>
                      </a:r>
                      <a:endParaRPr b="1"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r>
              <a:tr h="605775">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latin typeface="Raleway"/>
                          <a:ea typeface="Raleway"/>
                          <a:cs typeface="Raleway"/>
                          <a:sym typeface="Raleway"/>
                        </a:rPr>
                        <a:t>is</a:t>
                      </a:r>
                      <a:endParaRPr sz="12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ar" sz="1300" u="none" cap="none" strike="noStrike">
                          <a:solidFill>
                            <a:srgbClr val="FFFFFF"/>
                          </a:solidFill>
                          <a:latin typeface="Raleway"/>
                          <a:ea typeface="Raleway"/>
                          <a:cs typeface="Raleway"/>
                          <a:sym typeface="Raleway"/>
                        </a:rPr>
                        <a:t>is</a:t>
                      </a:r>
                      <a:endParaRPr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ar" sz="1300" u="none" cap="none" strike="noStrike">
                          <a:solidFill>
                            <a:srgbClr val="FFFFFF"/>
                          </a:solidFill>
                          <a:latin typeface="Raleway"/>
                          <a:ea typeface="Raleway"/>
                          <a:cs typeface="Raleway"/>
                          <a:sym typeface="Raleway"/>
                        </a:rPr>
                        <a:t>Gives boolean value true if the object has a specific type</a:t>
                      </a:r>
                      <a:endParaRPr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r>
              <a:tr h="605775">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latin typeface="Raleway"/>
                          <a:ea typeface="Raleway"/>
                          <a:cs typeface="Raleway"/>
                          <a:sym typeface="Raleway"/>
                        </a:rPr>
                        <a:t>is!</a:t>
                      </a:r>
                      <a:endParaRPr sz="12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ar" sz="1300" u="none" cap="none" strike="noStrike">
                          <a:solidFill>
                            <a:srgbClr val="FFFFFF"/>
                          </a:solidFill>
                          <a:latin typeface="Raleway"/>
                          <a:ea typeface="Raleway"/>
                          <a:cs typeface="Raleway"/>
                          <a:sym typeface="Raleway"/>
                        </a:rPr>
                        <a:t>is not</a:t>
                      </a:r>
                      <a:endParaRPr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ar" sz="1300" u="none" cap="none" strike="noStrike">
                          <a:solidFill>
                            <a:srgbClr val="FFFFFF"/>
                          </a:solidFill>
                          <a:latin typeface="Raleway"/>
                          <a:ea typeface="Raleway"/>
                          <a:cs typeface="Raleway"/>
                          <a:sym typeface="Raleway"/>
                        </a:rPr>
                        <a:t>Gives boolean value false if the object has a specific type</a:t>
                      </a:r>
                      <a:endParaRPr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r>
            </a:tbl>
          </a:graphicData>
        </a:graphic>
      </p:graphicFrame>
      <p:pic>
        <p:nvPicPr>
          <p:cNvPr id="1351" name="Google Shape;1351;p103"/>
          <p:cNvPicPr preferRelativeResize="0"/>
          <p:nvPr/>
        </p:nvPicPr>
        <p:blipFill rotWithShape="1">
          <a:blip r:embed="rId3">
            <a:alphaModFix/>
          </a:blip>
          <a:srcRect b="0" l="0" r="0" t="0"/>
          <a:stretch/>
        </p:blipFill>
        <p:spPr>
          <a:xfrm>
            <a:off x="5341725" y="2274575"/>
            <a:ext cx="3421400" cy="1876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355" name="Shape 1355"/>
        <p:cNvGrpSpPr/>
        <p:nvPr/>
      </p:nvGrpSpPr>
      <p:grpSpPr>
        <a:xfrm>
          <a:off x="0" y="0"/>
          <a:ext cx="0" cy="0"/>
          <a:chOff x="0" y="0"/>
          <a:chExt cx="0" cy="0"/>
        </a:xfrm>
      </p:grpSpPr>
      <p:sp>
        <p:nvSpPr>
          <p:cNvPr id="1356" name="Google Shape;1356;p104"/>
          <p:cNvSpPr txBox="1"/>
          <p:nvPr/>
        </p:nvSpPr>
        <p:spPr>
          <a:xfrm>
            <a:off x="1066400" y="503725"/>
            <a:ext cx="7717500" cy="318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ar" sz="1900">
                <a:solidFill>
                  <a:schemeClr val="lt1"/>
                </a:solidFill>
                <a:latin typeface="Raleway"/>
                <a:ea typeface="Raleway"/>
                <a:cs typeface="Raleway"/>
                <a:sym typeface="Raleway"/>
              </a:rPr>
              <a:t>If-Else-If Condition</a:t>
            </a:r>
            <a:endParaRPr b="1" sz="1900">
              <a:solidFill>
                <a:schemeClr val="lt1"/>
              </a:solidFill>
              <a:latin typeface="Raleway"/>
              <a:ea typeface="Raleway"/>
              <a:cs typeface="Raleway"/>
              <a:sym typeface="Raleway"/>
            </a:endParaRPr>
          </a:p>
          <a:p>
            <a:pPr indent="0" lvl="0" marL="0" rtl="0" algn="l">
              <a:lnSpc>
                <a:spcPct val="115000"/>
              </a:lnSpc>
              <a:spcBef>
                <a:spcPts val="1200"/>
              </a:spcBef>
              <a:spcAft>
                <a:spcPts val="0"/>
              </a:spcAft>
              <a:buNone/>
            </a:pPr>
            <a:r>
              <a:rPr lang="ar" sz="1300">
                <a:solidFill>
                  <a:schemeClr val="lt1"/>
                </a:solidFill>
                <a:latin typeface="Raleway"/>
                <a:ea typeface="Raleway"/>
                <a:cs typeface="Raleway"/>
                <a:sym typeface="Raleway"/>
              </a:rPr>
              <a:t>When you have multiple if conditions, then you can use if-else-if. You can learn more in the example below. When you have more than two conditions, you can use if, else if, else in dart.</a:t>
            </a:r>
            <a:endParaRPr sz="1300">
              <a:solidFill>
                <a:schemeClr val="lt1"/>
              </a:solidFill>
              <a:latin typeface="Raleway"/>
              <a:ea typeface="Raleway"/>
              <a:cs typeface="Raleway"/>
              <a:sym typeface="Raleway"/>
            </a:endParaRPr>
          </a:p>
          <a:p>
            <a:pPr indent="-311150" lvl="0" marL="457200" rtl="0" algn="l">
              <a:lnSpc>
                <a:spcPct val="115000"/>
              </a:lnSpc>
              <a:spcBef>
                <a:spcPts val="1200"/>
              </a:spcBef>
              <a:spcAft>
                <a:spcPts val="0"/>
              </a:spcAft>
              <a:buClr>
                <a:schemeClr val="lt1"/>
              </a:buClr>
              <a:buSzPts val="1300"/>
              <a:buFont typeface="Raleway"/>
              <a:buChar char="●"/>
            </a:pPr>
            <a:r>
              <a:rPr lang="ar" sz="1300">
                <a:solidFill>
                  <a:schemeClr val="lt1"/>
                </a:solidFill>
                <a:latin typeface="Raleway"/>
                <a:ea typeface="Raleway"/>
                <a:cs typeface="Raleway"/>
                <a:sym typeface="Raleway"/>
              </a:rPr>
              <a:t>Its work is canceled if the condition in the previous case is met</a:t>
            </a:r>
            <a:endParaRPr sz="1300">
              <a:solidFill>
                <a:schemeClr val="lt1"/>
              </a:solidFill>
              <a:latin typeface="Raleway"/>
              <a:ea typeface="Raleway"/>
              <a:cs typeface="Raleway"/>
              <a:sym typeface="Raleway"/>
            </a:endParaRPr>
          </a:p>
          <a:p>
            <a:pPr indent="0" lvl="0" marL="0" rtl="0" algn="l">
              <a:lnSpc>
                <a:spcPct val="115000"/>
              </a:lnSpc>
              <a:spcBef>
                <a:spcPts val="1200"/>
              </a:spcBef>
              <a:spcAft>
                <a:spcPts val="0"/>
              </a:spcAft>
              <a:buNone/>
            </a:pPr>
            <a:r>
              <a:t/>
            </a:r>
            <a:endParaRPr sz="1300">
              <a:solidFill>
                <a:schemeClr val="lt1"/>
              </a:solidFill>
              <a:latin typeface="Raleway"/>
              <a:ea typeface="Raleway"/>
              <a:cs typeface="Raleway"/>
              <a:sym typeface="Raleway"/>
            </a:endParaRPr>
          </a:p>
          <a:p>
            <a:pPr indent="0" lvl="0" marL="0" rtl="0" algn="l">
              <a:lnSpc>
                <a:spcPct val="115000"/>
              </a:lnSpc>
              <a:spcBef>
                <a:spcPts val="1200"/>
              </a:spcBef>
              <a:spcAft>
                <a:spcPts val="0"/>
              </a:spcAft>
              <a:buNone/>
            </a:pPr>
            <a:r>
              <a:rPr lang="ar" sz="1800">
                <a:solidFill>
                  <a:schemeClr val="lt1"/>
                </a:solidFill>
                <a:latin typeface="Raleway"/>
                <a:ea typeface="Raleway"/>
                <a:cs typeface="Raleway"/>
                <a:sym typeface="Raleway"/>
              </a:rPr>
              <a:t>Ternary Operator</a:t>
            </a:r>
            <a:endParaRPr sz="1800">
              <a:solidFill>
                <a:schemeClr val="lt1"/>
              </a:solidFill>
              <a:latin typeface="Raleway"/>
              <a:ea typeface="Raleway"/>
              <a:cs typeface="Raleway"/>
              <a:sym typeface="Raleway"/>
            </a:endParaRPr>
          </a:p>
          <a:p>
            <a:pPr indent="0" lvl="0" marL="0" rtl="0" algn="l">
              <a:lnSpc>
                <a:spcPct val="115000"/>
              </a:lnSpc>
              <a:spcBef>
                <a:spcPts val="1200"/>
              </a:spcBef>
              <a:spcAft>
                <a:spcPts val="1200"/>
              </a:spcAft>
              <a:buNone/>
            </a:pPr>
            <a:r>
              <a:rPr lang="ar" sz="1300">
                <a:solidFill>
                  <a:schemeClr val="lt1"/>
                </a:solidFill>
                <a:latin typeface="Raleway"/>
                <a:ea typeface="Raleway"/>
                <a:cs typeface="Raleway"/>
                <a:sym typeface="Raleway"/>
              </a:rPr>
              <a:t>The ternary operator is like if-else statement. This is a one-liner replacement for the if-else statement. It is used to write a conditional expression, where based on the result of a boolean condition, one of the two values is selected.</a:t>
            </a:r>
            <a:endParaRPr sz="1300">
              <a:solidFill>
                <a:schemeClr val="lt1"/>
              </a:solidFill>
              <a:latin typeface="Raleway"/>
              <a:ea typeface="Raleway"/>
              <a:cs typeface="Raleway"/>
              <a:sym typeface="Raleway"/>
            </a:endParaRPr>
          </a:p>
        </p:txBody>
      </p:sp>
      <p:pic>
        <p:nvPicPr>
          <p:cNvPr id="1357" name="Google Shape;1357;p104"/>
          <p:cNvPicPr preferRelativeResize="0"/>
          <p:nvPr/>
        </p:nvPicPr>
        <p:blipFill rotWithShape="1">
          <a:blip r:embed="rId3">
            <a:alphaModFix/>
          </a:blip>
          <a:srcRect b="0" l="0" r="0" t="0"/>
          <a:stretch/>
        </p:blipFill>
        <p:spPr>
          <a:xfrm>
            <a:off x="4715200" y="3517100"/>
            <a:ext cx="3093600" cy="335075"/>
          </a:xfrm>
          <a:prstGeom prst="rect">
            <a:avLst/>
          </a:prstGeom>
          <a:noFill/>
          <a:ln>
            <a:noFill/>
          </a:ln>
        </p:spPr>
      </p:pic>
      <p:pic>
        <p:nvPicPr>
          <p:cNvPr id="1358" name="Google Shape;1358;p104"/>
          <p:cNvPicPr preferRelativeResize="0"/>
          <p:nvPr/>
        </p:nvPicPr>
        <p:blipFill rotWithShape="1">
          <a:blip r:embed="rId4">
            <a:alphaModFix/>
          </a:blip>
          <a:srcRect b="0" l="0" r="0" t="0"/>
          <a:stretch/>
        </p:blipFill>
        <p:spPr>
          <a:xfrm>
            <a:off x="1066400" y="3991350"/>
            <a:ext cx="4082200" cy="885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2" name="Shape 1362"/>
        <p:cNvGrpSpPr/>
        <p:nvPr/>
      </p:nvGrpSpPr>
      <p:grpSpPr>
        <a:xfrm>
          <a:off x="0" y="0"/>
          <a:ext cx="0" cy="0"/>
          <a:chOff x="0" y="0"/>
          <a:chExt cx="0" cy="0"/>
        </a:xfrm>
      </p:grpSpPr>
      <p:sp>
        <p:nvSpPr>
          <p:cNvPr id="1363" name="Google Shape;1363;p105"/>
          <p:cNvSpPr txBox="1"/>
          <p:nvPr/>
        </p:nvSpPr>
        <p:spPr>
          <a:xfrm>
            <a:off x="721425" y="392975"/>
            <a:ext cx="7998300" cy="3363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ar" sz="2900">
                <a:solidFill>
                  <a:schemeClr val="dk2"/>
                </a:solidFill>
                <a:highlight>
                  <a:schemeClr val="accent1"/>
                </a:highlight>
                <a:latin typeface="Raleway"/>
                <a:ea typeface="Raleway"/>
                <a:cs typeface="Raleway"/>
                <a:sym typeface="Raleway"/>
              </a:rPr>
              <a:t>Switch Case </a:t>
            </a:r>
            <a:endParaRPr b="1" sz="2900">
              <a:solidFill>
                <a:schemeClr val="dk2"/>
              </a:solidFill>
              <a:highlight>
                <a:schemeClr val="accent1"/>
              </a:highlight>
              <a:latin typeface="Raleway"/>
              <a:ea typeface="Raleway"/>
              <a:cs typeface="Raleway"/>
              <a:sym typeface="Raleway"/>
            </a:endParaRPr>
          </a:p>
          <a:p>
            <a:pPr indent="0" lvl="0" marL="0" rtl="0" algn="l">
              <a:lnSpc>
                <a:spcPct val="150000"/>
              </a:lnSpc>
              <a:spcBef>
                <a:spcPts val="1200"/>
              </a:spcBef>
              <a:spcAft>
                <a:spcPts val="0"/>
              </a:spcAft>
              <a:buNone/>
            </a:pPr>
            <a:r>
              <a:rPr lang="ar" sz="1600">
                <a:solidFill>
                  <a:srgbClr val="FFFFFF"/>
                </a:solidFill>
                <a:latin typeface="Raleway"/>
                <a:ea typeface="Raleway"/>
                <a:cs typeface="Raleway"/>
                <a:sym typeface="Raleway"/>
              </a:rPr>
              <a:t>How does switch-case statement work in dart</a:t>
            </a:r>
            <a:endParaRPr sz="1600">
              <a:solidFill>
                <a:srgbClr val="FFFFFF"/>
              </a:solidFill>
              <a:latin typeface="Raleway"/>
              <a:ea typeface="Raleway"/>
              <a:cs typeface="Raleway"/>
              <a:sym typeface="Raleway"/>
            </a:endParaRPr>
          </a:p>
          <a:p>
            <a:pPr indent="-317500" lvl="0" marL="457200" rtl="0" algn="l">
              <a:lnSpc>
                <a:spcPct val="150000"/>
              </a:lnSpc>
              <a:spcBef>
                <a:spcPts val="1200"/>
              </a:spcBef>
              <a:spcAft>
                <a:spcPts val="0"/>
              </a:spcAft>
              <a:buClr>
                <a:srgbClr val="FFFFFF"/>
              </a:buClr>
              <a:buSzPts val="1400"/>
              <a:buFont typeface="Raleway"/>
              <a:buChar char="●"/>
            </a:pPr>
            <a:r>
              <a:rPr lang="ar">
                <a:solidFill>
                  <a:srgbClr val="FFFFFF"/>
                </a:solidFill>
                <a:latin typeface="Raleway"/>
                <a:ea typeface="Raleway"/>
                <a:cs typeface="Raleway"/>
                <a:sym typeface="Raleway"/>
              </a:rPr>
              <a:t>The expression is evaluated once and compared with each case value.</a:t>
            </a:r>
            <a:endParaRPr>
              <a:solidFill>
                <a:srgbClr val="FFFFFF"/>
              </a:solidFill>
              <a:latin typeface="Raleway"/>
              <a:ea typeface="Raleway"/>
              <a:cs typeface="Raleway"/>
              <a:sym typeface="Raleway"/>
            </a:endParaRPr>
          </a:p>
          <a:p>
            <a:pPr indent="-317500" lvl="0" marL="457200" rtl="0" algn="l">
              <a:lnSpc>
                <a:spcPct val="200000"/>
              </a:lnSpc>
              <a:spcBef>
                <a:spcPts val="0"/>
              </a:spcBef>
              <a:spcAft>
                <a:spcPts val="0"/>
              </a:spcAft>
              <a:buClr>
                <a:srgbClr val="FFFFFF"/>
              </a:buClr>
              <a:buSzPts val="1400"/>
              <a:buFont typeface="Raleway"/>
              <a:buChar char="●"/>
            </a:pPr>
            <a:r>
              <a:rPr lang="ar">
                <a:solidFill>
                  <a:srgbClr val="FFFFFF"/>
                </a:solidFill>
                <a:latin typeface="Raleway"/>
                <a:ea typeface="Raleway"/>
                <a:cs typeface="Raleway"/>
                <a:sym typeface="Raleway"/>
              </a:rPr>
              <a:t>If expression matches with case value1, the statements of case value1 are executed. Similarly, case value 2 will be executed if the expression matches case value2. If the expression matches the case value3, the statements of case value3 are executed.</a:t>
            </a:r>
            <a:endParaRPr>
              <a:solidFill>
                <a:srgbClr val="FFFFFF"/>
              </a:solidFill>
              <a:latin typeface="Raleway"/>
              <a:ea typeface="Raleway"/>
              <a:cs typeface="Raleway"/>
              <a:sym typeface="Raleway"/>
            </a:endParaRPr>
          </a:p>
          <a:p>
            <a:pPr indent="-317500" lvl="0" marL="457200" rtl="0" algn="l">
              <a:lnSpc>
                <a:spcPct val="150000"/>
              </a:lnSpc>
              <a:spcBef>
                <a:spcPts val="0"/>
              </a:spcBef>
              <a:spcAft>
                <a:spcPts val="0"/>
              </a:spcAft>
              <a:buClr>
                <a:srgbClr val="FFFFFF"/>
              </a:buClr>
              <a:buSzPts val="1400"/>
              <a:buFont typeface="Raleway"/>
              <a:buChar char="●"/>
            </a:pPr>
            <a:r>
              <a:rPr lang="ar">
                <a:solidFill>
                  <a:srgbClr val="FFFFFF"/>
                </a:solidFill>
                <a:latin typeface="Raleway"/>
                <a:ea typeface="Raleway"/>
                <a:cs typeface="Raleway"/>
                <a:sym typeface="Raleway"/>
              </a:rPr>
              <a:t>If there is no match, default statements are executed.</a:t>
            </a:r>
            <a:endParaRPr>
              <a:solidFill>
                <a:srgbClr val="FFFFFF"/>
              </a:solidFill>
              <a:latin typeface="Raleway"/>
              <a:ea typeface="Raleway"/>
              <a:cs typeface="Raleway"/>
              <a:sym typeface="Ralewa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106"/>
          <p:cNvSpPr txBox="1"/>
          <p:nvPr>
            <p:ph type="title"/>
          </p:nvPr>
        </p:nvSpPr>
        <p:spPr>
          <a:xfrm>
            <a:off x="946650" y="1035000"/>
            <a:ext cx="7250700" cy="30735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ar" sz="5600">
                <a:solidFill>
                  <a:schemeClr val="dk2"/>
                </a:solidFill>
                <a:highlight>
                  <a:srgbClr val="FDB327"/>
                </a:highlight>
              </a:rPr>
              <a:t>Lists</a:t>
            </a:r>
            <a:endParaRPr sz="5600">
              <a:solidFill>
                <a:schemeClr val="dk2"/>
              </a:solidFill>
              <a:highlight>
                <a:srgbClr val="FDB327"/>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372" name="Shape 1372"/>
        <p:cNvGrpSpPr/>
        <p:nvPr/>
      </p:nvGrpSpPr>
      <p:grpSpPr>
        <a:xfrm>
          <a:off x="0" y="0"/>
          <a:ext cx="0" cy="0"/>
          <a:chOff x="0" y="0"/>
          <a:chExt cx="0" cy="0"/>
        </a:xfrm>
      </p:grpSpPr>
      <p:sp>
        <p:nvSpPr>
          <p:cNvPr id="1373" name="Google Shape;1373;p107"/>
          <p:cNvSpPr txBox="1"/>
          <p:nvPr/>
        </p:nvSpPr>
        <p:spPr>
          <a:xfrm>
            <a:off x="1112225" y="597875"/>
            <a:ext cx="4907700" cy="71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ar" sz="4200">
                <a:solidFill>
                  <a:srgbClr val="FFFFFF"/>
                </a:solidFill>
                <a:latin typeface="Raleway"/>
                <a:ea typeface="Raleway"/>
                <a:cs typeface="Raleway"/>
                <a:sym typeface="Raleway"/>
              </a:rPr>
              <a:t>List </a:t>
            </a:r>
            <a:endParaRPr b="1" sz="4200">
              <a:solidFill>
                <a:srgbClr val="FFFFFF"/>
              </a:solidFill>
              <a:latin typeface="Raleway"/>
              <a:ea typeface="Raleway"/>
              <a:cs typeface="Raleway"/>
              <a:sym typeface="Raleway"/>
            </a:endParaRPr>
          </a:p>
        </p:txBody>
      </p:sp>
      <p:sp>
        <p:nvSpPr>
          <p:cNvPr id="1374" name="Google Shape;1374;p107"/>
          <p:cNvSpPr txBox="1"/>
          <p:nvPr/>
        </p:nvSpPr>
        <p:spPr>
          <a:xfrm>
            <a:off x="1233175" y="1310675"/>
            <a:ext cx="7152000" cy="31551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1200"/>
              </a:spcBef>
              <a:spcAft>
                <a:spcPts val="0"/>
              </a:spcAft>
              <a:buNone/>
            </a:pPr>
            <a:r>
              <a:rPr lang="ar" sz="1200">
                <a:solidFill>
                  <a:srgbClr val="FFFFFF"/>
                </a:solidFill>
                <a:latin typeface="Raleway"/>
                <a:ea typeface="Raleway"/>
                <a:cs typeface="Raleway"/>
                <a:sym typeface="Raleway"/>
              </a:rPr>
              <a:t>If you want to store multiple values in the same variable, you can use List. List in dart is similar to Arrays in other programming languages. E.g. to store the names of multiple students, you can use a List. The List is represented by Square Braces[].</a:t>
            </a:r>
            <a:endParaRPr sz="1200">
              <a:solidFill>
                <a:srgbClr val="FFFFFF"/>
              </a:solidFill>
              <a:latin typeface="Raleway"/>
              <a:ea typeface="Raleway"/>
              <a:cs typeface="Raleway"/>
              <a:sym typeface="Raleway"/>
            </a:endParaRPr>
          </a:p>
          <a:p>
            <a:pPr indent="0" lvl="0" marL="0" rtl="0" algn="l">
              <a:lnSpc>
                <a:spcPct val="115000"/>
              </a:lnSpc>
              <a:spcBef>
                <a:spcPts val="1400"/>
              </a:spcBef>
              <a:spcAft>
                <a:spcPts val="0"/>
              </a:spcAft>
              <a:buNone/>
            </a:pPr>
            <a:r>
              <a:rPr b="1" lang="ar">
                <a:solidFill>
                  <a:srgbClr val="FFFFFF"/>
                </a:solidFill>
                <a:latin typeface="Raleway"/>
                <a:ea typeface="Raleway"/>
                <a:cs typeface="Raleway"/>
                <a:sym typeface="Raleway"/>
              </a:rPr>
              <a:t>Types Of Lists</a:t>
            </a:r>
            <a:endParaRPr b="1">
              <a:solidFill>
                <a:srgbClr val="FFFFFF"/>
              </a:solidFill>
              <a:latin typeface="Raleway"/>
              <a:ea typeface="Raleway"/>
              <a:cs typeface="Raleway"/>
              <a:sym typeface="Raleway"/>
            </a:endParaRPr>
          </a:p>
          <a:p>
            <a:pPr indent="-304800" lvl="0" marL="457200" rtl="0" algn="l">
              <a:lnSpc>
                <a:spcPct val="115000"/>
              </a:lnSpc>
              <a:spcBef>
                <a:spcPts val="1200"/>
              </a:spcBef>
              <a:spcAft>
                <a:spcPts val="0"/>
              </a:spcAft>
              <a:buClr>
                <a:srgbClr val="FFFFFF"/>
              </a:buClr>
              <a:buSzPts val="1200"/>
              <a:buFont typeface="Raleway"/>
              <a:buChar char="●"/>
            </a:pPr>
            <a:r>
              <a:rPr lang="ar" sz="1200">
                <a:solidFill>
                  <a:srgbClr val="FFFFFF"/>
                </a:solidFill>
                <a:latin typeface="Raleway"/>
                <a:ea typeface="Raleway"/>
                <a:cs typeface="Raleway"/>
                <a:sym typeface="Raleway"/>
              </a:rPr>
              <a:t>Fixed Length List</a:t>
            </a:r>
            <a:endParaRPr sz="1200">
              <a:solidFill>
                <a:srgbClr val="FFFFFF"/>
              </a:solidFill>
              <a:latin typeface="Raleway"/>
              <a:ea typeface="Raleway"/>
              <a:cs typeface="Raleway"/>
              <a:sym typeface="Raleway"/>
            </a:endParaRPr>
          </a:p>
          <a:p>
            <a:pPr indent="-304800" lvl="0" marL="457200" rtl="0" algn="l">
              <a:lnSpc>
                <a:spcPct val="115000"/>
              </a:lnSpc>
              <a:spcBef>
                <a:spcPts val="0"/>
              </a:spcBef>
              <a:spcAft>
                <a:spcPts val="0"/>
              </a:spcAft>
              <a:buClr>
                <a:srgbClr val="FFFFFF"/>
              </a:buClr>
              <a:buSzPts val="1200"/>
              <a:buFont typeface="Raleway"/>
              <a:buChar char="●"/>
            </a:pPr>
            <a:r>
              <a:rPr lang="ar" sz="1200">
                <a:solidFill>
                  <a:srgbClr val="FFFFFF"/>
                </a:solidFill>
                <a:latin typeface="Raleway"/>
                <a:ea typeface="Raleway"/>
                <a:cs typeface="Raleway"/>
                <a:sym typeface="Raleway"/>
              </a:rPr>
              <a:t>Growable List [Mostly Used]</a:t>
            </a:r>
            <a:endParaRPr sz="1200">
              <a:solidFill>
                <a:srgbClr val="FFFFFF"/>
              </a:solidFill>
              <a:latin typeface="Raleway"/>
              <a:ea typeface="Raleway"/>
              <a:cs typeface="Raleway"/>
              <a:sym typeface="Raleway"/>
            </a:endParaRPr>
          </a:p>
          <a:p>
            <a:pPr indent="0" lvl="0" marL="0" rtl="0" algn="l">
              <a:lnSpc>
                <a:spcPct val="115000"/>
              </a:lnSpc>
              <a:spcBef>
                <a:spcPts val="1400"/>
              </a:spcBef>
              <a:spcAft>
                <a:spcPts val="0"/>
              </a:spcAft>
              <a:buNone/>
            </a:pPr>
            <a:r>
              <a:rPr lang="ar" sz="1300">
                <a:solidFill>
                  <a:srgbClr val="FFFFFF"/>
                </a:solidFill>
                <a:latin typeface="Raleway"/>
                <a:ea typeface="Raleway"/>
                <a:cs typeface="Raleway"/>
                <a:sym typeface="Raleway"/>
              </a:rPr>
              <a:t>Fixed Length List</a:t>
            </a:r>
            <a:endParaRPr sz="1300">
              <a:solidFill>
                <a:srgbClr val="FFFFFF"/>
              </a:solidFill>
              <a:latin typeface="Raleway"/>
              <a:ea typeface="Raleway"/>
              <a:cs typeface="Raleway"/>
              <a:sym typeface="Raleway"/>
            </a:endParaRPr>
          </a:p>
          <a:p>
            <a:pPr indent="0" lvl="0" marL="0" rtl="0" algn="l">
              <a:lnSpc>
                <a:spcPct val="115000"/>
              </a:lnSpc>
              <a:spcBef>
                <a:spcPts val="1200"/>
              </a:spcBef>
              <a:spcAft>
                <a:spcPts val="0"/>
              </a:spcAft>
              <a:buNone/>
            </a:pPr>
            <a:r>
              <a:rPr lang="ar" sz="1200">
                <a:solidFill>
                  <a:srgbClr val="FFFFFF"/>
                </a:solidFill>
                <a:latin typeface="Raleway"/>
                <a:ea typeface="Raleway"/>
                <a:cs typeface="Raleway"/>
                <a:sym typeface="Raleway"/>
              </a:rPr>
              <a:t>The fixed-length Lists are defined with the specified length. You cannot change the size at runtime. This will create List of 5 integers with the value 0.</a:t>
            </a:r>
            <a:endParaRPr sz="1200">
              <a:solidFill>
                <a:srgbClr val="FFFFFF"/>
              </a:solidFill>
              <a:latin typeface="Raleway"/>
              <a:ea typeface="Raleway"/>
              <a:cs typeface="Raleway"/>
              <a:sym typeface="Raleway"/>
            </a:endParaRPr>
          </a:p>
          <a:p>
            <a:pPr indent="0" lvl="0" marL="0" rtl="0" algn="l">
              <a:lnSpc>
                <a:spcPct val="115000"/>
              </a:lnSpc>
              <a:spcBef>
                <a:spcPts val="1200"/>
              </a:spcBef>
              <a:spcAft>
                <a:spcPts val="1200"/>
              </a:spcAft>
              <a:buNone/>
            </a:pPr>
            <a:r>
              <a:t/>
            </a:r>
            <a:endParaRPr sz="1200">
              <a:solidFill>
                <a:srgbClr val="FFFFFF"/>
              </a:solidFill>
              <a:latin typeface="Raleway"/>
              <a:ea typeface="Raleway"/>
              <a:cs typeface="Raleway"/>
              <a:sym typeface="Raleway"/>
            </a:endParaRPr>
          </a:p>
        </p:txBody>
      </p:sp>
      <p:pic>
        <p:nvPicPr>
          <p:cNvPr id="1375" name="Google Shape;1375;p107"/>
          <p:cNvPicPr preferRelativeResize="0"/>
          <p:nvPr/>
        </p:nvPicPr>
        <p:blipFill rotWithShape="1">
          <a:blip r:embed="rId3">
            <a:alphaModFix/>
          </a:blip>
          <a:srcRect b="0" l="0" r="0" t="0"/>
          <a:stretch/>
        </p:blipFill>
        <p:spPr>
          <a:xfrm>
            <a:off x="3198650" y="4193375"/>
            <a:ext cx="3028475" cy="772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108"/>
          <p:cNvSpPr txBox="1"/>
          <p:nvPr/>
        </p:nvSpPr>
        <p:spPr>
          <a:xfrm>
            <a:off x="762643" y="902550"/>
            <a:ext cx="6955200" cy="10899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1400"/>
              </a:spcBef>
              <a:spcAft>
                <a:spcPts val="0"/>
              </a:spcAft>
              <a:buNone/>
            </a:pPr>
            <a:r>
              <a:rPr b="1" lang="ar" sz="2000">
                <a:solidFill>
                  <a:srgbClr val="FFFFFF"/>
                </a:solidFill>
                <a:latin typeface="Raleway"/>
                <a:ea typeface="Raleway"/>
                <a:cs typeface="Raleway"/>
                <a:sym typeface="Raleway"/>
              </a:rPr>
              <a:t>Growable List</a:t>
            </a:r>
            <a:endParaRPr b="1" sz="2000">
              <a:solidFill>
                <a:srgbClr val="FFFFFF"/>
              </a:solidFill>
              <a:latin typeface="Raleway"/>
              <a:ea typeface="Raleway"/>
              <a:cs typeface="Raleway"/>
              <a:sym typeface="Raleway"/>
            </a:endParaRPr>
          </a:p>
          <a:p>
            <a:pPr indent="0" lvl="0" marL="0" rtl="0" algn="l">
              <a:lnSpc>
                <a:spcPct val="115000"/>
              </a:lnSpc>
              <a:spcBef>
                <a:spcPts val="1200"/>
              </a:spcBef>
              <a:spcAft>
                <a:spcPts val="1200"/>
              </a:spcAft>
              <a:buNone/>
            </a:pPr>
            <a:r>
              <a:rPr lang="ar" sz="1200">
                <a:solidFill>
                  <a:srgbClr val="FFFFFF"/>
                </a:solidFill>
                <a:latin typeface="Raleway"/>
                <a:ea typeface="Raleway"/>
                <a:cs typeface="Raleway"/>
                <a:sym typeface="Raleway"/>
              </a:rPr>
              <a:t>A List defined without a specified length is called Growable List. The length of the growable List can be changed in runtime.</a:t>
            </a:r>
            <a:endParaRPr b="1" sz="2000">
              <a:solidFill>
                <a:srgbClr val="FFFFFF"/>
              </a:solidFill>
              <a:latin typeface="Raleway"/>
              <a:ea typeface="Raleway"/>
              <a:cs typeface="Raleway"/>
              <a:sym typeface="Raleway"/>
            </a:endParaRPr>
          </a:p>
        </p:txBody>
      </p:sp>
      <p:pic>
        <p:nvPicPr>
          <p:cNvPr id="1381" name="Google Shape;1381;p108"/>
          <p:cNvPicPr preferRelativeResize="0"/>
          <p:nvPr/>
        </p:nvPicPr>
        <p:blipFill rotWithShape="1">
          <a:blip r:embed="rId3">
            <a:alphaModFix/>
          </a:blip>
          <a:srcRect b="0" l="0" r="0" t="0"/>
          <a:stretch/>
        </p:blipFill>
        <p:spPr>
          <a:xfrm>
            <a:off x="2583286" y="2071947"/>
            <a:ext cx="3403969" cy="773601"/>
          </a:xfrm>
          <a:prstGeom prst="rect">
            <a:avLst/>
          </a:prstGeom>
          <a:noFill/>
          <a:ln>
            <a:noFill/>
          </a:ln>
        </p:spPr>
      </p:pic>
      <p:sp>
        <p:nvSpPr>
          <p:cNvPr id="1382" name="Google Shape;1382;p108"/>
          <p:cNvSpPr txBox="1"/>
          <p:nvPr/>
        </p:nvSpPr>
        <p:spPr>
          <a:xfrm>
            <a:off x="762650" y="3186835"/>
            <a:ext cx="73809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0"/>
              </a:spcAft>
              <a:buClr>
                <a:srgbClr val="000000"/>
              </a:buClr>
              <a:buSzPts val="1100"/>
              <a:buFont typeface="Arial"/>
              <a:buNone/>
            </a:pPr>
            <a:r>
              <a:rPr b="1" i="0" lang="ar" sz="2000" u="none" cap="none" strike="noStrike">
                <a:solidFill>
                  <a:srgbClr val="FFFFFF"/>
                </a:solidFill>
                <a:latin typeface="Raleway"/>
                <a:ea typeface="Raleway"/>
                <a:cs typeface="Raleway"/>
                <a:sym typeface="Raleway"/>
              </a:rPr>
              <a:t>Access Item Of List</a:t>
            </a:r>
            <a:endParaRPr b="1" i="0" sz="2000" u="none" cap="none" strike="noStrike">
              <a:solidFill>
                <a:srgbClr val="FFFFFF"/>
              </a:solidFill>
              <a:latin typeface="Raleway"/>
              <a:ea typeface="Raleway"/>
              <a:cs typeface="Raleway"/>
              <a:sym typeface="Raleway"/>
            </a:endParaRPr>
          </a:p>
          <a:p>
            <a:pPr indent="0" lvl="0" marL="0" marR="0" rtl="0" algn="l">
              <a:lnSpc>
                <a:spcPct val="115000"/>
              </a:lnSpc>
              <a:spcBef>
                <a:spcPts val="1200"/>
              </a:spcBef>
              <a:spcAft>
                <a:spcPts val="1200"/>
              </a:spcAft>
              <a:buClr>
                <a:srgbClr val="000000"/>
              </a:buClr>
              <a:buSzPts val="1100"/>
              <a:buFont typeface="Arial"/>
              <a:buNone/>
            </a:pPr>
            <a:r>
              <a:rPr b="0" i="0" lang="ar" sz="1200" u="none" cap="none" strike="noStrike">
                <a:solidFill>
                  <a:srgbClr val="FFFFFF"/>
                </a:solidFill>
                <a:latin typeface="Raleway"/>
                <a:ea typeface="Raleway"/>
                <a:cs typeface="Raleway"/>
                <a:sym typeface="Raleway"/>
              </a:rPr>
              <a:t>You can access the List item by index. Remember that the List index always starts with 0.</a:t>
            </a:r>
            <a:endParaRPr b="0" i="0" sz="1200" u="none" cap="none" strike="noStrike">
              <a:solidFill>
                <a:srgbClr val="FFFFFF"/>
              </a:solidFill>
              <a:latin typeface="Raleway"/>
              <a:ea typeface="Raleway"/>
              <a:cs typeface="Raleway"/>
              <a:sym typeface="Ralewa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6" name="Shape 1386"/>
        <p:cNvGrpSpPr/>
        <p:nvPr/>
      </p:nvGrpSpPr>
      <p:grpSpPr>
        <a:xfrm>
          <a:off x="0" y="0"/>
          <a:ext cx="0" cy="0"/>
          <a:chOff x="0" y="0"/>
          <a:chExt cx="0" cy="0"/>
        </a:xfrm>
      </p:grpSpPr>
      <p:sp>
        <p:nvSpPr>
          <p:cNvPr id="1387" name="Google Shape;1387;p109"/>
          <p:cNvSpPr txBox="1"/>
          <p:nvPr/>
        </p:nvSpPr>
        <p:spPr>
          <a:xfrm>
            <a:off x="1008050" y="759375"/>
            <a:ext cx="4907700" cy="569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ar" sz="2500">
                <a:solidFill>
                  <a:schemeClr val="lt1"/>
                </a:solidFill>
                <a:latin typeface="Raleway"/>
                <a:ea typeface="Raleway"/>
                <a:cs typeface="Raleway"/>
                <a:sym typeface="Raleway"/>
              </a:rPr>
              <a:t>Get Index By Value</a:t>
            </a:r>
            <a:endParaRPr b="1" sz="1200">
              <a:solidFill>
                <a:schemeClr val="lt1"/>
              </a:solidFill>
              <a:latin typeface="Raleway"/>
              <a:ea typeface="Raleway"/>
              <a:cs typeface="Raleway"/>
              <a:sym typeface="Raleway"/>
            </a:endParaRPr>
          </a:p>
        </p:txBody>
      </p:sp>
      <p:pic>
        <p:nvPicPr>
          <p:cNvPr id="1388" name="Google Shape;1388;p109"/>
          <p:cNvPicPr preferRelativeResize="0"/>
          <p:nvPr/>
        </p:nvPicPr>
        <p:blipFill rotWithShape="1">
          <a:blip r:embed="rId3">
            <a:alphaModFix/>
          </a:blip>
          <a:srcRect b="0" l="0" r="0" t="0"/>
          <a:stretch/>
        </p:blipFill>
        <p:spPr>
          <a:xfrm>
            <a:off x="1085300" y="1365350"/>
            <a:ext cx="3018275" cy="934000"/>
          </a:xfrm>
          <a:prstGeom prst="rect">
            <a:avLst/>
          </a:prstGeom>
          <a:noFill/>
          <a:ln>
            <a:noFill/>
          </a:ln>
        </p:spPr>
      </p:pic>
      <p:sp>
        <p:nvSpPr>
          <p:cNvPr id="1389" name="Google Shape;1389;p109"/>
          <p:cNvSpPr txBox="1"/>
          <p:nvPr/>
        </p:nvSpPr>
        <p:spPr>
          <a:xfrm>
            <a:off x="1008050" y="2586425"/>
            <a:ext cx="4907700" cy="1339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ar" sz="2500">
                <a:solidFill>
                  <a:schemeClr val="lt1"/>
                </a:solidFill>
                <a:latin typeface="Raleway"/>
                <a:ea typeface="Raleway"/>
                <a:cs typeface="Raleway"/>
                <a:sym typeface="Raleway"/>
              </a:rPr>
              <a:t>Find The Length Of The List</a:t>
            </a:r>
            <a:endParaRPr b="1" sz="2500">
              <a:solidFill>
                <a:schemeClr val="lt1"/>
              </a:solidFill>
              <a:latin typeface="Raleway"/>
              <a:ea typeface="Raleway"/>
              <a:cs typeface="Raleway"/>
              <a:sym typeface="Raleway"/>
            </a:endParaRPr>
          </a:p>
          <a:p>
            <a:pPr indent="0" lvl="0" marL="0" rtl="0" algn="l">
              <a:lnSpc>
                <a:spcPct val="150000"/>
              </a:lnSpc>
              <a:spcBef>
                <a:spcPts val="0"/>
              </a:spcBef>
              <a:spcAft>
                <a:spcPts val="0"/>
              </a:spcAft>
              <a:buNone/>
            </a:pPr>
            <a:r>
              <a:rPr b="1" lang="ar" sz="1500">
                <a:solidFill>
                  <a:schemeClr val="lt1"/>
                </a:solidFill>
                <a:latin typeface="Raleway"/>
                <a:ea typeface="Raleway"/>
                <a:cs typeface="Raleway"/>
                <a:sym typeface="Raleway"/>
              </a:rPr>
              <a:t>You can find the length of List by using .length property.</a:t>
            </a:r>
            <a:endParaRPr b="1" sz="1500">
              <a:solidFill>
                <a:schemeClr val="lt1"/>
              </a:solidFill>
              <a:latin typeface="Raleway"/>
              <a:ea typeface="Raleway"/>
              <a:cs typeface="Raleway"/>
              <a:sym typeface="Raleway"/>
            </a:endParaRPr>
          </a:p>
        </p:txBody>
      </p:sp>
      <p:pic>
        <p:nvPicPr>
          <p:cNvPr id="1390" name="Google Shape;1390;p109"/>
          <p:cNvPicPr preferRelativeResize="0"/>
          <p:nvPr/>
        </p:nvPicPr>
        <p:blipFill rotWithShape="1">
          <a:blip r:embed="rId4">
            <a:alphaModFix/>
          </a:blip>
          <a:srcRect b="0" l="0" r="0" t="0"/>
          <a:stretch/>
        </p:blipFill>
        <p:spPr>
          <a:xfrm>
            <a:off x="2969775" y="3768950"/>
            <a:ext cx="4296811" cy="830875"/>
          </a:xfrm>
          <a:prstGeom prst="rect">
            <a:avLst/>
          </a:prstGeom>
          <a:noFill/>
          <a:ln>
            <a:noFill/>
          </a:ln>
        </p:spPr>
      </p:pic>
      <p:sp>
        <p:nvSpPr>
          <p:cNvPr id="1391" name="Google Shape;1391;p109"/>
          <p:cNvSpPr txBox="1"/>
          <p:nvPr/>
        </p:nvSpPr>
        <p:spPr>
          <a:xfrm>
            <a:off x="5035675" y="1509100"/>
            <a:ext cx="34236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ar" sz="1500" u="none" cap="none" strike="noStrike">
                <a:solidFill>
                  <a:schemeClr val="lt1"/>
                </a:solidFill>
                <a:latin typeface="Raleway"/>
                <a:ea typeface="Raleway"/>
                <a:cs typeface="Raleway"/>
                <a:sym typeface="Raleway"/>
              </a:rPr>
              <a:t>Remember that List index starts with 0 and length always starts with 1.</a:t>
            </a:r>
            <a:endParaRPr b="0" i="0" sz="1500" u="none" cap="none" strike="noStrike">
              <a:solidFill>
                <a:schemeClr val="lt1"/>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83"/>
          <p:cNvSpPr txBox="1"/>
          <p:nvPr>
            <p:ph type="title"/>
          </p:nvPr>
        </p:nvSpPr>
        <p:spPr>
          <a:xfrm>
            <a:off x="720000" y="406691"/>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ar"/>
              <a:t>BootCamp Roadmap</a:t>
            </a:r>
            <a:endParaRPr/>
          </a:p>
        </p:txBody>
      </p:sp>
      <p:sp>
        <p:nvSpPr>
          <p:cNvPr id="1119" name="Google Shape;1119;p83"/>
          <p:cNvSpPr/>
          <p:nvPr/>
        </p:nvSpPr>
        <p:spPr>
          <a:xfrm>
            <a:off x="4517176" y="2677046"/>
            <a:ext cx="1322400" cy="10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83"/>
          <p:cNvSpPr/>
          <p:nvPr/>
        </p:nvSpPr>
        <p:spPr>
          <a:xfrm>
            <a:off x="1872188" y="2677046"/>
            <a:ext cx="1322400" cy="10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83"/>
          <p:cNvSpPr/>
          <p:nvPr/>
        </p:nvSpPr>
        <p:spPr>
          <a:xfrm>
            <a:off x="3194683" y="2677046"/>
            <a:ext cx="1322400" cy="10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83"/>
          <p:cNvSpPr/>
          <p:nvPr/>
        </p:nvSpPr>
        <p:spPr>
          <a:xfrm>
            <a:off x="549692" y="2677046"/>
            <a:ext cx="1322400" cy="10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83"/>
          <p:cNvSpPr txBox="1"/>
          <p:nvPr>
            <p:ph idx="4294967295" type="title"/>
          </p:nvPr>
        </p:nvSpPr>
        <p:spPr>
          <a:xfrm>
            <a:off x="359875" y="2076670"/>
            <a:ext cx="1702200" cy="415500"/>
          </a:xfrm>
          <a:prstGeom prst="rect">
            <a:avLst/>
          </a:prstGeom>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ar" sz="1800">
                <a:solidFill>
                  <a:schemeClr val="dk2"/>
                </a:solidFill>
                <a:highlight>
                  <a:schemeClr val="lt2"/>
                </a:highlight>
                <a:latin typeface="Poppins"/>
                <a:ea typeface="Poppins"/>
                <a:cs typeface="Poppins"/>
                <a:sym typeface="Poppins"/>
              </a:rPr>
              <a:t>Day 1</a:t>
            </a:r>
            <a:endParaRPr b="1" sz="1800">
              <a:solidFill>
                <a:schemeClr val="dk2"/>
              </a:solidFill>
              <a:highlight>
                <a:schemeClr val="lt2"/>
              </a:highlight>
              <a:latin typeface="Poppins"/>
              <a:ea typeface="Poppins"/>
              <a:cs typeface="Poppins"/>
              <a:sym typeface="Poppins"/>
            </a:endParaRPr>
          </a:p>
        </p:txBody>
      </p:sp>
      <p:sp>
        <p:nvSpPr>
          <p:cNvPr id="1124" name="Google Shape;1124;p83"/>
          <p:cNvSpPr txBox="1"/>
          <p:nvPr>
            <p:ph idx="4294967295" type="subTitle"/>
          </p:nvPr>
        </p:nvSpPr>
        <p:spPr>
          <a:xfrm>
            <a:off x="359875" y="1765116"/>
            <a:ext cx="1702200" cy="384900"/>
          </a:xfrm>
          <a:prstGeom prst="rect">
            <a:avLst/>
          </a:prstGeom>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ar" sz="1300"/>
              <a:t>Dart Basics</a:t>
            </a:r>
            <a:endParaRPr sz="1300"/>
          </a:p>
        </p:txBody>
      </p:sp>
      <p:sp>
        <p:nvSpPr>
          <p:cNvPr id="1125" name="Google Shape;1125;p83"/>
          <p:cNvSpPr txBox="1"/>
          <p:nvPr>
            <p:ph idx="4294967295" type="title"/>
          </p:nvPr>
        </p:nvSpPr>
        <p:spPr>
          <a:xfrm>
            <a:off x="1682335" y="2967217"/>
            <a:ext cx="1702200" cy="41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ar" sz="1800">
                <a:solidFill>
                  <a:schemeClr val="dk2"/>
                </a:solidFill>
                <a:highlight>
                  <a:schemeClr val="accent4"/>
                </a:highlight>
                <a:latin typeface="Poppins"/>
                <a:ea typeface="Poppins"/>
                <a:cs typeface="Poppins"/>
                <a:sym typeface="Poppins"/>
              </a:rPr>
              <a:t>Day 2</a:t>
            </a:r>
            <a:endParaRPr b="1" sz="1800">
              <a:solidFill>
                <a:schemeClr val="dk2"/>
              </a:solidFill>
              <a:highlight>
                <a:schemeClr val="accent4"/>
              </a:highlight>
              <a:latin typeface="Poppins"/>
              <a:ea typeface="Poppins"/>
              <a:cs typeface="Poppins"/>
              <a:sym typeface="Poppins"/>
            </a:endParaRPr>
          </a:p>
        </p:txBody>
      </p:sp>
      <p:sp>
        <p:nvSpPr>
          <p:cNvPr id="1126" name="Google Shape;1126;p83"/>
          <p:cNvSpPr txBox="1"/>
          <p:nvPr>
            <p:ph idx="4294967295" type="subTitle"/>
          </p:nvPr>
        </p:nvSpPr>
        <p:spPr>
          <a:xfrm>
            <a:off x="1682310" y="3383451"/>
            <a:ext cx="1702200" cy="384900"/>
          </a:xfrm>
          <a:prstGeom prst="rect">
            <a:avLst/>
          </a:prstGeom>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ar" sz="1300"/>
              <a:t>OOP</a:t>
            </a:r>
            <a:endParaRPr sz="1300"/>
          </a:p>
        </p:txBody>
      </p:sp>
      <p:sp>
        <p:nvSpPr>
          <p:cNvPr id="1127" name="Google Shape;1127;p83"/>
          <p:cNvSpPr txBox="1"/>
          <p:nvPr>
            <p:ph idx="4294967295" type="title"/>
          </p:nvPr>
        </p:nvSpPr>
        <p:spPr>
          <a:xfrm>
            <a:off x="4327358" y="2966898"/>
            <a:ext cx="1702200" cy="415500"/>
          </a:xfrm>
          <a:prstGeom prst="rect">
            <a:avLst/>
          </a:prstGeom>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ar" sz="1800">
                <a:solidFill>
                  <a:schemeClr val="dk2"/>
                </a:solidFill>
                <a:highlight>
                  <a:schemeClr val="accent2"/>
                </a:highlight>
                <a:latin typeface="Poppins"/>
                <a:ea typeface="Poppins"/>
                <a:cs typeface="Poppins"/>
                <a:sym typeface="Poppins"/>
              </a:rPr>
              <a:t>Day 4</a:t>
            </a:r>
            <a:endParaRPr b="1" sz="1800">
              <a:solidFill>
                <a:schemeClr val="dk2"/>
              </a:solidFill>
              <a:highlight>
                <a:schemeClr val="accent2"/>
              </a:highlight>
              <a:latin typeface="Poppins"/>
              <a:ea typeface="Poppins"/>
              <a:cs typeface="Poppins"/>
              <a:sym typeface="Poppins"/>
            </a:endParaRPr>
          </a:p>
        </p:txBody>
      </p:sp>
      <p:sp>
        <p:nvSpPr>
          <p:cNvPr id="1128" name="Google Shape;1128;p83"/>
          <p:cNvSpPr txBox="1"/>
          <p:nvPr>
            <p:ph idx="4294967295" type="subTitle"/>
          </p:nvPr>
        </p:nvSpPr>
        <p:spPr>
          <a:xfrm>
            <a:off x="4327358" y="3320331"/>
            <a:ext cx="1702200" cy="384900"/>
          </a:xfrm>
          <a:prstGeom prst="rect">
            <a:avLst/>
          </a:prstGeom>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ar" sz="1300"/>
              <a:t>Messenger UI</a:t>
            </a:r>
            <a:endParaRPr sz="1300"/>
          </a:p>
        </p:txBody>
      </p:sp>
      <p:sp>
        <p:nvSpPr>
          <p:cNvPr id="1129" name="Google Shape;1129;p83"/>
          <p:cNvSpPr txBox="1"/>
          <p:nvPr>
            <p:ph idx="4294967295" type="title"/>
          </p:nvPr>
        </p:nvSpPr>
        <p:spPr>
          <a:xfrm>
            <a:off x="3004871" y="2076667"/>
            <a:ext cx="1702200" cy="415500"/>
          </a:xfrm>
          <a:prstGeom prst="rect">
            <a:avLst/>
          </a:prstGeom>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ar" sz="1800">
                <a:solidFill>
                  <a:schemeClr val="dk2"/>
                </a:solidFill>
                <a:highlight>
                  <a:schemeClr val="accent1"/>
                </a:highlight>
                <a:latin typeface="Poppins"/>
                <a:ea typeface="Poppins"/>
                <a:cs typeface="Poppins"/>
                <a:sym typeface="Poppins"/>
              </a:rPr>
              <a:t>Day 3</a:t>
            </a:r>
            <a:endParaRPr b="1" sz="1800">
              <a:solidFill>
                <a:schemeClr val="dk2"/>
              </a:solidFill>
              <a:highlight>
                <a:schemeClr val="accent1"/>
              </a:highlight>
              <a:latin typeface="Poppins"/>
              <a:ea typeface="Poppins"/>
              <a:cs typeface="Poppins"/>
              <a:sym typeface="Poppins"/>
            </a:endParaRPr>
          </a:p>
        </p:txBody>
      </p:sp>
      <p:sp>
        <p:nvSpPr>
          <p:cNvPr id="1130" name="Google Shape;1130;p83"/>
          <p:cNvSpPr txBox="1"/>
          <p:nvPr>
            <p:ph idx="4294967295" type="subTitle"/>
          </p:nvPr>
        </p:nvSpPr>
        <p:spPr>
          <a:xfrm>
            <a:off x="2892875" y="1527363"/>
            <a:ext cx="1926000" cy="585000"/>
          </a:xfrm>
          <a:prstGeom prst="rect">
            <a:avLst/>
          </a:prstGeom>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ar" sz="1300"/>
              <a:t>Flutter Introduction</a:t>
            </a:r>
            <a:br>
              <a:rPr lang="ar" sz="1300"/>
            </a:br>
            <a:r>
              <a:rPr lang="ar" sz="1300"/>
              <a:t>&amp; Business Card</a:t>
            </a:r>
            <a:endParaRPr sz="1300"/>
          </a:p>
        </p:txBody>
      </p:sp>
      <p:cxnSp>
        <p:nvCxnSpPr>
          <p:cNvPr id="1131" name="Google Shape;1131;p83"/>
          <p:cNvCxnSpPr>
            <a:stCxn id="1122" idx="0"/>
            <a:endCxn id="1123" idx="2"/>
          </p:cNvCxnSpPr>
          <p:nvPr/>
        </p:nvCxnSpPr>
        <p:spPr>
          <a:xfrm rot="10800000">
            <a:off x="1210892" y="2492246"/>
            <a:ext cx="0" cy="184800"/>
          </a:xfrm>
          <a:prstGeom prst="straightConnector1">
            <a:avLst/>
          </a:prstGeom>
          <a:noFill/>
          <a:ln cap="flat" cmpd="sng" w="28575">
            <a:solidFill>
              <a:schemeClr val="lt2"/>
            </a:solidFill>
            <a:prstDash val="solid"/>
            <a:round/>
            <a:headEnd len="med" w="med" type="none"/>
            <a:tailEnd len="med" w="med" type="none"/>
          </a:ln>
        </p:spPr>
      </p:cxnSp>
      <p:cxnSp>
        <p:nvCxnSpPr>
          <p:cNvPr id="1132" name="Google Shape;1132;p83"/>
          <p:cNvCxnSpPr>
            <a:stCxn id="1120" idx="2"/>
            <a:endCxn id="1125" idx="0"/>
          </p:cNvCxnSpPr>
          <p:nvPr/>
        </p:nvCxnSpPr>
        <p:spPr>
          <a:xfrm>
            <a:off x="2533388" y="2782346"/>
            <a:ext cx="0" cy="184800"/>
          </a:xfrm>
          <a:prstGeom prst="straightConnector1">
            <a:avLst/>
          </a:prstGeom>
          <a:noFill/>
          <a:ln cap="flat" cmpd="sng" w="28575">
            <a:solidFill>
              <a:schemeClr val="accent1"/>
            </a:solidFill>
            <a:prstDash val="solid"/>
            <a:round/>
            <a:headEnd len="med" w="med" type="none"/>
            <a:tailEnd len="med" w="med" type="none"/>
          </a:ln>
        </p:spPr>
      </p:cxnSp>
      <p:cxnSp>
        <p:nvCxnSpPr>
          <p:cNvPr id="1133" name="Google Shape;1133;p83"/>
          <p:cNvCxnSpPr>
            <a:stCxn id="1121" idx="0"/>
            <a:endCxn id="1129" idx="2"/>
          </p:cNvCxnSpPr>
          <p:nvPr/>
        </p:nvCxnSpPr>
        <p:spPr>
          <a:xfrm rot="10800000">
            <a:off x="3855883" y="2492246"/>
            <a:ext cx="0" cy="184800"/>
          </a:xfrm>
          <a:prstGeom prst="straightConnector1">
            <a:avLst/>
          </a:prstGeom>
          <a:noFill/>
          <a:ln cap="flat" cmpd="sng" w="28575">
            <a:solidFill>
              <a:schemeClr val="accent1"/>
            </a:solidFill>
            <a:prstDash val="solid"/>
            <a:round/>
            <a:headEnd len="med" w="med" type="none"/>
            <a:tailEnd len="med" w="med" type="none"/>
          </a:ln>
        </p:spPr>
      </p:cxnSp>
      <p:cxnSp>
        <p:nvCxnSpPr>
          <p:cNvPr id="1134" name="Google Shape;1134;p83"/>
          <p:cNvCxnSpPr>
            <a:stCxn id="1119" idx="2"/>
            <a:endCxn id="1127" idx="0"/>
          </p:cNvCxnSpPr>
          <p:nvPr/>
        </p:nvCxnSpPr>
        <p:spPr>
          <a:xfrm>
            <a:off x="5178376" y="2782346"/>
            <a:ext cx="0" cy="184500"/>
          </a:xfrm>
          <a:prstGeom prst="straightConnector1">
            <a:avLst/>
          </a:prstGeom>
          <a:noFill/>
          <a:ln cap="flat" cmpd="sng" w="28575">
            <a:solidFill>
              <a:schemeClr val="accent4"/>
            </a:solidFill>
            <a:prstDash val="solid"/>
            <a:round/>
            <a:headEnd len="med" w="med" type="none"/>
            <a:tailEnd len="med" w="med" type="none"/>
          </a:ln>
        </p:spPr>
      </p:cxnSp>
      <p:sp>
        <p:nvSpPr>
          <p:cNvPr id="1135" name="Google Shape;1135;p83"/>
          <p:cNvSpPr/>
          <p:nvPr/>
        </p:nvSpPr>
        <p:spPr>
          <a:xfrm>
            <a:off x="5839492" y="2677059"/>
            <a:ext cx="1322400" cy="105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83"/>
          <p:cNvSpPr txBox="1"/>
          <p:nvPr>
            <p:ph idx="4294967295" type="title"/>
          </p:nvPr>
        </p:nvSpPr>
        <p:spPr>
          <a:xfrm>
            <a:off x="5649675" y="2076683"/>
            <a:ext cx="1702200" cy="415500"/>
          </a:xfrm>
          <a:prstGeom prst="rect">
            <a:avLst/>
          </a:prstGeom>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ar" sz="1800">
                <a:solidFill>
                  <a:schemeClr val="dk2"/>
                </a:solidFill>
                <a:highlight>
                  <a:schemeClr val="accent3"/>
                </a:highlight>
                <a:latin typeface="Poppins"/>
                <a:ea typeface="Poppins"/>
                <a:cs typeface="Poppins"/>
                <a:sym typeface="Poppins"/>
              </a:rPr>
              <a:t>Day 5</a:t>
            </a:r>
            <a:endParaRPr b="1" sz="1800">
              <a:solidFill>
                <a:schemeClr val="dk2"/>
              </a:solidFill>
              <a:highlight>
                <a:schemeClr val="accent3"/>
              </a:highlight>
              <a:latin typeface="Poppins"/>
              <a:ea typeface="Poppins"/>
              <a:cs typeface="Poppins"/>
              <a:sym typeface="Poppins"/>
            </a:endParaRPr>
          </a:p>
        </p:txBody>
      </p:sp>
      <p:sp>
        <p:nvSpPr>
          <p:cNvPr id="1137" name="Google Shape;1137;p83"/>
          <p:cNvSpPr txBox="1"/>
          <p:nvPr>
            <p:ph idx="4294967295" type="subTitle"/>
          </p:nvPr>
        </p:nvSpPr>
        <p:spPr>
          <a:xfrm>
            <a:off x="5649675" y="1765128"/>
            <a:ext cx="1702200" cy="384900"/>
          </a:xfrm>
          <a:prstGeom prst="rect">
            <a:avLst/>
          </a:prstGeom>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ar" sz="1300"/>
              <a:t>Calculator</a:t>
            </a:r>
            <a:endParaRPr sz="1300"/>
          </a:p>
        </p:txBody>
      </p:sp>
      <p:sp>
        <p:nvSpPr>
          <p:cNvPr id="1138" name="Google Shape;1138;p83"/>
          <p:cNvSpPr txBox="1"/>
          <p:nvPr>
            <p:ph idx="4294967295" type="title"/>
          </p:nvPr>
        </p:nvSpPr>
        <p:spPr>
          <a:xfrm>
            <a:off x="6972135" y="2967229"/>
            <a:ext cx="1702200" cy="41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ar" sz="1800">
                <a:solidFill>
                  <a:schemeClr val="dk2"/>
                </a:solidFill>
                <a:highlight>
                  <a:schemeClr val="lt2"/>
                </a:highlight>
                <a:latin typeface="Poppins"/>
                <a:ea typeface="Poppins"/>
                <a:cs typeface="Poppins"/>
                <a:sym typeface="Poppins"/>
              </a:rPr>
              <a:t>Day 6</a:t>
            </a:r>
            <a:endParaRPr b="1" sz="1800">
              <a:solidFill>
                <a:schemeClr val="dk2"/>
              </a:solidFill>
              <a:highlight>
                <a:schemeClr val="lt2"/>
              </a:highlight>
              <a:latin typeface="Poppins"/>
              <a:ea typeface="Poppins"/>
              <a:cs typeface="Poppins"/>
              <a:sym typeface="Poppins"/>
            </a:endParaRPr>
          </a:p>
        </p:txBody>
      </p:sp>
      <p:sp>
        <p:nvSpPr>
          <p:cNvPr id="1139" name="Google Shape;1139;p83"/>
          <p:cNvSpPr txBox="1"/>
          <p:nvPr>
            <p:ph idx="4294967295" type="subTitle"/>
          </p:nvPr>
        </p:nvSpPr>
        <p:spPr>
          <a:xfrm>
            <a:off x="6972385" y="3309363"/>
            <a:ext cx="1702200" cy="384900"/>
          </a:xfrm>
          <a:prstGeom prst="rect">
            <a:avLst/>
          </a:prstGeom>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ar" sz="1300"/>
              <a:t>Competition</a:t>
            </a:r>
            <a:endParaRPr sz="1300"/>
          </a:p>
        </p:txBody>
      </p:sp>
      <p:cxnSp>
        <p:nvCxnSpPr>
          <p:cNvPr id="1140" name="Google Shape;1140;p83"/>
          <p:cNvCxnSpPr>
            <a:stCxn id="1135" idx="0"/>
            <a:endCxn id="1136" idx="2"/>
          </p:cNvCxnSpPr>
          <p:nvPr/>
        </p:nvCxnSpPr>
        <p:spPr>
          <a:xfrm rot="10800000">
            <a:off x="6500692" y="2492259"/>
            <a:ext cx="0" cy="184800"/>
          </a:xfrm>
          <a:prstGeom prst="straightConnector1">
            <a:avLst/>
          </a:prstGeom>
          <a:noFill/>
          <a:ln cap="flat" cmpd="sng" w="28575">
            <a:solidFill>
              <a:schemeClr val="accent3"/>
            </a:solidFill>
            <a:prstDash val="solid"/>
            <a:round/>
            <a:headEnd len="med" w="med" type="none"/>
            <a:tailEnd len="med" w="med" type="none"/>
          </a:ln>
        </p:spPr>
      </p:cxnSp>
      <p:cxnSp>
        <p:nvCxnSpPr>
          <p:cNvPr id="1141" name="Google Shape;1141;p83"/>
          <p:cNvCxnSpPr>
            <a:stCxn id="1142" idx="2"/>
            <a:endCxn id="1138" idx="0"/>
          </p:cNvCxnSpPr>
          <p:nvPr/>
        </p:nvCxnSpPr>
        <p:spPr>
          <a:xfrm>
            <a:off x="7823235" y="2782429"/>
            <a:ext cx="0" cy="184800"/>
          </a:xfrm>
          <a:prstGeom prst="straightConnector1">
            <a:avLst/>
          </a:prstGeom>
          <a:noFill/>
          <a:ln cap="flat" cmpd="sng" w="28575">
            <a:solidFill>
              <a:schemeClr val="lt2"/>
            </a:solidFill>
            <a:prstDash val="solid"/>
            <a:round/>
            <a:headEnd len="med" w="med" type="none"/>
            <a:tailEnd len="med" w="med" type="none"/>
          </a:ln>
        </p:spPr>
      </p:cxnSp>
      <p:sp>
        <p:nvSpPr>
          <p:cNvPr id="1143" name="Google Shape;1143;p83"/>
          <p:cNvSpPr/>
          <p:nvPr/>
        </p:nvSpPr>
        <p:spPr>
          <a:xfrm>
            <a:off x="7162142" y="2677046"/>
            <a:ext cx="1322400" cy="10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395" name="Shape 1395"/>
        <p:cNvGrpSpPr/>
        <p:nvPr/>
      </p:nvGrpSpPr>
      <p:grpSpPr>
        <a:xfrm>
          <a:off x="0" y="0"/>
          <a:ext cx="0" cy="0"/>
          <a:chOff x="0" y="0"/>
          <a:chExt cx="0" cy="0"/>
        </a:xfrm>
      </p:grpSpPr>
      <p:sp>
        <p:nvSpPr>
          <p:cNvPr id="1396" name="Google Shape;1396;p110"/>
          <p:cNvSpPr txBox="1"/>
          <p:nvPr/>
        </p:nvSpPr>
        <p:spPr>
          <a:xfrm>
            <a:off x="1129600" y="386750"/>
            <a:ext cx="7282500" cy="118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ar" sz="2000">
                <a:solidFill>
                  <a:srgbClr val="FFFFFF"/>
                </a:solidFill>
                <a:latin typeface="Raleway"/>
                <a:ea typeface="Raleway"/>
                <a:cs typeface="Raleway"/>
                <a:sym typeface="Raleway"/>
              </a:rPr>
              <a:t>Changing Values Of List</a:t>
            </a:r>
            <a:endParaRPr b="1" sz="2000">
              <a:solidFill>
                <a:srgbClr val="FFFFFF"/>
              </a:solidFill>
              <a:latin typeface="Raleway"/>
              <a:ea typeface="Raleway"/>
              <a:cs typeface="Raleway"/>
              <a:sym typeface="Raleway"/>
            </a:endParaRPr>
          </a:p>
          <a:p>
            <a:pPr indent="0" lvl="0" marL="0" rtl="0" algn="l">
              <a:lnSpc>
                <a:spcPct val="115000"/>
              </a:lnSpc>
              <a:spcBef>
                <a:spcPts val="1200"/>
              </a:spcBef>
              <a:spcAft>
                <a:spcPts val="1200"/>
              </a:spcAft>
              <a:buNone/>
            </a:pPr>
            <a:r>
              <a:rPr lang="ar" sz="1500">
                <a:solidFill>
                  <a:srgbClr val="FFFFFF"/>
                </a:solidFill>
                <a:latin typeface="Raleway"/>
                <a:ea typeface="Raleway"/>
                <a:cs typeface="Raleway"/>
                <a:sym typeface="Raleway"/>
              </a:rPr>
              <a:t>You can also change the value of List. You can do it by listName[index]=value;. For more, see the example below</a:t>
            </a:r>
            <a:endParaRPr sz="1500">
              <a:solidFill>
                <a:srgbClr val="FFFFFF"/>
              </a:solidFill>
              <a:latin typeface="Raleway"/>
              <a:ea typeface="Raleway"/>
              <a:cs typeface="Raleway"/>
              <a:sym typeface="Raleway"/>
            </a:endParaRPr>
          </a:p>
        </p:txBody>
      </p:sp>
      <p:pic>
        <p:nvPicPr>
          <p:cNvPr id="1397" name="Google Shape;1397;p110"/>
          <p:cNvPicPr preferRelativeResize="0"/>
          <p:nvPr/>
        </p:nvPicPr>
        <p:blipFill rotWithShape="1">
          <a:blip r:embed="rId3">
            <a:alphaModFix/>
          </a:blip>
          <a:srcRect b="0" l="0" r="0" t="0"/>
          <a:stretch/>
        </p:blipFill>
        <p:spPr>
          <a:xfrm>
            <a:off x="633713" y="1775897"/>
            <a:ext cx="3562590" cy="974908"/>
          </a:xfrm>
          <a:prstGeom prst="rect">
            <a:avLst/>
          </a:prstGeom>
          <a:noFill/>
          <a:ln>
            <a:noFill/>
          </a:ln>
        </p:spPr>
      </p:pic>
      <p:sp>
        <p:nvSpPr>
          <p:cNvPr id="1398" name="Google Shape;1398;p110"/>
          <p:cNvSpPr txBox="1"/>
          <p:nvPr/>
        </p:nvSpPr>
        <p:spPr>
          <a:xfrm>
            <a:off x="4395106" y="1493655"/>
            <a:ext cx="40917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400"/>
              </a:spcBef>
              <a:spcAft>
                <a:spcPts val="0"/>
              </a:spcAft>
              <a:buClr>
                <a:srgbClr val="000000"/>
              </a:buClr>
              <a:buSzPts val="1100"/>
              <a:buFont typeface="Arial"/>
              <a:buNone/>
            </a:pPr>
            <a:r>
              <a:rPr b="1" i="0" lang="ar" sz="1400" u="none" cap="none" strike="noStrike">
                <a:solidFill>
                  <a:srgbClr val="FFFFFF"/>
                </a:solidFill>
                <a:latin typeface="Raleway"/>
                <a:ea typeface="Raleway"/>
                <a:cs typeface="Raleway"/>
                <a:sym typeface="Raleway"/>
              </a:rPr>
              <a:t>List Properties In Dart</a:t>
            </a:r>
            <a:endParaRPr b="1" i="0" sz="1400" u="none" cap="none" strike="noStrike">
              <a:solidFill>
                <a:srgbClr val="FFFFFF"/>
              </a:solidFill>
              <a:latin typeface="Raleway"/>
              <a:ea typeface="Raleway"/>
              <a:cs typeface="Raleway"/>
              <a:sym typeface="Raleway"/>
            </a:endParaRPr>
          </a:p>
          <a:p>
            <a:pPr indent="-311150" lvl="0" marL="457200" marR="0" rtl="0" algn="l">
              <a:lnSpc>
                <a:spcPct val="150000"/>
              </a:lnSpc>
              <a:spcBef>
                <a:spcPts val="1200"/>
              </a:spcBef>
              <a:spcAft>
                <a:spcPts val="0"/>
              </a:spcAft>
              <a:buClr>
                <a:srgbClr val="FFFFFF"/>
              </a:buClr>
              <a:buSzPts val="1300"/>
              <a:buFont typeface="Raleway"/>
              <a:buChar char="●"/>
            </a:pPr>
            <a:r>
              <a:rPr b="0" i="0" lang="ar" sz="1300" u="none" cap="none" strike="noStrike">
                <a:solidFill>
                  <a:srgbClr val="FFFFFF"/>
                </a:solidFill>
                <a:latin typeface="Raleway"/>
                <a:ea typeface="Raleway"/>
                <a:cs typeface="Raleway"/>
                <a:sym typeface="Raleway"/>
              </a:rPr>
              <a:t>first: It returns the first element in the List.</a:t>
            </a:r>
            <a:endParaRPr b="0" i="0" sz="1300" u="none" cap="none" strike="noStrike">
              <a:solidFill>
                <a:srgbClr val="FFFFFF"/>
              </a:solidFill>
              <a:latin typeface="Raleway"/>
              <a:ea typeface="Raleway"/>
              <a:cs typeface="Raleway"/>
              <a:sym typeface="Raleway"/>
            </a:endParaRPr>
          </a:p>
          <a:p>
            <a:pPr indent="-311150" lvl="0" marL="457200" marR="0" rtl="0" algn="l">
              <a:lnSpc>
                <a:spcPct val="150000"/>
              </a:lnSpc>
              <a:spcBef>
                <a:spcPts val="0"/>
              </a:spcBef>
              <a:spcAft>
                <a:spcPts val="0"/>
              </a:spcAft>
              <a:buClr>
                <a:srgbClr val="FFFFFF"/>
              </a:buClr>
              <a:buSzPts val="1300"/>
              <a:buFont typeface="Raleway"/>
              <a:buChar char="●"/>
            </a:pPr>
            <a:r>
              <a:rPr b="0" i="0" lang="ar" sz="1300" u="none" cap="none" strike="noStrike">
                <a:solidFill>
                  <a:srgbClr val="FFFFFF"/>
                </a:solidFill>
                <a:latin typeface="Raleway"/>
                <a:ea typeface="Raleway"/>
                <a:cs typeface="Raleway"/>
                <a:sym typeface="Raleway"/>
              </a:rPr>
              <a:t>last: It returns the last element in the List.</a:t>
            </a:r>
            <a:endParaRPr b="0" i="0" sz="1300" u="none" cap="none" strike="noStrike">
              <a:solidFill>
                <a:srgbClr val="FFFFFF"/>
              </a:solidFill>
              <a:latin typeface="Raleway"/>
              <a:ea typeface="Raleway"/>
              <a:cs typeface="Raleway"/>
              <a:sym typeface="Raleway"/>
            </a:endParaRPr>
          </a:p>
          <a:p>
            <a:pPr indent="-311150" lvl="0" marL="457200" marR="0" rtl="0" algn="l">
              <a:lnSpc>
                <a:spcPct val="150000"/>
              </a:lnSpc>
              <a:spcBef>
                <a:spcPts val="0"/>
              </a:spcBef>
              <a:spcAft>
                <a:spcPts val="0"/>
              </a:spcAft>
              <a:buClr>
                <a:srgbClr val="FFFFFF"/>
              </a:buClr>
              <a:buSzPts val="1300"/>
              <a:buFont typeface="Raleway"/>
              <a:buChar char="●"/>
            </a:pPr>
            <a:r>
              <a:rPr b="0" i="0" lang="ar" sz="1300" u="none" cap="none" strike="noStrike">
                <a:solidFill>
                  <a:srgbClr val="FFFFFF"/>
                </a:solidFill>
                <a:latin typeface="Raleway"/>
                <a:ea typeface="Raleway"/>
                <a:cs typeface="Raleway"/>
                <a:sym typeface="Raleway"/>
              </a:rPr>
              <a:t>isEmpty: It returns true if the List is empty</a:t>
            </a:r>
            <a:endParaRPr b="0" i="0" sz="1300" u="none" cap="none" strike="noStrike">
              <a:solidFill>
                <a:srgbClr val="FFFFFF"/>
              </a:solidFill>
              <a:latin typeface="Raleway"/>
              <a:ea typeface="Raleway"/>
              <a:cs typeface="Raleway"/>
              <a:sym typeface="Raleway"/>
            </a:endParaRPr>
          </a:p>
          <a:p>
            <a:pPr indent="-311150" lvl="0" marL="457200" marR="0" rtl="0" algn="l">
              <a:lnSpc>
                <a:spcPct val="150000"/>
              </a:lnSpc>
              <a:spcBef>
                <a:spcPts val="0"/>
              </a:spcBef>
              <a:spcAft>
                <a:spcPts val="0"/>
              </a:spcAft>
              <a:buClr>
                <a:srgbClr val="FFFFFF"/>
              </a:buClr>
              <a:buSzPts val="1300"/>
              <a:buFont typeface="Raleway"/>
              <a:buChar char="●"/>
            </a:pPr>
            <a:r>
              <a:rPr b="0" i="0" lang="ar" sz="1300" u="none" cap="none" strike="noStrike">
                <a:solidFill>
                  <a:srgbClr val="FFFFFF"/>
                </a:solidFill>
                <a:latin typeface="Raleway"/>
                <a:ea typeface="Raleway"/>
                <a:cs typeface="Raleway"/>
                <a:sym typeface="Raleway"/>
              </a:rPr>
              <a:t>isNotEmpty: It returns false if the List is empty.</a:t>
            </a:r>
            <a:endParaRPr b="0" i="0" sz="1300" u="none" cap="none" strike="noStrike">
              <a:solidFill>
                <a:srgbClr val="FFFFFF"/>
              </a:solidFill>
              <a:latin typeface="Raleway"/>
              <a:ea typeface="Raleway"/>
              <a:cs typeface="Raleway"/>
              <a:sym typeface="Raleway"/>
            </a:endParaRPr>
          </a:p>
          <a:p>
            <a:pPr indent="-311150" lvl="0" marL="457200" marR="0" rtl="0" algn="l">
              <a:lnSpc>
                <a:spcPct val="150000"/>
              </a:lnSpc>
              <a:spcBef>
                <a:spcPts val="0"/>
              </a:spcBef>
              <a:spcAft>
                <a:spcPts val="0"/>
              </a:spcAft>
              <a:buClr>
                <a:srgbClr val="FFFFFF"/>
              </a:buClr>
              <a:buSzPts val="1300"/>
              <a:buFont typeface="Raleway"/>
              <a:buChar char="●"/>
            </a:pPr>
            <a:r>
              <a:rPr b="0" i="0" lang="ar" sz="1300" u="none" cap="none" strike="noStrike">
                <a:solidFill>
                  <a:srgbClr val="FFFFFF"/>
                </a:solidFill>
                <a:latin typeface="Raleway"/>
                <a:ea typeface="Raleway"/>
                <a:cs typeface="Raleway"/>
                <a:sym typeface="Raleway"/>
              </a:rPr>
              <a:t>length: It returns the length of the List.</a:t>
            </a:r>
            <a:endParaRPr b="0" i="0" sz="1300" u="none" cap="none" strike="noStrike">
              <a:solidFill>
                <a:srgbClr val="FFFFFF"/>
              </a:solidFill>
              <a:latin typeface="Raleway"/>
              <a:ea typeface="Raleway"/>
              <a:cs typeface="Raleway"/>
              <a:sym typeface="Raleway"/>
            </a:endParaRPr>
          </a:p>
          <a:p>
            <a:pPr indent="-311150" lvl="0" marL="457200" marR="0" rtl="0" algn="l">
              <a:lnSpc>
                <a:spcPct val="150000"/>
              </a:lnSpc>
              <a:spcBef>
                <a:spcPts val="0"/>
              </a:spcBef>
              <a:spcAft>
                <a:spcPts val="0"/>
              </a:spcAft>
              <a:buClr>
                <a:srgbClr val="FFFFFF"/>
              </a:buClr>
              <a:buSzPts val="1300"/>
              <a:buFont typeface="Raleway"/>
              <a:buChar char="●"/>
            </a:pPr>
            <a:r>
              <a:rPr b="0" i="0" lang="ar" sz="1300" u="none" cap="none" strike="noStrike">
                <a:solidFill>
                  <a:srgbClr val="FFFFFF"/>
                </a:solidFill>
                <a:latin typeface="Raleway"/>
                <a:ea typeface="Raleway"/>
                <a:cs typeface="Raleway"/>
                <a:sym typeface="Raleway"/>
              </a:rPr>
              <a:t>reversed: It returns a List in reverse order.</a:t>
            </a:r>
            <a:endParaRPr b="0" i="0" sz="1300" u="none" cap="none" strike="noStrike">
              <a:solidFill>
                <a:srgbClr val="FFFFFF"/>
              </a:solidFill>
              <a:latin typeface="Raleway"/>
              <a:ea typeface="Raleway"/>
              <a:cs typeface="Raleway"/>
              <a:sym typeface="Raleway"/>
            </a:endParaRPr>
          </a:p>
          <a:p>
            <a:pPr indent="-311150" lvl="0" marL="457200" marR="0" rtl="0" algn="l">
              <a:lnSpc>
                <a:spcPct val="150000"/>
              </a:lnSpc>
              <a:spcBef>
                <a:spcPts val="0"/>
              </a:spcBef>
              <a:spcAft>
                <a:spcPts val="0"/>
              </a:spcAft>
              <a:buClr>
                <a:srgbClr val="FFFFFF"/>
              </a:buClr>
              <a:buSzPts val="1300"/>
              <a:buFont typeface="Raleway"/>
              <a:buChar char="●"/>
            </a:pPr>
            <a:r>
              <a:rPr b="0" i="0" lang="ar" sz="1300" u="none" cap="none" strike="noStrike">
                <a:solidFill>
                  <a:srgbClr val="FFFFFF"/>
                </a:solidFill>
                <a:latin typeface="Raleway"/>
                <a:ea typeface="Raleway"/>
                <a:cs typeface="Raleway"/>
                <a:sym typeface="Raleway"/>
              </a:rPr>
              <a:t>single: It is used to check if the List has only one element and returns it.</a:t>
            </a:r>
            <a:endParaRPr b="1" i="0" sz="1700" u="none" cap="none" strike="noStrike">
              <a:solidFill>
                <a:srgbClr val="FFFFFF"/>
              </a:solidFill>
              <a:latin typeface="Raleway"/>
              <a:ea typeface="Raleway"/>
              <a:cs typeface="Raleway"/>
              <a:sym typeface="Raleway"/>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402" name="Shape 1402"/>
        <p:cNvGrpSpPr/>
        <p:nvPr/>
      </p:nvGrpSpPr>
      <p:grpSpPr>
        <a:xfrm>
          <a:off x="0" y="0"/>
          <a:ext cx="0" cy="0"/>
          <a:chOff x="0" y="0"/>
          <a:chExt cx="0" cy="0"/>
        </a:xfrm>
      </p:grpSpPr>
      <p:sp>
        <p:nvSpPr>
          <p:cNvPr id="1403" name="Google Shape;1403;p111"/>
          <p:cNvSpPr txBox="1"/>
          <p:nvPr/>
        </p:nvSpPr>
        <p:spPr>
          <a:xfrm>
            <a:off x="1072025" y="731575"/>
            <a:ext cx="7089600" cy="1173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0"/>
              </a:spcAft>
              <a:buClr>
                <a:srgbClr val="000000"/>
              </a:buClr>
              <a:buSzPts val="1500"/>
              <a:buFont typeface="Arial"/>
              <a:buNone/>
            </a:pPr>
            <a:r>
              <a:rPr b="0" i="0" lang="ar" sz="2100" u="none" cap="none" strike="noStrike">
                <a:solidFill>
                  <a:srgbClr val="FFFFFF"/>
                </a:solidFill>
                <a:latin typeface="Raleway"/>
                <a:ea typeface="Raleway"/>
                <a:cs typeface="Raleway"/>
                <a:sym typeface="Raleway"/>
              </a:rPr>
              <a:t>Adding Item To List</a:t>
            </a:r>
            <a:endParaRPr b="0" i="0" sz="2100" u="none" cap="none" strike="noStrike">
              <a:solidFill>
                <a:srgbClr val="FFFFFF"/>
              </a:solidFill>
              <a:latin typeface="Raleway"/>
              <a:ea typeface="Raleway"/>
              <a:cs typeface="Raleway"/>
              <a:sym typeface="Raleway"/>
            </a:endParaRPr>
          </a:p>
          <a:p>
            <a:pPr indent="-317500" lvl="0" marL="457200" marR="0" rtl="0" algn="l">
              <a:lnSpc>
                <a:spcPct val="115000"/>
              </a:lnSpc>
              <a:spcBef>
                <a:spcPts val="1200"/>
              </a:spcBef>
              <a:spcAft>
                <a:spcPts val="0"/>
              </a:spcAft>
              <a:buClr>
                <a:srgbClr val="FFFFFF"/>
              </a:buClr>
              <a:buSzPts val="1400"/>
              <a:buFont typeface="Raleway"/>
              <a:buChar char="●"/>
            </a:pPr>
            <a:r>
              <a:rPr b="0" i="0" lang="ar" sz="1400" u="none" cap="none" strike="noStrike">
                <a:solidFill>
                  <a:srgbClr val="FFFFFF"/>
                </a:solidFill>
                <a:latin typeface="Raleway"/>
                <a:ea typeface="Raleway"/>
                <a:cs typeface="Raleway"/>
                <a:sym typeface="Raleway"/>
              </a:rPr>
              <a:t>Dart provides four methods to insert the elements into the Lists. These methods are given below.</a:t>
            </a:r>
            <a:endParaRPr b="1" i="0" sz="1700" u="none" cap="none" strike="noStrike">
              <a:solidFill>
                <a:srgbClr val="FFFFFF"/>
              </a:solidFill>
              <a:latin typeface="Raleway"/>
              <a:ea typeface="Raleway"/>
              <a:cs typeface="Raleway"/>
              <a:sym typeface="Raleway"/>
            </a:endParaRPr>
          </a:p>
        </p:txBody>
      </p:sp>
      <p:graphicFrame>
        <p:nvGraphicFramePr>
          <p:cNvPr id="1404" name="Google Shape;1404;p111"/>
          <p:cNvGraphicFramePr/>
          <p:nvPr/>
        </p:nvGraphicFramePr>
        <p:xfrm>
          <a:off x="1158075" y="2125450"/>
          <a:ext cx="3000000" cy="3000000"/>
        </p:xfrm>
        <a:graphic>
          <a:graphicData uri="http://schemas.openxmlformats.org/drawingml/2006/table">
            <a:tbl>
              <a:tblPr>
                <a:solidFill>
                  <a:srgbClr val="FFFFFF"/>
                </a:solidFill>
                <a:tableStyleId>{D90FC710-D88A-48F0-AE35-C9D631430592}</a:tableStyleId>
              </a:tblPr>
              <a:tblGrid>
                <a:gridCol w="726550"/>
                <a:gridCol w="6328250"/>
              </a:tblGrid>
              <a:tr h="469425">
                <a:tc>
                  <a:txBody>
                    <a:bodyPr/>
                    <a:lstStyle/>
                    <a:p>
                      <a:pPr indent="0" lvl="0" marL="0" marR="0" rtl="0" algn="l">
                        <a:lnSpc>
                          <a:spcPct val="115000"/>
                        </a:lnSpc>
                        <a:spcBef>
                          <a:spcPts val="0"/>
                        </a:spcBef>
                        <a:spcAft>
                          <a:spcPts val="0"/>
                        </a:spcAft>
                        <a:buClr>
                          <a:srgbClr val="000000"/>
                        </a:buClr>
                        <a:buSzPts val="1000"/>
                        <a:buFont typeface="Arial"/>
                        <a:buNone/>
                      </a:pPr>
                      <a:r>
                        <a:rPr b="1" lang="ar" sz="1000" u="none" cap="none" strike="noStrike">
                          <a:solidFill>
                            <a:srgbClr val="FFFFFF"/>
                          </a:solidFill>
                        </a:rPr>
                        <a:t>Method</a:t>
                      </a:r>
                      <a:endParaRPr b="1" sz="10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c>
                  <a:txBody>
                    <a:bodyPr/>
                    <a:lstStyle/>
                    <a:p>
                      <a:pPr indent="0" lvl="0" marL="0" marR="0" rtl="0" algn="l">
                        <a:lnSpc>
                          <a:spcPct val="115000"/>
                        </a:lnSpc>
                        <a:spcBef>
                          <a:spcPts val="0"/>
                        </a:spcBef>
                        <a:spcAft>
                          <a:spcPts val="0"/>
                        </a:spcAft>
                        <a:buClr>
                          <a:srgbClr val="000000"/>
                        </a:buClr>
                        <a:buSzPts val="1100"/>
                        <a:buFont typeface="Arial"/>
                        <a:buNone/>
                      </a:pPr>
                      <a:r>
                        <a:rPr b="1" lang="ar" sz="1100" u="none" cap="none" strike="noStrike">
                          <a:solidFill>
                            <a:srgbClr val="FFFFFF"/>
                          </a:solidFill>
                        </a:rPr>
                        <a:t>Description</a:t>
                      </a:r>
                      <a:endParaRPr b="1" sz="11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r>
              <a:tr h="259325">
                <a:tc>
                  <a:txBody>
                    <a:bodyPr/>
                    <a:lstStyle/>
                    <a:p>
                      <a:pPr indent="0" lvl="0" marL="0" marR="0" rtl="0" algn="l">
                        <a:lnSpc>
                          <a:spcPct val="100000"/>
                        </a:lnSpc>
                        <a:spcBef>
                          <a:spcPts val="0"/>
                        </a:spcBef>
                        <a:spcAft>
                          <a:spcPts val="0"/>
                        </a:spcAft>
                        <a:buClr>
                          <a:srgbClr val="000000"/>
                        </a:buClr>
                        <a:buSzPts val="1000"/>
                        <a:buFont typeface="Arial"/>
                        <a:buNone/>
                      </a:pPr>
                      <a:r>
                        <a:rPr lang="ar" sz="1000" u="none" cap="none" strike="noStrike">
                          <a:solidFill>
                            <a:srgbClr val="FFFFFF"/>
                          </a:solidFill>
                        </a:rPr>
                        <a:t>add()</a:t>
                      </a:r>
                      <a:endParaRPr sz="10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ar" sz="1100" u="none" cap="none" strike="noStrike">
                          <a:solidFill>
                            <a:srgbClr val="FFFFFF"/>
                          </a:solidFill>
                        </a:rPr>
                        <a:t>Add one element at a time and returns the modified List object.</a:t>
                      </a:r>
                      <a:endParaRPr sz="11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r>
              <a:tr h="388300">
                <a:tc>
                  <a:txBody>
                    <a:bodyPr/>
                    <a:lstStyle/>
                    <a:p>
                      <a:pPr indent="0" lvl="0" marL="0" marR="0" rtl="0" algn="l">
                        <a:lnSpc>
                          <a:spcPct val="100000"/>
                        </a:lnSpc>
                        <a:spcBef>
                          <a:spcPts val="0"/>
                        </a:spcBef>
                        <a:spcAft>
                          <a:spcPts val="0"/>
                        </a:spcAft>
                        <a:buClr>
                          <a:srgbClr val="000000"/>
                        </a:buClr>
                        <a:buSzPts val="1000"/>
                        <a:buFont typeface="Arial"/>
                        <a:buNone/>
                      </a:pPr>
                      <a:r>
                        <a:rPr lang="ar" sz="1000" u="none" cap="none" strike="noStrike">
                          <a:solidFill>
                            <a:srgbClr val="FFFFFF"/>
                          </a:solidFill>
                        </a:rPr>
                        <a:t>addAll()</a:t>
                      </a:r>
                      <a:endParaRPr sz="10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ar" sz="1100" u="none" cap="none" strike="noStrike">
                          <a:solidFill>
                            <a:srgbClr val="FFFFFF"/>
                          </a:solidFill>
                        </a:rPr>
                        <a:t>Insert the multiple values to the given List, and each value is</a:t>
                      </a:r>
                      <a:br>
                        <a:rPr lang="ar" sz="1100" u="none" cap="none" strike="noStrike">
                          <a:solidFill>
                            <a:srgbClr val="FFFFFF"/>
                          </a:solidFill>
                        </a:rPr>
                      </a:br>
                      <a:r>
                        <a:rPr lang="ar" sz="1100" u="none" cap="none" strike="noStrike">
                          <a:solidFill>
                            <a:srgbClr val="FFFFFF"/>
                          </a:solidFill>
                        </a:rPr>
                        <a:t>separated by the commas and enclosed with a square bracket ([]).</a:t>
                      </a:r>
                      <a:endParaRPr sz="11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r>
              <a:tr h="388300">
                <a:tc>
                  <a:txBody>
                    <a:bodyPr/>
                    <a:lstStyle/>
                    <a:p>
                      <a:pPr indent="0" lvl="0" marL="0" marR="0" rtl="0" algn="l">
                        <a:lnSpc>
                          <a:spcPct val="100000"/>
                        </a:lnSpc>
                        <a:spcBef>
                          <a:spcPts val="0"/>
                        </a:spcBef>
                        <a:spcAft>
                          <a:spcPts val="0"/>
                        </a:spcAft>
                        <a:buClr>
                          <a:srgbClr val="000000"/>
                        </a:buClr>
                        <a:buSzPts val="1000"/>
                        <a:buFont typeface="Arial"/>
                        <a:buNone/>
                      </a:pPr>
                      <a:r>
                        <a:rPr lang="ar" sz="1000" u="none" cap="none" strike="noStrike">
                          <a:solidFill>
                            <a:srgbClr val="FFFFFF"/>
                          </a:solidFill>
                        </a:rPr>
                        <a:t>insert()</a:t>
                      </a:r>
                      <a:endParaRPr sz="10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ar" sz="1100" u="none" cap="none" strike="noStrike">
                          <a:solidFill>
                            <a:srgbClr val="FFFFFF"/>
                          </a:solidFill>
                        </a:rPr>
                        <a:t>Provides the facility to insert an element at a specified index position.</a:t>
                      </a:r>
                      <a:endParaRPr sz="11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r>
              <a:tr h="139700">
                <a:tc>
                  <a:txBody>
                    <a:bodyPr/>
                    <a:lstStyle/>
                    <a:p>
                      <a:pPr indent="0" lvl="0" marL="0" marR="0" rtl="0" algn="l">
                        <a:lnSpc>
                          <a:spcPct val="100000"/>
                        </a:lnSpc>
                        <a:spcBef>
                          <a:spcPts val="0"/>
                        </a:spcBef>
                        <a:spcAft>
                          <a:spcPts val="0"/>
                        </a:spcAft>
                        <a:buClr>
                          <a:srgbClr val="000000"/>
                        </a:buClr>
                        <a:buSzPts val="1000"/>
                        <a:buFont typeface="Arial"/>
                        <a:buNone/>
                      </a:pPr>
                      <a:r>
                        <a:rPr lang="ar" sz="1000" u="none" cap="none" strike="noStrike">
                          <a:solidFill>
                            <a:srgbClr val="FFFFFF"/>
                          </a:solidFill>
                        </a:rPr>
                        <a:t>insertAll()</a:t>
                      </a:r>
                      <a:endParaRPr sz="10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ar" sz="1100" u="none" cap="none" strike="noStrike">
                          <a:solidFill>
                            <a:srgbClr val="FFFFFF"/>
                          </a:solidFill>
                        </a:rPr>
                        <a:t>Insert the multiple value at the specified index position.</a:t>
                      </a:r>
                      <a:endParaRPr sz="11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8" name="Shape 1408"/>
        <p:cNvGrpSpPr/>
        <p:nvPr/>
      </p:nvGrpSpPr>
      <p:grpSpPr>
        <a:xfrm>
          <a:off x="0" y="0"/>
          <a:ext cx="0" cy="0"/>
          <a:chOff x="0" y="0"/>
          <a:chExt cx="0" cy="0"/>
        </a:xfrm>
      </p:grpSpPr>
      <p:sp>
        <p:nvSpPr>
          <p:cNvPr id="1409" name="Google Shape;1409;p112"/>
          <p:cNvSpPr txBox="1"/>
          <p:nvPr/>
        </p:nvSpPr>
        <p:spPr>
          <a:xfrm>
            <a:off x="771950" y="677725"/>
            <a:ext cx="7717500" cy="92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ar" sz="2000">
                <a:solidFill>
                  <a:schemeClr val="lt1"/>
                </a:solidFill>
                <a:latin typeface="Raleway"/>
                <a:ea typeface="Raleway"/>
                <a:cs typeface="Raleway"/>
                <a:sym typeface="Raleway"/>
              </a:rPr>
              <a:t>Replace Range Of List</a:t>
            </a:r>
            <a:endParaRPr b="1" sz="2000">
              <a:solidFill>
                <a:schemeClr val="lt1"/>
              </a:solidFill>
              <a:latin typeface="Raleway"/>
              <a:ea typeface="Raleway"/>
              <a:cs typeface="Raleway"/>
              <a:sym typeface="Raleway"/>
            </a:endParaRPr>
          </a:p>
          <a:p>
            <a:pPr indent="0" lvl="0" marL="0" rtl="0" algn="l">
              <a:lnSpc>
                <a:spcPct val="115000"/>
              </a:lnSpc>
              <a:spcBef>
                <a:spcPts val="1200"/>
              </a:spcBef>
              <a:spcAft>
                <a:spcPts val="1200"/>
              </a:spcAft>
              <a:buNone/>
            </a:pPr>
            <a:r>
              <a:rPr lang="ar" sz="1500">
                <a:solidFill>
                  <a:schemeClr val="lt1"/>
                </a:solidFill>
                <a:latin typeface="Raleway"/>
                <a:ea typeface="Raleway"/>
                <a:cs typeface="Raleway"/>
                <a:sym typeface="Raleway"/>
              </a:rPr>
              <a:t>You can also replace the range of the List. For more, see the example below.</a:t>
            </a:r>
            <a:endParaRPr b="1" sz="3000">
              <a:solidFill>
                <a:schemeClr val="lt1"/>
              </a:solidFill>
              <a:latin typeface="Raleway"/>
              <a:ea typeface="Raleway"/>
              <a:cs typeface="Raleway"/>
              <a:sym typeface="Raleway"/>
            </a:endParaRPr>
          </a:p>
        </p:txBody>
      </p:sp>
      <p:pic>
        <p:nvPicPr>
          <p:cNvPr id="1410" name="Google Shape;1410;p112"/>
          <p:cNvPicPr preferRelativeResize="0"/>
          <p:nvPr/>
        </p:nvPicPr>
        <p:blipFill rotWithShape="1">
          <a:blip r:embed="rId3">
            <a:alphaModFix/>
          </a:blip>
          <a:srcRect b="0" l="0" r="0" t="0"/>
          <a:stretch/>
        </p:blipFill>
        <p:spPr>
          <a:xfrm>
            <a:off x="771950" y="1802325"/>
            <a:ext cx="5819001" cy="1154375"/>
          </a:xfrm>
          <a:prstGeom prst="rect">
            <a:avLst/>
          </a:prstGeom>
          <a:noFill/>
          <a:ln>
            <a:noFill/>
          </a:ln>
        </p:spPr>
      </p:pic>
      <p:sp>
        <p:nvSpPr>
          <p:cNvPr id="1411" name="Google Shape;1411;p112"/>
          <p:cNvSpPr txBox="1"/>
          <p:nvPr/>
        </p:nvSpPr>
        <p:spPr>
          <a:xfrm>
            <a:off x="849925" y="3179900"/>
            <a:ext cx="8721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1" lang="ar" sz="1500" u="none" cap="none" strike="noStrike">
                <a:solidFill>
                  <a:schemeClr val="lt1"/>
                </a:solidFill>
                <a:latin typeface="Raleway"/>
                <a:ea typeface="Raleway"/>
                <a:cs typeface="Raleway"/>
                <a:sym typeface="Raleway"/>
              </a:rPr>
              <a:t>Output</a:t>
            </a:r>
            <a:endParaRPr b="1" i="1" sz="1500" u="none" cap="none" strike="noStrike">
              <a:solidFill>
                <a:schemeClr val="lt1"/>
              </a:solidFill>
              <a:latin typeface="Raleway"/>
              <a:ea typeface="Raleway"/>
              <a:cs typeface="Raleway"/>
              <a:sym typeface="Raleway"/>
            </a:endParaRPr>
          </a:p>
        </p:txBody>
      </p:sp>
      <p:pic>
        <p:nvPicPr>
          <p:cNvPr id="1412" name="Google Shape;1412;p112"/>
          <p:cNvPicPr preferRelativeResize="0"/>
          <p:nvPr/>
        </p:nvPicPr>
        <p:blipFill rotWithShape="1">
          <a:blip r:embed="rId4">
            <a:alphaModFix/>
          </a:blip>
          <a:srcRect b="0" l="0" r="0" t="0"/>
          <a:stretch/>
        </p:blipFill>
        <p:spPr>
          <a:xfrm>
            <a:off x="849925" y="3682400"/>
            <a:ext cx="5741026" cy="467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416" name="Shape 1416"/>
        <p:cNvGrpSpPr/>
        <p:nvPr/>
      </p:nvGrpSpPr>
      <p:grpSpPr>
        <a:xfrm>
          <a:off x="0" y="0"/>
          <a:ext cx="0" cy="0"/>
          <a:chOff x="0" y="0"/>
          <a:chExt cx="0" cy="0"/>
        </a:xfrm>
      </p:grpSpPr>
      <p:sp>
        <p:nvSpPr>
          <p:cNvPr id="1417" name="Google Shape;1417;p113"/>
          <p:cNvSpPr txBox="1"/>
          <p:nvPr/>
        </p:nvSpPr>
        <p:spPr>
          <a:xfrm>
            <a:off x="855650" y="1251700"/>
            <a:ext cx="7717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ar" sz="3000">
                <a:solidFill>
                  <a:schemeClr val="dk2"/>
                </a:solidFill>
                <a:highlight>
                  <a:schemeClr val="accent1"/>
                </a:highlight>
                <a:latin typeface="Raleway"/>
                <a:ea typeface="Raleway"/>
                <a:cs typeface="Raleway"/>
                <a:sym typeface="Raleway"/>
              </a:rPr>
              <a:t>Removing List Elements</a:t>
            </a:r>
            <a:endParaRPr b="1" sz="3000">
              <a:solidFill>
                <a:schemeClr val="dk2"/>
              </a:solidFill>
              <a:highlight>
                <a:schemeClr val="accent1"/>
              </a:highlight>
              <a:latin typeface="Raleway"/>
              <a:ea typeface="Raleway"/>
              <a:cs typeface="Raleway"/>
              <a:sym typeface="Raleway"/>
            </a:endParaRPr>
          </a:p>
        </p:txBody>
      </p:sp>
      <p:graphicFrame>
        <p:nvGraphicFramePr>
          <p:cNvPr id="1418" name="Google Shape;1418;p113"/>
          <p:cNvGraphicFramePr/>
          <p:nvPr/>
        </p:nvGraphicFramePr>
        <p:xfrm>
          <a:off x="1383600" y="2408825"/>
          <a:ext cx="3000000" cy="3000000"/>
        </p:xfrm>
        <a:graphic>
          <a:graphicData uri="http://schemas.openxmlformats.org/drawingml/2006/table">
            <a:tbl>
              <a:tblPr>
                <a:solidFill>
                  <a:srgbClr val="FFFFFF"/>
                </a:solidFill>
                <a:tableStyleId>{D90FC710-D88A-48F0-AE35-C9D631430592}</a:tableStyleId>
              </a:tblPr>
              <a:tblGrid>
                <a:gridCol w="1364200"/>
                <a:gridCol w="5153650"/>
              </a:tblGrid>
              <a:tr h="342900">
                <a:tc>
                  <a:txBody>
                    <a:bodyPr/>
                    <a:lstStyle/>
                    <a:p>
                      <a:pPr indent="0" lvl="0" marL="0" marR="0" rtl="0" algn="l">
                        <a:lnSpc>
                          <a:spcPct val="115000"/>
                        </a:lnSpc>
                        <a:spcBef>
                          <a:spcPts val="0"/>
                        </a:spcBef>
                        <a:spcAft>
                          <a:spcPts val="0"/>
                        </a:spcAft>
                        <a:buClr>
                          <a:srgbClr val="000000"/>
                        </a:buClr>
                        <a:buSzPts val="1200"/>
                        <a:buFont typeface="Arial"/>
                        <a:buNone/>
                      </a:pPr>
                      <a:r>
                        <a:rPr b="1" lang="ar" sz="1200" u="none" cap="none" strike="noStrike">
                          <a:solidFill>
                            <a:srgbClr val="FFFFFF"/>
                          </a:solidFill>
                        </a:rPr>
                        <a:t>Method</a:t>
                      </a:r>
                      <a:endParaRPr b="1"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c>
                  <a:txBody>
                    <a:bodyPr/>
                    <a:lstStyle/>
                    <a:p>
                      <a:pPr indent="0" lvl="0" marL="0" marR="0" rtl="0" algn="l">
                        <a:lnSpc>
                          <a:spcPct val="115000"/>
                        </a:lnSpc>
                        <a:spcBef>
                          <a:spcPts val="0"/>
                        </a:spcBef>
                        <a:spcAft>
                          <a:spcPts val="0"/>
                        </a:spcAft>
                        <a:buClr>
                          <a:srgbClr val="000000"/>
                        </a:buClr>
                        <a:buSzPts val="1200"/>
                        <a:buFont typeface="Arial"/>
                        <a:buNone/>
                      </a:pPr>
                      <a:r>
                        <a:rPr b="1" lang="ar" sz="1200" u="none" cap="none" strike="noStrike">
                          <a:solidFill>
                            <a:srgbClr val="FFFFFF"/>
                          </a:solidFill>
                        </a:rPr>
                        <a:t>Description</a:t>
                      </a:r>
                      <a:endParaRPr b="1"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r>
              <a:tr h="342900">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remove()</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Removes one element at a time from the given List.</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r>
              <a:tr h="342900">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removeAt()</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Removes an element from the specified index position and returns it.</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r>
              <a:tr h="342900">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removeLast()</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Remove the last element from the given List.</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r>
              <a:tr h="342900">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removeRange()</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Removes the item within the specified range.</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2" name="Shape 1422"/>
        <p:cNvGrpSpPr/>
        <p:nvPr/>
      </p:nvGrpSpPr>
      <p:grpSpPr>
        <a:xfrm>
          <a:off x="0" y="0"/>
          <a:ext cx="0" cy="0"/>
          <a:chOff x="0" y="0"/>
          <a:chExt cx="0" cy="0"/>
        </a:xfrm>
      </p:grpSpPr>
      <p:sp>
        <p:nvSpPr>
          <p:cNvPr id="1423" name="Google Shape;1423;p114"/>
          <p:cNvSpPr txBox="1"/>
          <p:nvPr/>
        </p:nvSpPr>
        <p:spPr>
          <a:xfrm>
            <a:off x="634025" y="912700"/>
            <a:ext cx="7431300" cy="97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ar" sz="2300">
                <a:solidFill>
                  <a:schemeClr val="dk2"/>
                </a:solidFill>
                <a:highlight>
                  <a:schemeClr val="accent1"/>
                </a:highlight>
                <a:latin typeface="Raleway"/>
                <a:ea typeface="Raleway"/>
                <a:cs typeface="Raleway"/>
                <a:sym typeface="Raleway"/>
              </a:rPr>
              <a:t>Multiply All Value By 2 Of All List</a:t>
            </a:r>
            <a:endParaRPr b="1" sz="2300">
              <a:solidFill>
                <a:schemeClr val="dk2"/>
              </a:solidFill>
              <a:highlight>
                <a:schemeClr val="accent1"/>
              </a:highlight>
              <a:latin typeface="Raleway"/>
              <a:ea typeface="Raleway"/>
              <a:cs typeface="Raleway"/>
              <a:sym typeface="Raleway"/>
            </a:endParaRPr>
          </a:p>
          <a:p>
            <a:pPr indent="0" lvl="0" marL="0" rtl="0" algn="l">
              <a:lnSpc>
                <a:spcPct val="115000"/>
              </a:lnSpc>
              <a:spcBef>
                <a:spcPts val="1200"/>
              </a:spcBef>
              <a:spcAft>
                <a:spcPts val="1200"/>
              </a:spcAft>
              <a:buNone/>
            </a:pPr>
            <a:r>
              <a:rPr lang="ar" sz="1500">
                <a:solidFill>
                  <a:srgbClr val="FFFFFF"/>
                </a:solidFill>
                <a:latin typeface="Raleway"/>
                <a:ea typeface="Raleway"/>
                <a:cs typeface="Raleway"/>
                <a:sym typeface="Raleway"/>
              </a:rPr>
              <a:t>This example below multiply value of List item by 2.</a:t>
            </a:r>
            <a:endParaRPr b="1" sz="3200">
              <a:solidFill>
                <a:srgbClr val="FFFFFF"/>
              </a:solidFill>
              <a:latin typeface="Raleway"/>
              <a:ea typeface="Raleway"/>
              <a:cs typeface="Raleway"/>
              <a:sym typeface="Raleway"/>
            </a:endParaRPr>
          </a:p>
        </p:txBody>
      </p:sp>
      <p:pic>
        <p:nvPicPr>
          <p:cNvPr id="1424" name="Google Shape;1424;p114"/>
          <p:cNvPicPr preferRelativeResize="0"/>
          <p:nvPr/>
        </p:nvPicPr>
        <p:blipFill rotWithShape="1">
          <a:blip r:embed="rId3">
            <a:alphaModFix/>
          </a:blip>
          <a:srcRect b="0" l="0" r="0" t="0"/>
          <a:stretch/>
        </p:blipFill>
        <p:spPr>
          <a:xfrm>
            <a:off x="2451601" y="2667125"/>
            <a:ext cx="4497426" cy="15298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8" name="Shape 1428"/>
        <p:cNvGrpSpPr/>
        <p:nvPr/>
      </p:nvGrpSpPr>
      <p:grpSpPr>
        <a:xfrm>
          <a:off x="0" y="0"/>
          <a:ext cx="0" cy="0"/>
          <a:chOff x="0" y="0"/>
          <a:chExt cx="0" cy="0"/>
        </a:xfrm>
      </p:grpSpPr>
      <p:sp>
        <p:nvSpPr>
          <p:cNvPr id="1429" name="Google Shape;1429;p115"/>
          <p:cNvSpPr txBox="1"/>
          <p:nvPr/>
        </p:nvSpPr>
        <p:spPr>
          <a:xfrm>
            <a:off x="808850" y="682550"/>
            <a:ext cx="7268100" cy="8727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1400"/>
              </a:spcBef>
              <a:spcAft>
                <a:spcPts val="0"/>
              </a:spcAft>
              <a:buNone/>
            </a:pPr>
            <a:r>
              <a:rPr b="1" lang="ar" sz="1800">
                <a:solidFill>
                  <a:schemeClr val="lt1"/>
                </a:solidFill>
                <a:latin typeface="Raleway"/>
                <a:ea typeface="Raleway"/>
                <a:cs typeface="Raleway"/>
                <a:sym typeface="Raleway"/>
              </a:rPr>
              <a:t>Conditions In List</a:t>
            </a:r>
            <a:endParaRPr b="1" sz="1800">
              <a:solidFill>
                <a:schemeClr val="lt1"/>
              </a:solidFill>
              <a:latin typeface="Raleway"/>
              <a:ea typeface="Raleway"/>
              <a:cs typeface="Raleway"/>
              <a:sym typeface="Raleway"/>
            </a:endParaRPr>
          </a:p>
          <a:p>
            <a:pPr indent="0" lvl="0" marL="0" rtl="0" algn="l">
              <a:lnSpc>
                <a:spcPct val="115000"/>
              </a:lnSpc>
              <a:spcBef>
                <a:spcPts val="1200"/>
              </a:spcBef>
              <a:spcAft>
                <a:spcPts val="1200"/>
              </a:spcAft>
              <a:buNone/>
            </a:pPr>
            <a:r>
              <a:rPr lang="ar">
                <a:solidFill>
                  <a:schemeClr val="lt1"/>
                </a:solidFill>
                <a:latin typeface="Raleway"/>
                <a:ea typeface="Raleway"/>
                <a:cs typeface="Raleway"/>
                <a:sym typeface="Raleway"/>
              </a:rPr>
              <a:t>You can also use conditions in List. Here sad = false so cart doesn’t contain Beer in it.</a:t>
            </a:r>
            <a:endParaRPr b="1" sz="3100">
              <a:solidFill>
                <a:schemeClr val="lt1"/>
              </a:solidFill>
              <a:latin typeface="Raleway"/>
              <a:ea typeface="Raleway"/>
              <a:cs typeface="Raleway"/>
              <a:sym typeface="Raleway"/>
            </a:endParaRPr>
          </a:p>
        </p:txBody>
      </p:sp>
      <p:pic>
        <p:nvPicPr>
          <p:cNvPr id="1430" name="Google Shape;1430;p115"/>
          <p:cNvPicPr preferRelativeResize="0"/>
          <p:nvPr/>
        </p:nvPicPr>
        <p:blipFill rotWithShape="1">
          <a:blip r:embed="rId3">
            <a:alphaModFix/>
          </a:blip>
          <a:srcRect b="0" l="0" r="0" t="0"/>
          <a:stretch/>
        </p:blipFill>
        <p:spPr>
          <a:xfrm>
            <a:off x="2451787" y="1560625"/>
            <a:ext cx="3982225" cy="950400"/>
          </a:xfrm>
          <a:prstGeom prst="rect">
            <a:avLst/>
          </a:prstGeom>
          <a:noFill/>
          <a:ln>
            <a:noFill/>
          </a:ln>
        </p:spPr>
      </p:pic>
      <p:sp>
        <p:nvSpPr>
          <p:cNvPr id="1431" name="Google Shape;1431;p115"/>
          <p:cNvSpPr txBox="1"/>
          <p:nvPr/>
        </p:nvSpPr>
        <p:spPr>
          <a:xfrm>
            <a:off x="808850" y="2516400"/>
            <a:ext cx="7952100" cy="11205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1400"/>
              </a:spcBef>
              <a:spcAft>
                <a:spcPts val="0"/>
              </a:spcAft>
              <a:buNone/>
            </a:pPr>
            <a:r>
              <a:rPr b="1" lang="ar" sz="1800">
                <a:solidFill>
                  <a:schemeClr val="lt1"/>
                </a:solidFill>
                <a:latin typeface="Raleway"/>
                <a:ea typeface="Raleway"/>
                <a:cs typeface="Raleway"/>
                <a:sym typeface="Raleway"/>
              </a:rPr>
              <a:t>Where In List Dart</a:t>
            </a:r>
            <a:endParaRPr b="1" sz="1800">
              <a:solidFill>
                <a:schemeClr val="lt1"/>
              </a:solidFill>
              <a:latin typeface="Raleway"/>
              <a:ea typeface="Raleway"/>
              <a:cs typeface="Raleway"/>
              <a:sym typeface="Raleway"/>
            </a:endParaRPr>
          </a:p>
          <a:p>
            <a:pPr indent="0" lvl="0" marL="0" rtl="0" algn="l">
              <a:lnSpc>
                <a:spcPct val="115000"/>
              </a:lnSpc>
              <a:spcBef>
                <a:spcPts val="1200"/>
              </a:spcBef>
              <a:spcAft>
                <a:spcPts val="1200"/>
              </a:spcAft>
              <a:buNone/>
            </a:pPr>
            <a:r>
              <a:rPr lang="ar">
                <a:solidFill>
                  <a:schemeClr val="lt1"/>
                </a:solidFill>
                <a:latin typeface="Raleway"/>
                <a:ea typeface="Raleway"/>
                <a:cs typeface="Raleway"/>
                <a:sym typeface="Raleway"/>
              </a:rPr>
              <a:t>You can use where with List to filter specific items. Here in this example, even numbers are only filtered.</a:t>
            </a:r>
            <a:endParaRPr>
              <a:solidFill>
                <a:schemeClr val="lt1"/>
              </a:solidFill>
              <a:latin typeface="Raleway"/>
              <a:ea typeface="Raleway"/>
              <a:cs typeface="Raleway"/>
              <a:sym typeface="Raleway"/>
            </a:endParaRPr>
          </a:p>
        </p:txBody>
      </p:sp>
      <p:pic>
        <p:nvPicPr>
          <p:cNvPr id="1432" name="Google Shape;1432;p115"/>
          <p:cNvPicPr preferRelativeResize="0"/>
          <p:nvPr/>
        </p:nvPicPr>
        <p:blipFill rotWithShape="1">
          <a:blip r:embed="rId4">
            <a:alphaModFix/>
          </a:blip>
          <a:srcRect b="0" l="0" r="0" t="0"/>
          <a:stretch/>
        </p:blipFill>
        <p:spPr>
          <a:xfrm>
            <a:off x="2148271" y="3510550"/>
            <a:ext cx="4589261" cy="950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6" name="Shape 1436"/>
        <p:cNvGrpSpPr/>
        <p:nvPr/>
      </p:nvGrpSpPr>
      <p:grpSpPr>
        <a:xfrm>
          <a:off x="0" y="0"/>
          <a:ext cx="0" cy="0"/>
          <a:chOff x="0" y="0"/>
          <a:chExt cx="0" cy="0"/>
        </a:xfrm>
      </p:grpSpPr>
      <p:sp>
        <p:nvSpPr>
          <p:cNvPr id="1437" name="Google Shape;1437;p116"/>
          <p:cNvSpPr txBox="1"/>
          <p:nvPr>
            <p:ph type="title"/>
          </p:nvPr>
        </p:nvSpPr>
        <p:spPr>
          <a:xfrm>
            <a:off x="946650" y="1035000"/>
            <a:ext cx="7250700" cy="30735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ar" sz="5600">
                <a:solidFill>
                  <a:schemeClr val="dk2"/>
                </a:solidFill>
                <a:highlight>
                  <a:srgbClr val="FDB327"/>
                </a:highlight>
              </a:rPr>
              <a:t>Maps</a:t>
            </a:r>
            <a:endParaRPr sz="5600">
              <a:solidFill>
                <a:schemeClr val="dk2"/>
              </a:solidFill>
              <a:highlight>
                <a:srgbClr val="FDB327"/>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441" name="Shape 1441"/>
        <p:cNvGrpSpPr/>
        <p:nvPr/>
      </p:nvGrpSpPr>
      <p:grpSpPr>
        <a:xfrm>
          <a:off x="0" y="0"/>
          <a:ext cx="0" cy="0"/>
          <a:chOff x="0" y="0"/>
          <a:chExt cx="0" cy="0"/>
        </a:xfrm>
      </p:grpSpPr>
      <p:pic>
        <p:nvPicPr>
          <p:cNvPr id="1442" name="Google Shape;1442;p117"/>
          <p:cNvPicPr preferRelativeResize="0"/>
          <p:nvPr/>
        </p:nvPicPr>
        <p:blipFill>
          <a:blip r:embed="rId3">
            <a:alphaModFix/>
          </a:blip>
          <a:stretch>
            <a:fillRect/>
          </a:stretch>
        </p:blipFill>
        <p:spPr>
          <a:xfrm>
            <a:off x="500600" y="1192125"/>
            <a:ext cx="8142800" cy="2465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6" name="Shape 1446"/>
        <p:cNvGrpSpPr/>
        <p:nvPr/>
      </p:nvGrpSpPr>
      <p:grpSpPr>
        <a:xfrm>
          <a:off x="0" y="0"/>
          <a:ext cx="0" cy="0"/>
          <a:chOff x="0" y="0"/>
          <a:chExt cx="0" cy="0"/>
        </a:xfrm>
      </p:grpSpPr>
      <p:sp>
        <p:nvSpPr>
          <p:cNvPr id="1447" name="Google Shape;1447;p118"/>
          <p:cNvSpPr txBox="1"/>
          <p:nvPr/>
        </p:nvSpPr>
        <p:spPr>
          <a:xfrm>
            <a:off x="742388" y="830100"/>
            <a:ext cx="3962400" cy="2462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b="1" lang="ar" sz="2000">
                <a:solidFill>
                  <a:srgbClr val="FFFFFF"/>
                </a:solidFill>
                <a:latin typeface="Raleway"/>
                <a:ea typeface="Raleway"/>
                <a:cs typeface="Raleway"/>
                <a:sym typeface="Raleway"/>
              </a:rPr>
              <a:t>How To Create Map In Dart</a:t>
            </a:r>
            <a:endParaRPr b="1" sz="2000">
              <a:solidFill>
                <a:srgbClr val="FFFFFF"/>
              </a:solidFill>
              <a:latin typeface="Raleway"/>
              <a:ea typeface="Raleway"/>
              <a:cs typeface="Raleway"/>
              <a:sym typeface="Raleway"/>
            </a:endParaRPr>
          </a:p>
          <a:p>
            <a:pPr indent="0" lvl="0" marL="0" rtl="0" algn="l">
              <a:lnSpc>
                <a:spcPct val="150000"/>
              </a:lnSpc>
              <a:spcBef>
                <a:spcPts val="1200"/>
              </a:spcBef>
              <a:spcAft>
                <a:spcPts val="0"/>
              </a:spcAft>
              <a:buNone/>
            </a:pPr>
            <a:r>
              <a:rPr lang="ar">
                <a:solidFill>
                  <a:srgbClr val="FFFFFF"/>
                </a:solidFill>
                <a:latin typeface="Raleway"/>
                <a:ea typeface="Raleway"/>
                <a:cs typeface="Raleway"/>
                <a:sym typeface="Raleway"/>
              </a:rPr>
              <a:t>Here we are creating a Map for String and String. It means keys and values must be the type of String. You can create a Map of any kind as you like.</a:t>
            </a:r>
            <a:endParaRPr>
              <a:solidFill>
                <a:srgbClr val="FFFFFF"/>
              </a:solidFill>
              <a:latin typeface="Raleway"/>
              <a:ea typeface="Raleway"/>
              <a:cs typeface="Raleway"/>
              <a:sym typeface="Raleway"/>
            </a:endParaRPr>
          </a:p>
          <a:p>
            <a:pPr indent="0" lvl="0" marL="0" rtl="0" algn="l">
              <a:lnSpc>
                <a:spcPct val="150000"/>
              </a:lnSpc>
              <a:spcBef>
                <a:spcPts val="1200"/>
              </a:spcBef>
              <a:spcAft>
                <a:spcPts val="1200"/>
              </a:spcAft>
              <a:buNone/>
            </a:pPr>
            <a:r>
              <a:t/>
            </a:r>
            <a:endParaRPr>
              <a:solidFill>
                <a:srgbClr val="FFFFFF"/>
              </a:solidFill>
              <a:latin typeface="Raleway"/>
              <a:ea typeface="Raleway"/>
              <a:cs typeface="Raleway"/>
              <a:sym typeface="Raleway"/>
            </a:endParaRPr>
          </a:p>
        </p:txBody>
      </p:sp>
      <p:sp>
        <p:nvSpPr>
          <p:cNvPr id="1448" name="Google Shape;1448;p118"/>
          <p:cNvSpPr txBox="1"/>
          <p:nvPr/>
        </p:nvSpPr>
        <p:spPr>
          <a:xfrm>
            <a:off x="4885470" y="1749350"/>
            <a:ext cx="3962400" cy="211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b="1" lang="ar" sz="1900">
                <a:solidFill>
                  <a:srgbClr val="FFFFFF"/>
                </a:solidFill>
                <a:latin typeface="Raleway"/>
                <a:ea typeface="Raleway"/>
                <a:cs typeface="Raleway"/>
                <a:sym typeface="Raleway"/>
              </a:rPr>
              <a:t>Access Value From Key</a:t>
            </a:r>
            <a:endParaRPr b="1" sz="1900">
              <a:solidFill>
                <a:srgbClr val="FFFFFF"/>
              </a:solidFill>
              <a:latin typeface="Raleway"/>
              <a:ea typeface="Raleway"/>
              <a:cs typeface="Raleway"/>
              <a:sym typeface="Raleway"/>
            </a:endParaRPr>
          </a:p>
          <a:p>
            <a:pPr indent="0" lvl="0" marL="0" rtl="0" algn="l">
              <a:lnSpc>
                <a:spcPct val="150000"/>
              </a:lnSpc>
              <a:spcBef>
                <a:spcPts val="1200"/>
              </a:spcBef>
              <a:spcAft>
                <a:spcPts val="0"/>
              </a:spcAft>
              <a:buNone/>
            </a:pPr>
            <a:r>
              <a:rPr lang="ar">
                <a:solidFill>
                  <a:srgbClr val="FFFFFF"/>
                </a:solidFill>
                <a:latin typeface="Raleway"/>
                <a:ea typeface="Raleway"/>
                <a:cs typeface="Raleway"/>
                <a:sym typeface="Raleway"/>
              </a:rPr>
              <a:t>You can find the value of Map from its key. Here we are printing Washington, D.C. by its key, USA</a:t>
            </a:r>
            <a:endParaRPr>
              <a:solidFill>
                <a:srgbClr val="FFFFFF"/>
              </a:solidFill>
              <a:latin typeface="Raleway"/>
              <a:ea typeface="Raleway"/>
              <a:cs typeface="Raleway"/>
              <a:sym typeface="Raleway"/>
            </a:endParaRPr>
          </a:p>
          <a:p>
            <a:pPr indent="0" lvl="0" marL="0" rtl="0" algn="l">
              <a:lnSpc>
                <a:spcPct val="150000"/>
              </a:lnSpc>
              <a:spcBef>
                <a:spcPts val="1200"/>
              </a:spcBef>
              <a:spcAft>
                <a:spcPts val="1200"/>
              </a:spcAft>
              <a:buNone/>
            </a:pPr>
            <a:r>
              <a:t/>
            </a:r>
            <a:endParaRPr>
              <a:solidFill>
                <a:srgbClr val="FFFFFF"/>
              </a:solidFill>
              <a:latin typeface="Raleway"/>
              <a:ea typeface="Raleway"/>
              <a:cs typeface="Raleway"/>
              <a:sym typeface="Raleway"/>
            </a:endParaRPr>
          </a:p>
        </p:txBody>
      </p:sp>
      <p:pic>
        <p:nvPicPr>
          <p:cNvPr id="1449" name="Google Shape;1449;p118"/>
          <p:cNvPicPr preferRelativeResize="0"/>
          <p:nvPr/>
        </p:nvPicPr>
        <p:blipFill rotWithShape="1">
          <a:blip r:embed="rId3">
            <a:alphaModFix/>
          </a:blip>
          <a:srcRect b="0" l="0" r="0" t="0"/>
          <a:stretch/>
        </p:blipFill>
        <p:spPr>
          <a:xfrm>
            <a:off x="742391" y="2860293"/>
            <a:ext cx="2852991" cy="1260872"/>
          </a:xfrm>
          <a:prstGeom prst="rect">
            <a:avLst/>
          </a:prstGeom>
          <a:noFill/>
          <a:ln>
            <a:noFill/>
          </a:ln>
        </p:spPr>
      </p:pic>
      <p:pic>
        <p:nvPicPr>
          <p:cNvPr id="1450" name="Google Shape;1450;p118"/>
          <p:cNvPicPr preferRelativeResize="0"/>
          <p:nvPr/>
        </p:nvPicPr>
        <p:blipFill rotWithShape="1">
          <a:blip r:embed="rId4">
            <a:alphaModFix/>
          </a:blip>
          <a:srcRect b="0" l="0" r="0" t="0"/>
          <a:stretch/>
        </p:blipFill>
        <p:spPr>
          <a:xfrm>
            <a:off x="5193548" y="3441586"/>
            <a:ext cx="3217435" cy="137678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4" name="Shape 1454"/>
        <p:cNvGrpSpPr/>
        <p:nvPr/>
      </p:nvGrpSpPr>
      <p:grpSpPr>
        <a:xfrm>
          <a:off x="0" y="0"/>
          <a:ext cx="0" cy="0"/>
          <a:chOff x="0" y="0"/>
          <a:chExt cx="0" cy="0"/>
        </a:xfrm>
      </p:grpSpPr>
      <p:sp>
        <p:nvSpPr>
          <p:cNvPr id="1455" name="Google Shape;1455;p119"/>
          <p:cNvSpPr txBox="1"/>
          <p:nvPr/>
        </p:nvSpPr>
        <p:spPr>
          <a:xfrm>
            <a:off x="3057400" y="635175"/>
            <a:ext cx="36183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ar" sz="2500">
                <a:solidFill>
                  <a:schemeClr val="dk2"/>
                </a:solidFill>
                <a:highlight>
                  <a:schemeClr val="accent1"/>
                </a:highlight>
                <a:latin typeface="Raleway"/>
                <a:ea typeface="Raleway"/>
                <a:cs typeface="Raleway"/>
                <a:sym typeface="Raleway"/>
              </a:rPr>
              <a:t>Map Properties In Dart</a:t>
            </a:r>
            <a:endParaRPr sz="1900">
              <a:solidFill>
                <a:schemeClr val="dk2"/>
              </a:solidFill>
              <a:highlight>
                <a:schemeClr val="accent1"/>
              </a:highlight>
              <a:latin typeface="Raleway"/>
              <a:ea typeface="Raleway"/>
              <a:cs typeface="Raleway"/>
              <a:sym typeface="Raleway"/>
            </a:endParaRPr>
          </a:p>
        </p:txBody>
      </p:sp>
      <p:graphicFrame>
        <p:nvGraphicFramePr>
          <p:cNvPr id="1456" name="Google Shape;1456;p119"/>
          <p:cNvGraphicFramePr/>
          <p:nvPr/>
        </p:nvGraphicFramePr>
        <p:xfrm>
          <a:off x="1379525" y="1802525"/>
          <a:ext cx="3000000" cy="3000000"/>
        </p:xfrm>
        <a:graphic>
          <a:graphicData uri="http://schemas.openxmlformats.org/drawingml/2006/table">
            <a:tbl>
              <a:tblPr>
                <a:solidFill>
                  <a:srgbClr val="FFFFFF"/>
                </a:solidFill>
                <a:tableStyleId>{D90FC710-D88A-48F0-AE35-C9D631430592}</a:tableStyleId>
              </a:tblPr>
              <a:tblGrid>
                <a:gridCol w="2139325"/>
                <a:gridCol w="4834725"/>
              </a:tblGrid>
              <a:tr h="342900">
                <a:tc>
                  <a:txBody>
                    <a:bodyPr/>
                    <a:lstStyle/>
                    <a:p>
                      <a:pPr indent="0" lvl="0" marL="0" marR="0" rtl="0" algn="l">
                        <a:lnSpc>
                          <a:spcPct val="115000"/>
                        </a:lnSpc>
                        <a:spcBef>
                          <a:spcPts val="0"/>
                        </a:spcBef>
                        <a:spcAft>
                          <a:spcPts val="0"/>
                        </a:spcAft>
                        <a:buClr>
                          <a:srgbClr val="000000"/>
                        </a:buClr>
                        <a:buSzPts val="1200"/>
                        <a:buFont typeface="Arial"/>
                        <a:buNone/>
                      </a:pPr>
                      <a:r>
                        <a:rPr b="1" lang="ar" sz="1200" u="none" cap="none" strike="noStrike">
                          <a:solidFill>
                            <a:srgbClr val="FFFFFF"/>
                          </a:solidFill>
                        </a:rPr>
                        <a:t>Properties</a:t>
                      </a:r>
                      <a:endParaRPr b="1"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c>
                  <a:txBody>
                    <a:bodyPr/>
                    <a:lstStyle/>
                    <a:p>
                      <a:pPr indent="0" lvl="0" marL="0" marR="0" rtl="0" algn="l">
                        <a:lnSpc>
                          <a:spcPct val="115000"/>
                        </a:lnSpc>
                        <a:spcBef>
                          <a:spcPts val="0"/>
                        </a:spcBef>
                        <a:spcAft>
                          <a:spcPts val="0"/>
                        </a:spcAft>
                        <a:buClr>
                          <a:srgbClr val="000000"/>
                        </a:buClr>
                        <a:buSzPts val="1200"/>
                        <a:buFont typeface="Arial"/>
                        <a:buNone/>
                      </a:pPr>
                      <a:r>
                        <a:rPr b="1" lang="ar" sz="1200" u="none" cap="none" strike="noStrike">
                          <a:solidFill>
                            <a:srgbClr val="FFFFFF"/>
                          </a:solidFill>
                        </a:rPr>
                        <a:t>Work</a:t>
                      </a:r>
                      <a:endParaRPr b="1"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r>
              <a:tr h="342900">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keys</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To get all keys.</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r>
              <a:tr h="342900">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values</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To get all values.</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r>
              <a:tr h="342900">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isEmpty</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Return true or false.</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r>
              <a:tr h="342900">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isNotEmpty</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Return true or false.</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r>
              <a:tr h="342900">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length</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It returns the length of the Map.</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84"/>
          <p:cNvSpPr txBox="1"/>
          <p:nvPr>
            <p:ph type="title"/>
          </p:nvPr>
        </p:nvSpPr>
        <p:spPr>
          <a:xfrm>
            <a:off x="720000" y="634059"/>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ar" sz="5000"/>
              <a:t>What is Flutter ?</a:t>
            </a:r>
            <a:endParaRPr sz="5000"/>
          </a:p>
        </p:txBody>
      </p:sp>
      <p:sp>
        <p:nvSpPr>
          <p:cNvPr id="1149" name="Google Shape;1149;p84"/>
          <p:cNvSpPr/>
          <p:nvPr/>
        </p:nvSpPr>
        <p:spPr>
          <a:xfrm flipH="1" rot="5400000">
            <a:off x="7325551" y="2634788"/>
            <a:ext cx="453300" cy="453300"/>
          </a:xfrm>
          <a:prstGeom prst="ellipse">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0" name="Google Shape;1150;p84"/>
          <p:cNvSpPr/>
          <p:nvPr/>
        </p:nvSpPr>
        <p:spPr>
          <a:xfrm flipH="1" rot="-5400000">
            <a:off x="6537037" y="2521914"/>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1" name="Google Shape;1151;p84"/>
          <p:cNvSpPr/>
          <p:nvPr/>
        </p:nvSpPr>
        <p:spPr>
          <a:xfrm rot="10800000">
            <a:off x="1549342" y="2270424"/>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2" name="Google Shape;1152;p84"/>
          <p:cNvSpPr/>
          <p:nvPr/>
        </p:nvSpPr>
        <p:spPr>
          <a:xfrm>
            <a:off x="1617744" y="3095730"/>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3" name="Google Shape;1153;p84"/>
          <p:cNvSpPr/>
          <p:nvPr/>
        </p:nvSpPr>
        <p:spPr>
          <a:xfrm rot="10800000">
            <a:off x="3471084" y="1763538"/>
            <a:ext cx="630300" cy="1422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4" name="Google Shape;1154;p84"/>
          <p:cNvSpPr/>
          <p:nvPr/>
        </p:nvSpPr>
        <p:spPr>
          <a:xfrm>
            <a:off x="4810762" y="2636575"/>
            <a:ext cx="1098000" cy="895500"/>
          </a:xfrm>
          <a:prstGeom prst="rect">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5" name="Google Shape;1155;p84"/>
          <p:cNvSpPr/>
          <p:nvPr/>
        </p:nvSpPr>
        <p:spPr>
          <a:xfrm>
            <a:off x="5133107" y="2068630"/>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6" name="Google Shape;1156;p84"/>
          <p:cNvSpPr/>
          <p:nvPr/>
        </p:nvSpPr>
        <p:spPr>
          <a:xfrm rot="10800000">
            <a:off x="2840309" y="2766513"/>
            <a:ext cx="1261500" cy="1289400"/>
          </a:xfrm>
          <a:prstGeom prst="pie">
            <a:avLst>
              <a:gd fmla="val 10793291" name="adj1"/>
              <a:gd fmla="val 16200000" name="adj2"/>
            </a:avLst>
          </a:prstGeom>
          <a:solidFill>
            <a:schemeClr val="lt2"/>
          </a:solidFill>
          <a:ln>
            <a:noFill/>
          </a:ln>
          <a:effectLst>
            <a:outerShdw blurRad="271463" rotWithShape="0" algn="bl" dir="10320000" dist="28575">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460" name="Shape 1460"/>
        <p:cNvGrpSpPr/>
        <p:nvPr/>
      </p:nvGrpSpPr>
      <p:grpSpPr>
        <a:xfrm>
          <a:off x="0" y="0"/>
          <a:ext cx="0" cy="0"/>
          <a:chOff x="0" y="0"/>
          <a:chExt cx="0" cy="0"/>
        </a:xfrm>
      </p:grpSpPr>
      <p:sp>
        <p:nvSpPr>
          <p:cNvPr id="1461" name="Google Shape;1461;p120"/>
          <p:cNvSpPr txBox="1"/>
          <p:nvPr/>
        </p:nvSpPr>
        <p:spPr>
          <a:xfrm>
            <a:off x="1249900" y="606938"/>
            <a:ext cx="7998300" cy="877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ar" sz="2000">
                <a:solidFill>
                  <a:srgbClr val="FFFFFF"/>
                </a:solidFill>
                <a:latin typeface="Raleway"/>
                <a:ea typeface="Raleway"/>
                <a:cs typeface="Raleway"/>
                <a:sym typeface="Raleway"/>
              </a:rPr>
              <a:t>Adding Element To Map</a:t>
            </a:r>
            <a:endParaRPr b="1" sz="2000">
              <a:solidFill>
                <a:srgbClr val="FFFFFF"/>
              </a:solidFill>
              <a:latin typeface="Raleway"/>
              <a:ea typeface="Raleway"/>
              <a:cs typeface="Raleway"/>
              <a:sym typeface="Raleway"/>
            </a:endParaRPr>
          </a:p>
          <a:p>
            <a:pPr indent="457200" lvl="0" marL="0" rtl="0" algn="l">
              <a:spcBef>
                <a:spcPts val="1200"/>
              </a:spcBef>
              <a:spcAft>
                <a:spcPts val="1200"/>
              </a:spcAft>
              <a:buNone/>
            </a:pPr>
            <a:r>
              <a:rPr lang="ar" sz="1500">
                <a:solidFill>
                  <a:srgbClr val="FFFFFF"/>
                </a:solidFill>
                <a:latin typeface="Raleway"/>
                <a:ea typeface="Raleway"/>
                <a:cs typeface="Raleway"/>
                <a:sym typeface="Raleway"/>
              </a:rPr>
              <a:t>If you want to add an element to the existing Map. Here is the way for you:</a:t>
            </a:r>
            <a:endParaRPr sz="1500">
              <a:solidFill>
                <a:srgbClr val="FFFFFF"/>
              </a:solidFill>
              <a:latin typeface="Raleway"/>
              <a:ea typeface="Raleway"/>
              <a:cs typeface="Raleway"/>
              <a:sym typeface="Raleway"/>
            </a:endParaRPr>
          </a:p>
        </p:txBody>
      </p:sp>
      <p:pic>
        <p:nvPicPr>
          <p:cNvPr id="1462" name="Google Shape;1462;p120"/>
          <p:cNvPicPr preferRelativeResize="0"/>
          <p:nvPr/>
        </p:nvPicPr>
        <p:blipFill rotWithShape="1">
          <a:blip r:embed="rId3">
            <a:alphaModFix/>
          </a:blip>
          <a:srcRect b="0" l="0" r="0" t="0"/>
          <a:stretch/>
        </p:blipFill>
        <p:spPr>
          <a:xfrm>
            <a:off x="1249900" y="1706363"/>
            <a:ext cx="3145525" cy="1705050"/>
          </a:xfrm>
          <a:prstGeom prst="rect">
            <a:avLst/>
          </a:prstGeom>
          <a:noFill/>
          <a:ln>
            <a:noFill/>
          </a:ln>
        </p:spPr>
      </p:pic>
      <p:pic>
        <p:nvPicPr>
          <p:cNvPr id="1463" name="Google Shape;1463;p120"/>
          <p:cNvPicPr preferRelativeResize="0"/>
          <p:nvPr/>
        </p:nvPicPr>
        <p:blipFill rotWithShape="1">
          <a:blip r:embed="rId4">
            <a:alphaModFix/>
          </a:blip>
          <a:srcRect b="0" l="0" r="0" t="0"/>
          <a:stretch/>
        </p:blipFill>
        <p:spPr>
          <a:xfrm>
            <a:off x="1249900" y="4217838"/>
            <a:ext cx="5782401" cy="318725"/>
          </a:xfrm>
          <a:prstGeom prst="rect">
            <a:avLst/>
          </a:prstGeom>
          <a:noFill/>
          <a:ln>
            <a:noFill/>
          </a:ln>
        </p:spPr>
      </p:pic>
      <p:sp>
        <p:nvSpPr>
          <p:cNvPr id="1464" name="Google Shape;1464;p120"/>
          <p:cNvSpPr txBox="1"/>
          <p:nvPr/>
        </p:nvSpPr>
        <p:spPr>
          <a:xfrm>
            <a:off x="1165575" y="3714713"/>
            <a:ext cx="19782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1" lang="ar" sz="1500" u="none" cap="none" strike="noStrike">
                <a:solidFill>
                  <a:srgbClr val="FFFFFF"/>
                </a:solidFill>
                <a:latin typeface="ABeeZee"/>
                <a:ea typeface="ABeeZee"/>
                <a:cs typeface="ABeeZee"/>
                <a:sym typeface="ABeeZee"/>
              </a:rPr>
              <a:t>Output</a:t>
            </a:r>
            <a:endParaRPr b="1" i="1" sz="1500" u="none" cap="none" strike="noStrike">
              <a:solidFill>
                <a:srgbClr val="FFFFFF"/>
              </a:solidFill>
              <a:latin typeface="ABeeZee"/>
              <a:ea typeface="ABeeZee"/>
              <a:cs typeface="ABeeZee"/>
              <a:sym typeface="ABeeZee"/>
            </a:endParaRPr>
          </a:p>
        </p:txBody>
      </p:sp>
      <p:sp>
        <p:nvSpPr>
          <p:cNvPr id="1465" name="Google Shape;1465;p120"/>
          <p:cNvSpPr txBox="1"/>
          <p:nvPr/>
        </p:nvSpPr>
        <p:spPr>
          <a:xfrm>
            <a:off x="5123925" y="1846038"/>
            <a:ext cx="43764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0" i="0" lang="ar" sz="1500" u="none" cap="none" strike="noStrike">
                <a:solidFill>
                  <a:srgbClr val="FFFFFF"/>
                </a:solidFill>
                <a:latin typeface="ABeeZee"/>
                <a:ea typeface="ABeeZee"/>
                <a:cs typeface="ABeeZee"/>
                <a:sym typeface="ABeeZee"/>
              </a:rPr>
              <a:t>also you can add element using </a:t>
            </a:r>
            <a:br>
              <a:rPr b="0" i="0" lang="ar" sz="1500" u="none" cap="none" strike="noStrike">
                <a:solidFill>
                  <a:srgbClr val="FFFFFF"/>
                </a:solidFill>
                <a:latin typeface="ABeeZee"/>
                <a:ea typeface="ABeeZee"/>
                <a:cs typeface="ABeeZee"/>
                <a:sym typeface="ABeeZee"/>
              </a:rPr>
            </a:br>
            <a:r>
              <a:rPr b="0" i="0" lang="ar" sz="1500" u="none" cap="none" strike="noStrike">
                <a:solidFill>
                  <a:srgbClr val="FFFFFF"/>
                </a:solidFill>
                <a:latin typeface="ABeeZee"/>
                <a:ea typeface="ABeeZee"/>
                <a:cs typeface="ABeeZee"/>
                <a:sym typeface="ABeeZee"/>
              </a:rPr>
              <a:t>	.add(value)  method.</a:t>
            </a:r>
            <a:endParaRPr b="0" i="0" sz="1500" u="none" cap="none" strike="noStrike">
              <a:solidFill>
                <a:srgbClr val="FFFFFF"/>
              </a:solidFill>
              <a:latin typeface="ABeeZee"/>
              <a:ea typeface="ABeeZee"/>
              <a:cs typeface="ABeeZee"/>
              <a:sym typeface="ABeeZee"/>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FFFFFF"/>
              </a:solidFill>
              <a:latin typeface="ABeeZee"/>
              <a:ea typeface="ABeeZee"/>
              <a:cs typeface="ABeeZee"/>
              <a:sym typeface="ABeeZee"/>
            </a:endParaRPr>
          </a:p>
          <a:p>
            <a:pPr indent="0" lvl="0" marL="0" marR="0" rtl="0" algn="l">
              <a:lnSpc>
                <a:spcPct val="115000"/>
              </a:lnSpc>
              <a:spcBef>
                <a:spcPts val="0"/>
              </a:spcBef>
              <a:spcAft>
                <a:spcPts val="0"/>
              </a:spcAft>
              <a:buClr>
                <a:srgbClr val="000000"/>
              </a:buClr>
              <a:buSzPts val="1500"/>
              <a:buFont typeface="Arial"/>
              <a:buNone/>
            </a:pPr>
            <a:r>
              <a:rPr b="0" i="0" lang="ar" sz="1500" u="none" cap="none" strike="noStrike">
                <a:solidFill>
                  <a:srgbClr val="FFFFFF"/>
                </a:solidFill>
                <a:latin typeface="ABeeZee"/>
                <a:ea typeface="ABeeZee"/>
                <a:cs typeface="ABeeZee"/>
                <a:sym typeface="ABeeZee"/>
              </a:rPr>
              <a:t>add multiple elements using</a:t>
            </a:r>
            <a:endParaRPr b="0" i="0" sz="1500" u="none" cap="none" strike="noStrike">
              <a:solidFill>
                <a:srgbClr val="FFFFFF"/>
              </a:solidFill>
              <a:latin typeface="ABeeZee"/>
              <a:ea typeface="ABeeZee"/>
              <a:cs typeface="ABeeZee"/>
              <a:sym typeface="ABeeZee"/>
            </a:endParaRPr>
          </a:p>
          <a:p>
            <a:pPr indent="0" lvl="0" marL="0" marR="0" rtl="0" algn="l">
              <a:lnSpc>
                <a:spcPct val="115000"/>
              </a:lnSpc>
              <a:spcBef>
                <a:spcPts val="0"/>
              </a:spcBef>
              <a:spcAft>
                <a:spcPts val="0"/>
              </a:spcAft>
              <a:buClr>
                <a:srgbClr val="000000"/>
              </a:buClr>
              <a:buSzPts val="1500"/>
              <a:buFont typeface="Arial"/>
              <a:buNone/>
            </a:pPr>
            <a:r>
              <a:rPr b="0" i="0" lang="ar" sz="1500" u="none" cap="none" strike="noStrike">
                <a:solidFill>
                  <a:srgbClr val="FFFFFF"/>
                </a:solidFill>
                <a:latin typeface="ABeeZee"/>
                <a:ea typeface="ABeeZee"/>
                <a:cs typeface="ABeeZee"/>
                <a:sym typeface="ABeeZee"/>
              </a:rPr>
              <a:t>	.addAll( [ ] )  method.</a:t>
            </a:r>
            <a:endParaRPr b="0" i="0" sz="1500" u="none" cap="none" strike="noStrike">
              <a:solidFill>
                <a:srgbClr val="FFFFFF"/>
              </a:solidFill>
              <a:latin typeface="ABeeZee"/>
              <a:ea typeface="ABeeZee"/>
              <a:cs typeface="ABeeZee"/>
              <a:sym typeface="ABeeZee"/>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469" name="Shape 1469"/>
        <p:cNvGrpSpPr/>
        <p:nvPr/>
      </p:nvGrpSpPr>
      <p:grpSpPr>
        <a:xfrm>
          <a:off x="0" y="0"/>
          <a:ext cx="0" cy="0"/>
          <a:chOff x="0" y="0"/>
          <a:chExt cx="0" cy="0"/>
        </a:xfrm>
      </p:grpSpPr>
      <p:sp>
        <p:nvSpPr>
          <p:cNvPr id="1470" name="Google Shape;1470;p121"/>
          <p:cNvSpPr txBox="1"/>
          <p:nvPr/>
        </p:nvSpPr>
        <p:spPr>
          <a:xfrm>
            <a:off x="1054650" y="656400"/>
            <a:ext cx="7717500" cy="90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ar" sz="1800">
                <a:solidFill>
                  <a:srgbClr val="FFFFFF"/>
                </a:solidFill>
                <a:latin typeface="Raleway"/>
                <a:ea typeface="Raleway"/>
                <a:cs typeface="Raleway"/>
                <a:sym typeface="Raleway"/>
              </a:rPr>
              <a:t>Map Methods In Dart</a:t>
            </a:r>
            <a:endParaRPr b="1" sz="1800">
              <a:solidFill>
                <a:srgbClr val="FFFFFF"/>
              </a:solidFill>
              <a:latin typeface="Raleway"/>
              <a:ea typeface="Raleway"/>
              <a:cs typeface="Raleway"/>
              <a:sym typeface="Raleway"/>
            </a:endParaRPr>
          </a:p>
          <a:p>
            <a:pPr indent="457200" lvl="0" marL="0" rtl="0" algn="l">
              <a:lnSpc>
                <a:spcPct val="115000"/>
              </a:lnSpc>
              <a:spcBef>
                <a:spcPts val="1200"/>
              </a:spcBef>
              <a:spcAft>
                <a:spcPts val="1200"/>
              </a:spcAft>
              <a:buNone/>
            </a:pPr>
            <a:r>
              <a:rPr lang="ar" sz="1600">
                <a:solidFill>
                  <a:srgbClr val="FFFFFF"/>
                </a:solidFill>
                <a:latin typeface="Raleway"/>
                <a:ea typeface="Raleway"/>
                <a:cs typeface="Raleway"/>
                <a:sym typeface="Raleway"/>
              </a:rPr>
              <a:t>Some useful Map methods in dart.</a:t>
            </a:r>
            <a:endParaRPr sz="1600">
              <a:solidFill>
                <a:srgbClr val="FFFFFF"/>
              </a:solidFill>
              <a:latin typeface="Raleway"/>
              <a:ea typeface="Raleway"/>
              <a:cs typeface="Raleway"/>
              <a:sym typeface="Raleway"/>
            </a:endParaRPr>
          </a:p>
        </p:txBody>
      </p:sp>
      <p:graphicFrame>
        <p:nvGraphicFramePr>
          <p:cNvPr id="1471" name="Google Shape;1471;p121"/>
          <p:cNvGraphicFramePr/>
          <p:nvPr/>
        </p:nvGraphicFramePr>
        <p:xfrm>
          <a:off x="1361475" y="1744525"/>
          <a:ext cx="3000000" cy="3000000"/>
        </p:xfrm>
        <a:graphic>
          <a:graphicData uri="http://schemas.openxmlformats.org/drawingml/2006/table">
            <a:tbl>
              <a:tblPr>
                <a:solidFill>
                  <a:srgbClr val="FFFFFF"/>
                </a:solidFill>
                <a:tableStyleId>{D90FC710-D88A-48F0-AE35-C9D631430592}</a:tableStyleId>
              </a:tblPr>
              <a:tblGrid>
                <a:gridCol w="2144975"/>
                <a:gridCol w="4772550"/>
              </a:tblGrid>
              <a:tr h="342900">
                <a:tc>
                  <a:txBody>
                    <a:bodyPr/>
                    <a:lstStyle/>
                    <a:p>
                      <a:pPr indent="0" lvl="0" marL="0" marR="0" rtl="0" algn="l">
                        <a:lnSpc>
                          <a:spcPct val="115000"/>
                        </a:lnSpc>
                        <a:spcBef>
                          <a:spcPts val="0"/>
                        </a:spcBef>
                        <a:spcAft>
                          <a:spcPts val="0"/>
                        </a:spcAft>
                        <a:buClr>
                          <a:srgbClr val="000000"/>
                        </a:buClr>
                        <a:buSzPts val="1200"/>
                        <a:buFont typeface="Arial"/>
                        <a:buNone/>
                      </a:pPr>
                      <a:r>
                        <a:rPr b="1" lang="ar" sz="1200" u="none" cap="none" strike="noStrike">
                          <a:solidFill>
                            <a:srgbClr val="000000"/>
                          </a:solidFill>
                        </a:rPr>
                        <a:t>Properties</a:t>
                      </a:r>
                      <a:endParaRPr b="1" sz="1200" u="none" cap="none" strike="noStrike">
                        <a:solidFill>
                          <a:srgbClr val="000000"/>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D41A"/>
                    </a:solidFill>
                  </a:tcPr>
                </a:tc>
                <a:tc>
                  <a:txBody>
                    <a:bodyPr/>
                    <a:lstStyle/>
                    <a:p>
                      <a:pPr indent="0" lvl="0" marL="0" marR="0" rtl="0" algn="l">
                        <a:lnSpc>
                          <a:spcPct val="115000"/>
                        </a:lnSpc>
                        <a:spcBef>
                          <a:spcPts val="0"/>
                        </a:spcBef>
                        <a:spcAft>
                          <a:spcPts val="0"/>
                        </a:spcAft>
                        <a:buClr>
                          <a:srgbClr val="000000"/>
                        </a:buClr>
                        <a:buSzPts val="1200"/>
                        <a:buFont typeface="Arial"/>
                        <a:buNone/>
                      </a:pPr>
                      <a:r>
                        <a:rPr b="1" lang="ar" sz="1200" u="none" cap="none" strike="noStrike">
                          <a:solidFill>
                            <a:srgbClr val="FFFFFF"/>
                          </a:solidFill>
                        </a:rPr>
                        <a:t>Work</a:t>
                      </a:r>
                      <a:endParaRPr b="1"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r>
              <a:tr h="342900">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000000"/>
                          </a:solidFill>
                        </a:rPr>
                        <a:t>keys.toList()</a:t>
                      </a:r>
                      <a:endParaRPr sz="1200" u="none" cap="none" strike="noStrike">
                        <a:solidFill>
                          <a:srgbClr val="000000"/>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D41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Convert all Maps keys to List.</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r>
              <a:tr h="342900">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000000"/>
                          </a:solidFill>
                        </a:rPr>
                        <a:t>values.toList()</a:t>
                      </a:r>
                      <a:endParaRPr sz="1200" u="none" cap="none" strike="noStrike">
                        <a:solidFill>
                          <a:srgbClr val="000000"/>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D41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Convert all Maps values to List.</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r>
              <a:tr h="342900">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000000"/>
                          </a:solidFill>
                        </a:rPr>
                        <a:t>containsKey(‘key’)</a:t>
                      </a:r>
                      <a:endParaRPr sz="1200" u="none" cap="none" strike="noStrike">
                        <a:solidFill>
                          <a:srgbClr val="000000"/>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D41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Return true or false.</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r>
              <a:tr h="342900">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000000"/>
                          </a:solidFill>
                        </a:rPr>
                        <a:t>containsValue(‘value’)</a:t>
                      </a:r>
                      <a:endParaRPr sz="1200" u="none" cap="none" strike="noStrike">
                        <a:solidFill>
                          <a:srgbClr val="000000"/>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D41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Return true or false.</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r>
              <a:tr h="342900">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000000"/>
                          </a:solidFill>
                        </a:rPr>
                        <a:t>clear()</a:t>
                      </a:r>
                      <a:endParaRPr sz="1200" u="none" cap="none" strike="noStrike">
                        <a:solidFill>
                          <a:srgbClr val="000000"/>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D41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Removes all elements from the Map.</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r>
              <a:tr h="342900">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000000"/>
                          </a:solidFill>
                        </a:rPr>
                        <a:t>removeWhere()</a:t>
                      </a:r>
                      <a:endParaRPr sz="1200" u="none" cap="none" strike="noStrike">
                        <a:solidFill>
                          <a:srgbClr val="000000"/>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D41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Removes all elements from the Map if condition is valid.</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5" name="Shape 1475"/>
        <p:cNvGrpSpPr/>
        <p:nvPr/>
      </p:nvGrpSpPr>
      <p:grpSpPr>
        <a:xfrm>
          <a:off x="0" y="0"/>
          <a:ext cx="0" cy="0"/>
          <a:chOff x="0" y="0"/>
          <a:chExt cx="0" cy="0"/>
        </a:xfrm>
      </p:grpSpPr>
      <p:sp>
        <p:nvSpPr>
          <p:cNvPr id="1476" name="Google Shape;1476;p122"/>
          <p:cNvSpPr txBox="1"/>
          <p:nvPr/>
        </p:nvSpPr>
        <p:spPr>
          <a:xfrm>
            <a:off x="661175" y="879550"/>
            <a:ext cx="6068400" cy="101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ar" sz="1900">
                <a:solidFill>
                  <a:srgbClr val="FFFFFF"/>
                </a:solidFill>
                <a:latin typeface="Raleway"/>
                <a:ea typeface="Raleway"/>
                <a:cs typeface="Raleway"/>
                <a:sym typeface="Raleway"/>
              </a:rPr>
              <a:t>Removing Items From Map</a:t>
            </a:r>
            <a:endParaRPr b="1" sz="1900">
              <a:solidFill>
                <a:srgbClr val="FFFFFF"/>
              </a:solidFill>
              <a:latin typeface="Raleway"/>
              <a:ea typeface="Raleway"/>
              <a:cs typeface="Raleway"/>
              <a:sym typeface="Raleway"/>
            </a:endParaRPr>
          </a:p>
          <a:p>
            <a:pPr indent="0" lvl="0" marL="457200" rtl="0" algn="l">
              <a:lnSpc>
                <a:spcPct val="115000"/>
              </a:lnSpc>
              <a:spcBef>
                <a:spcPts val="0"/>
              </a:spcBef>
              <a:spcAft>
                <a:spcPts val="0"/>
              </a:spcAft>
              <a:buNone/>
            </a:pPr>
            <a:r>
              <a:rPr lang="ar" sz="1500">
                <a:solidFill>
                  <a:srgbClr val="FFFFFF"/>
                </a:solidFill>
                <a:latin typeface="Raleway"/>
                <a:ea typeface="Raleway"/>
                <a:cs typeface="Raleway"/>
                <a:sym typeface="Raleway"/>
              </a:rPr>
              <a:t>Suppose you want to remove an element of the existing Map.</a:t>
            </a:r>
            <a:br>
              <a:rPr lang="ar" sz="1500">
                <a:solidFill>
                  <a:srgbClr val="FFFFFF"/>
                </a:solidFill>
                <a:latin typeface="Raleway"/>
                <a:ea typeface="Raleway"/>
                <a:cs typeface="Raleway"/>
                <a:sym typeface="Raleway"/>
              </a:rPr>
            </a:br>
            <a:r>
              <a:rPr lang="ar" sz="1500">
                <a:solidFill>
                  <a:srgbClr val="FFFFFF"/>
                </a:solidFill>
                <a:latin typeface="Raleway"/>
                <a:ea typeface="Raleway"/>
                <a:cs typeface="Raleway"/>
                <a:sym typeface="Raleway"/>
              </a:rPr>
              <a:t>Here is the way for you:</a:t>
            </a:r>
            <a:endParaRPr sz="1500">
              <a:solidFill>
                <a:srgbClr val="FFFFFF"/>
              </a:solidFill>
              <a:latin typeface="Raleway"/>
              <a:ea typeface="Raleway"/>
              <a:cs typeface="Raleway"/>
              <a:sym typeface="Raleway"/>
            </a:endParaRPr>
          </a:p>
        </p:txBody>
      </p:sp>
      <p:pic>
        <p:nvPicPr>
          <p:cNvPr id="1477" name="Google Shape;1477;p122"/>
          <p:cNvPicPr preferRelativeResize="0"/>
          <p:nvPr/>
        </p:nvPicPr>
        <p:blipFill rotWithShape="1">
          <a:blip r:embed="rId3">
            <a:alphaModFix/>
          </a:blip>
          <a:srcRect b="0" l="0" r="0" t="0"/>
          <a:stretch/>
        </p:blipFill>
        <p:spPr>
          <a:xfrm>
            <a:off x="717700" y="2072050"/>
            <a:ext cx="3303526" cy="1746250"/>
          </a:xfrm>
          <a:prstGeom prst="rect">
            <a:avLst/>
          </a:prstGeom>
          <a:noFill/>
          <a:ln>
            <a:noFill/>
          </a:ln>
        </p:spPr>
      </p:pic>
      <p:sp>
        <p:nvSpPr>
          <p:cNvPr id="1478" name="Google Shape;1478;p122"/>
          <p:cNvSpPr txBox="1"/>
          <p:nvPr/>
        </p:nvSpPr>
        <p:spPr>
          <a:xfrm>
            <a:off x="4664425" y="1773300"/>
            <a:ext cx="4205100" cy="1627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ar" sz="1800">
                <a:solidFill>
                  <a:srgbClr val="FFFFFF"/>
                </a:solidFill>
                <a:latin typeface="Raleway"/>
                <a:ea typeface="Raleway"/>
                <a:cs typeface="Raleway"/>
                <a:sym typeface="Raleway"/>
              </a:rPr>
              <a:t>Remove Where In Dart Map</a:t>
            </a:r>
            <a:endParaRPr b="1" sz="1800">
              <a:solidFill>
                <a:srgbClr val="FFFFFF"/>
              </a:solidFill>
              <a:latin typeface="Raleway"/>
              <a:ea typeface="Raleway"/>
              <a:cs typeface="Raleway"/>
              <a:sym typeface="Raleway"/>
            </a:endParaRPr>
          </a:p>
          <a:p>
            <a:pPr indent="0" lvl="0" marL="0" rtl="0" algn="l">
              <a:lnSpc>
                <a:spcPct val="115000"/>
              </a:lnSpc>
              <a:spcBef>
                <a:spcPts val="0"/>
              </a:spcBef>
              <a:spcAft>
                <a:spcPts val="0"/>
              </a:spcAft>
              <a:buNone/>
            </a:pPr>
            <a:r>
              <a:rPr lang="ar" sz="1500">
                <a:solidFill>
                  <a:srgbClr val="FFFFFF"/>
                </a:solidFill>
                <a:latin typeface="Raleway"/>
                <a:ea typeface="Raleway"/>
                <a:cs typeface="Raleway"/>
                <a:sym typeface="Raleway"/>
              </a:rPr>
              <a:t>In this example, you will see how to get students whose marks are greater or equal to 32 using where method.</a:t>
            </a:r>
            <a:endParaRPr sz="1500">
              <a:solidFill>
                <a:srgbClr val="FFFFFF"/>
              </a:solidFill>
              <a:latin typeface="Raleway"/>
              <a:ea typeface="Raleway"/>
              <a:cs typeface="Raleway"/>
              <a:sym typeface="Raleway"/>
            </a:endParaRPr>
          </a:p>
          <a:p>
            <a:pPr indent="0" lvl="0" marL="457200" rtl="0" algn="l">
              <a:lnSpc>
                <a:spcPct val="150000"/>
              </a:lnSpc>
              <a:spcBef>
                <a:spcPts val="0"/>
              </a:spcBef>
              <a:spcAft>
                <a:spcPts val="0"/>
              </a:spcAft>
              <a:buNone/>
            </a:pPr>
            <a:r>
              <a:t/>
            </a:r>
            <a:endParaRPr sz="1500">
              <a:solidFill>
                <a:srgbClr val="FFFFFF"/>
              </a:solidFill>
              <a:latin typeface="Raleway"/>
              <a:ea typeface="Raleway"/>
              <a:cs typeface="Raleway"/>
              <a:sym typeface="Raleway"/>
            </a:endParaRPr>
          </a:p>
        </p:txBody>
      </p:sp>
      <p:pic>
        <p:nvPicPr>
          <p:cNvPr id="1479" name="Google Shape;1479;p122"/>
          <p:cNvPicPr preferRelativeResize="0"/>
          <p:nvPr/>
        </p:nvPicPr>
        <p:blipFill rotWithShape="1">
          <a:blip r:embed="rId4">
            <a:alphaModFix/>
          </a:blip>
          <a:srcRect b="0" l="0" r="0" t="0"/>
          <a:stretch/>
        </p:blipFill>
        <p:spPr>
          <a:xfrm>
            <a:off x="4738851" y="3165925"/>
            <a:ext cx="3616585" cy="16137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3" name="Shape 1483"/>
        <p:cNvGrpSpPr/>
        <p:nvPr/>
      </p:nvGrpSpPr>
      <p:grpSpPr>
        <a:xfrm>
          <a:off x="0" y="0"/>
          <a:ext cx="0" cy="0"/>
          <a:chOff x="0" y="0"/>
          <a:chExt cx="0" cy="0"/>
        </a:xfrm>
      </p:grpSpPr>
      <p:sp>
        <p:nvSpPr>
          <p:cNvPr id="1484" name="Google Shape;1484;p123"/>
          <p:cNvSpPr txBox="1"/>
          <p:nvPr>
            <p:ph type="title"/>
          </p:nvPr>
        </p:nvSpPr>
        <p:spPr>
          <a:xfrm>
            <a:off x="946650" y="1035000"/>
            <a:ext cx="7250700" cy="30735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ar" sz="5600">
                <a:solidFill>
                  <a:schemeClr val="dk2"/>
                </a:solidFill>
                <a:highlight>
                  <a:srgbClr val="FDB327"/>
                </a:highlight>
              </a:rPr>
              <a:t>Loops</a:t>
            </a:r>
            <a:endParaRPr sz="5600">
              <a:solidFill>
                <a:schemeClr val="dk2"/>
              </a:solidFill>
              <a:highlight>
                <a:srgbClr val="FDB327"/>
              </a:high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488" name="Shape 1488"/>
        <p:cNvGrpSpPr/>
        <p:nvPr/>
      </p:nvGrpSpPr>
      <p:grpSpPr>
        <a:xfrm>
          <a:off x="0" y="0"/>
          <a:ext cx="0" cy="0"/>
          <a:chOff x="0" y="0"/>
          <a:chExt cx="0" cy="0"/>
        </a:xfrm>
      </p:grpSpPr>
      <p:sp>
        <p:nvSpPr>
          <p:cNvPr id="1489" name="Google Shape;1489;p124"/>
          <p:cNvSpPr txBox="1"/>
          <p:nvPr/>
        </p:nvSpPr>
        <p:spPr>
          <a:xfrm>
            <a:off x="1081100" y="525775"/>
            <a:ext cx="7641600" cy="16776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ar" sz="3500">
                <a:solidFill>
                  <a:schemeClr val="dk2"/>
                </a:solidFill>
                <a:highlight>
                  <a:schemeClr val="accent1"/>
                </a:highlight>
                <a:latin typeface="Raleway"/>
                <a:ea typeface="Raleway"/>
                <a:cs typeface="Raleway"/>
                <a:sym typeface="Raleway"/>
              </a:rPr>
              <a:t>For Loop</a:t>
            </a:r>
            <a:endParaRPr b="1" sz="3500">
              <a:solidFill>
                <a:schemeClr val="dk2"/>
              </a:solidFill>
              <a:highlight>
                <a:schemeClr val="accent1"/>
              </a:highlight>
              <a:latin typeface="Raleway"/>
              <a:ea typeface="Raleway"/>
              <a:cs typeface="Raleway"/>
              <a:sym typeface="Raleway"/>
            </a:endParaRPr>
          </a:p>
          <a:p>
            <a:pPr indent="0" lvl="0" marL="0" rtl="0" algn="l">
              <a:spcBef>
                <a:spcPts val="1200"/>
              </a:spcBef>
              <a:spcAft>
                <a:spcPts val="0"/>
              </a:spcAft>
              <a:buNone/>
            </a:pPr>
            <a:r>
              <a:rPr lang="ar">
                <a:solidFill>
                  <a:srgbClr val="FFFFFF"/>
                </a:solidFill>
                <a:latin typeface="Raleway"/>
                <a:ea typeface="Raleway"/>
                <a:cs typeface="Raleway"/>
                <a:sym typeface="Raleway"/>
              </a:rPr>
              <a:t>This is the most common type of loop. You can use for loop to run a code block multiple times according to the condition. The syntax of for loop is:</a:t>
            </a:r>
            <a:endParaRPr>
              <a:solidFill>
                <a:srgbClr val="FFFFFF"/>
              </a:solidFill>
              <a:latin typeface="Raleway"/>
              <a:ea typeface="Raleway"/>
              <a:cs typeface="Raleway"/>
              <a:sym typeface="Raleway"/>
            </a:endParaRPr>
          </a:p>
          <a:p>
            <a:pPr indent="457200" lvl="0" marL="0" rtl="0" algn="l">
              <a:spcBef>
                <a:spcPts val="1200"/>
              </a:spcBef>
              <a:spcAft>
                <a:spcPts val="1200"/>
              </a:spcAft>
              <a:buNone/>
            </a:pPr>
            <a:r>
              <a:t/>
            </a:r>
            <a:endParaRPr b="1">
              <a:solidFill>
                <a:srgbClr val="FFFFFF"/>
              </a:solidFill>
              <a:latin typeface="Raleway"/>
              <a:ea typeface="Raleway"/>
              <a:cs typeface="Raleway"/>
              <a:sym typeface="Raleway"/>
            </a:endParaRPr>
          </a:p>
        </p:txBody>
      </p:sp>
      <p:pic>
        <p:nvPicPr>
          <p:cNvPr id="1490" name="Google Shape;1490;p124"/>
          <p:cNvPicPr preferRelativeResize="0"/>
          <p:nvPr/>
        </p:nvPicPr>
        <p:blipFill rotWithShape="1">
          <a:blip r:embed="rId3">
            <a:alphaModFix/>
          </a:blip>
          <a:srcRect b="0" l="0" r="0" t="0"/>
          <a:stretch/>
        </p:blipFill>
        <p:spPr>
          <a:xfrm>
            <a:off x="2519884" y="2003035"/>
            <a:ext cx="4555899" cy="733270"/>
          </a:xfrm>
          <a:prstGeom prst="rect">
            <a:avLst/>
          </a:prstGeom>
          <a:noFill/>
          <a:ln>
            <a:noFill/>
          </a:ln>
        </p:spPr>
      </p:pic>
      <p:sp>
        <p:nvSpPr>
          <p:cNvPr id="1491" name="Google Shape;1491;p124"/>
          <p:cNvSpPr txBox="1"/>
          <p:nvPr/>
        </p:nvSpPr>
        <p:spPr>
          <a:xfrm>
            <a:off x="1081100" y="3298943"/>
            <a:ext cx="7641600" cy="8451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Clr>
                <a:srgbClr val="FFFFFF"/>
              </a:buClr>
              <a:buSzPts val="1300"/>
              <a:buFont typeface="Raleway"/>
              <a:buChar char="●"/>
            </a:pPr>
            <a:r>
              <a:rPr lang="ar" sz="1300">
                <a:solidFill>
                  <a:srgbClr val="FFFFFF"/>
                </a:solidFill>
                <a:latin typeface="Raleway"/>
                <a:ea typeface="Raleway"/>
                <a:cs typeface="Raleway"/>
                <a:sym typeface="Raleway"/>
              </a:rPr>
              <a:t>Initialization is executed (one time) before the execution of the code block.</a:t>
            </a:r>
            <a:endParaRPr sz="1300">
              <a:solidFill>
                <a:srgbClr val="FFFFFF"/>
              </a:solidFill>
              <a:latin typeface="Raleway"/>
              <a:ea typeface="Raleway"/>
              <a:cs typeface="Raleway"/>
              <a:sym typeface="Raleway"/>
            </a:endParaRPr>
          </a:p>
          <a:p>
            <a:pPr indent="-311150" lvl="0" marL="457200" rtl="0" algn="l">
              <a:lnSpc>
                <a:spcPct val="115000"/>
              </a:lnSpc>
              <a:spcBef>
                <a:spcPts val="0"/>
              </a:spcBef>
              <a:spcAft>
                <a:spcPts val="0"/>
              </a:spcAft>
              <a:buClr>
                <a:srgbClr val="FFFFFF"/>
              </a:buClr>
              <a:buSzPts val="1300"/>
              <a:buFont typeface="Raleway"/>
              <a:buChar char="●"/>
            </a:pPr>
            <a:r>
              <a:rPr lang="ar" sz="1300">
                <a:solidFill>
                  <a:srgbClr val="FFFFFF"/>
                </a:solidFill>
                <a:latin typeface="Raleway"/>
                <a:ea typeface="Raleway"/>
                <a:cs typeface="Raleway"/>
                <a:sym typeface="Raleway"/>
              </a:rPr>
              <a:t>Condition defines the condition for executing the code block.</a:t>
            </a:r>
            <a:endParaRPr sz="1300">
              <a:solidFill>
                <a:srgbClr val="FFFFFF"/>
              </a:solidFill>
              <a:latin typeface="Raleway"/>
              <a:ea typeface="Raleway"/>
              <a:cs typeface="Raleway"/>
              <a:sym typeface="Raleway"/>
            </a:endParaRPr>
          </a:p>
          <a:p>
            <a:pPr indent="-311150" lvl="0" marL="457200" rtl="0" algn="l">
              <a:lnSpc>
                <a:spcPct val="115000"/>
              </a:lnSpc>
              <a:spcBef>
                <a:spcPts val="0"/>
              </a:spcBef>
              <a:spcAft>
                <a:spcPts val="0"/>
              </a:spcAft>
              <a:buClr>
                <a:srgbClr val="FFFFFF"/>
              </a:buClr>
              <a:buSzPts val="1300"/>
              <a:buFont typeface="Raleway"/>
              <a:buChar char="●"/>
            </a:pPr>
            <a:r>
              <a:rPr lang="ar" sz="1300">
                <a:solidFill>
                  <a:srgbClr val="FFFFFF"/>
                </a:solidFill>
                <a:latin typeface="Raleway"/>
                <a:ea typeface="Raleway"/>
                <a:cs typeface="Raleway"/>
                <a:sym typeface="Raleway"/>
              </a:rPr>
              <a:t>Increment/Decrement is executed (every time) after the code block has been executed.</a:t>
            </a:r>
            <a:endParaRPr sz="1300">
              <a:solidFill>
                <a:srgbClr val="FFFFFF"/>
              </a:solidFill>
              <a:latin typeface="Raleway"/>
              <a:ea typeface="Raleway"/>
              <a:cs typeface="Raleway"/>
              <a:sym typeface="Raleway"/>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125"/>
          <p:cNvSpPr txBox="1"/>
          <p:nvPr/>
        </p:nvSpPr>
        <p:spPr>
          <a:xfrm>
            <a:off x="878500" y="562450"/>
            <a:ext cx="7717500" cy="155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ar" sz="2000">
                <a:solidFill>
                  <a:srgbClr val="FFFFFF"/>
                </a:solidFill>
                <a:latin typeface="Raleway"/>
                <a:ea typeface="Raleway"/>
                <a:cs typeface="Raleway"/>
                <a:sym typeface="Raleway"/>
              </a:rPr>
              <a:t>Display Sum of n Natural Numbers Using For Loop</a:t>
            </a:r>
            <a:endParaRPr b="1" sz="2000">
              <a:solidFill>
                <a:srgbClr val="FFFFFF"/>
              </a:solidFill>
              <a:latin typeface="Raleway"/>
              <a:ea typeface="Raleway"/>
              <a:cs typeface="Raleway"/>
              <a:sym typeface="Raleway"/>
            </a:endParaRPr>
          </a:p>
          <a:p>
            <a:pPr indent="0" lvl="0" marL="0" rtl="0" algn="l">
              <a:lnSpc>
                <a:spcPct val="115000"/>
              </a:lnSpc>
              <a:spcBef>
                <a:spcPts val="1200"/>
              </a:spcBef>
              <a:spcAft>
                <a:spcPts val="0"/>
              </a:spcAft>
              <a:buNone/>
            </a:pPr>
            <a:r>
              <a:rPr lang="ar">
                <a:solidFill>
                  <a:srgbClr val="FFFFFF"/>
                </a:solidFill>
                <a:latin typeface="Raleway"/>
                <a:ea typeface="Raleway"/>
                <a:cs typeface="Raleway"/>
                <a:sym typeface="Raleway"/>
              </a:rPr>
              <a:t>Here, the value of the total is 0 initially. Then, the for loop is iterated from i = 1 to 100. In each iteration, i is added to the total, and the value of i is increased by 1. Result is 1+2+3+….+99+100.</a:t>
            </a:r>
            <a:endParaRPr>
              <a:solidFill>
                <a:srgbClr val="FFFFFF"/>
              </a:solidFill>
              <a:latin typeface="Raleway"/>
              <a:ea typeface="Raleway"/>
              <a:cs typeface="Raleway"/>
              <a:sym typeface="Raleway"/>
            </a:endParaRPr>
          </a:p>
          <a:p>
            <a:pPr indent="457200" lvl="0" marL="0" rtl="0" algn="l">
              <a:lnSpc>
                <a:spcPct val="115000"/>
              </a:lnSpc>
              <a:spcBef>
                <a:spcPts val="1200"/>
              </a:spcBef>
              <a:spcAft>
                <a:spcPts val="1200"/>
              </a:spcAft>
              <a:buNone/>
            </a:pPr>
            <a:r>
              <a:t/>
            </a:r>
            <a:endParaRPr>
              <a:solidFill>
                <a:srgbClr val="FFFFFF"/>
              </a:solidFill>
              <a:latin typeface="Raleway"/>
              <a:ea typeface="Raleway"/>
              <a:cs typeface="Raleway"/>
              <a:sym typeface="Raleway"/>
            </a:endParaRPr>
          </a:p>
        </p:txBody>
      </p:sp>
      <p:pic>
        <p:nvPicPr>
          <p:cNvPr id="1497" name="Google Shape;1497;p125"/>
          <p:cNvPicPr preferRelativeResize="0"/>
          <p:nvPr/>
        </p:nvPicPr>
        <p:blipFill rotWithShape="1">
          <a:blip r:embed="rId3">
            <a:alphaModFix/>
          </a:blip>
          <a:srcRect b="0" l="0" r="0" t="0"/>
          <a:stretch/>
        </p:blipFill>
        <p:spPr>
          <a:xfrm>
            <a:off x="914200" y="1799475"/>
            <a:ext cx="2982025" cy="1765800"/>
          </a:xfrm>
          <a:prstGeom prst="rect">
            <a:avLst/>
          </a:prstGeom>
          <a:noFill/>
          <a:ln>
            <a:noFill/>
          </a:ln>
        </p:spPr>
      </p:pic>
      <p:sp>
        <p:nvSpPr>
          <p:cNvPr id="1498" name="Google Shape;1498;p125"/>
          <p:cNvSpPr txBox="1"/>
          <p:nvPr/>
        </p:nvSpPr>
        <p:spPr>
          <a:xfrm>
            <a:off x="4793200" y="1908125"/>
            <a:ext cx="39627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ar" sz="1500">
                <a:solidFill>
                  <a:srgbClr val="FFFFFF"/>
                </a:solidFill>
                <a:latin typeface="Raleway"/>
                <a:ea typeface="Raleway"/>
                <a:cs typeface="Raleway"/>
                <a:sym typeface="Raleway"/>
              </a:rPr>
              <a:t>Display Even Numbers Between 50 to 100 Using For Loop</a:t>
            </a:r>
            <a:endParaRPr sz="1200">
              <a:solidFill>
                <a:srgbClr val="FFFFFF"/>
              </a:solidFill>
              <a:latin typeface="Raleway"/>
              <a:ea typeface="Raleway"/>
              <a:cs typeface="Raleway"/>
              <a:sym typeface="Raleway"/>
            </a:endParaRPr>
          </a:p>
        </p:txBody>
      </p:sp>
      <p:pic>
        <p:nvPicPr>
          <p:cNvPr id="1499" name="Google Shape;1499;p125"/>
          <p:cNvPicPr preferRelativeResize="0"/>
          <p:nvPr/>
        </p:nvPicPr>
        <p:blipFill rotWithShape="1">
          <a:blip r:embed="rId4">
            <a:alphaModFix/>
          </a:blip>
          <a:srcRect b="0" l="0" r="0" t="0"/>
          <a:stretch/>
        </p:blipFill>
        <p:spPr>
          <a:xfrm>
            <a:off x="4909775" y="2700925"/>
            <a:ext cx="2714075" cy="13737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126"/>
          <p:cNvSpPr txBox="1"/>
          <p:nvPr/>
        </p:nvSpPr>
        <p:spPr>
          <a:xfrm>
            <a:off x="805875" y="890988"/>
            <a:ext cx="6068400" cy="2293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ar" sz="2500">
                <a:solidFill>
                  <a:srgbClr val="FFFFFF"/>
                </a:solidFill>
                <a:latin typeface="Raleway"/>
                <a:ea typeface="Raleway"/>
                <a:cs typeface="Raleway"/>
                <a:sym typeface="Raleway"/>
              </a:rPr>
              <a:t>For Each Loop</a:t>
            </a:r>
            <a:endParaRPr b="1" sz="2500">
              <a:solidFill>
                <a:srgbClr val="FFFFFF"/>
              </a:solidFill>
              <a:latin typeface="Raleway"/>
              <a:ea typeface="Raleway"/>
              <a:cs typeface="Raleway"/>
              <a:sym typeface="Raleway"/>
            </a:endParaRPr>
          </a:p>
          <a:p>
            <a:pPr indent="0" lvl="0" marL="0" rtl="0" algn="l">
              <a:lnSpc>
                <a:spcPct val="150000"/>
              </a:lnSpc>
              <a:spcBef>
                <a:spcPts val="0"/>
              </a:spcBef>
              <a:spcAft>
                <a:spcPts val="0"/>
              </a:spcAft>
              <a:buNone/>
            </a:pPr>
            <a:r>
              <a:rPr lang="ar">
                <a:solidFill>
                  <a:srgbClr val="FFFFFF"/>
                </a:solidFill>
                <a:latin typeface="Raleway"/>
                <a:ea typeface="Raleway"/>
                <a:cs typeface="Raleway"/>
                <a:sym typeface="Raleway"/>
              </a:rPr>
              <a:t>The for each loop iterates over all list elements or variables. It is useful when you want to loop through list/collection.</a:t>
            </a:r>
            <a:endParaRPr>
              <a:solidFill>
                <a:srgbClr val="FFFFFF"/>
              </a:solidFill>
              <a:latin typeface="Raleway"/>
              <a:ea typeface="Raleway"/>
              <a:cs typeface="Raleway"/>
              <a:sym typeface="Raleway"/>
            </a:endParaRPr>
          </a:p>
          <a:p>
            <a:pPr indent="0" lvl="0" marL="0" rtl="0" algn="l">
              <a:lnSpc>
                <a:spcPct val="150000"/>
              </a:lnSpc>
              <a:spcBef>
                <a:spcPts val="0"/>
              </a:spcBef>
              <a:spcAft>
                <a:spcPts val="0"/>
              </a:spcAft>
              <a:buNone/>
            </a:pPr>
            <a:r>
              <a:t/>
            </a:r>
            <a:endParaRPr sz="1500">
              <a:solidFill>
                <a:srgbClr val="FFFFFF"/>
              </a:solidFill>
              <a:latin typeface="Raleway"/>
              <a:ea typeface="Raleway"/>
              <a:cs typeface="Raleway"/>
              <a:sym typeface="Raleway"/>
            </a:endParaRPr>
          </a:p>
          <a:p>
            <a:pPr indent="0" lvl="0" marL="0" rtl="0" algn="l">
              <a:lnSpc>
                <a:spcPct val="150000"/>
              </a:lnSpc>
              <a:spcBef>
                <a:spcPts val="0"/>
              </a:spcBef>
              <a:spcAft>
                <a:spcPts val="0"/>
              </a:spcAft>
              <a:buNone/>
            </a:pPr>
            <a:r>
              <a:rPr lang="ar">
                <a:solidFill>
                  <a:srgbClr val="FFFFFF"/>
                </a:solidFill>
                <a:latin typeface="Raleway"/>
                <a:ea typeface="Raleway"/>
                <a:cs typeface="Raleway"/>
                <a:sym typeface="Raleway"/>
              </a:rPr>
              <a:t>Print Each Item Of List Using Foreach</a:t>
            </a:r>
            <a:endParaRPr>
              <a:solidFill>
                <a:srgbClr val="FFFFFF"/>
              </a:solidFill>
              <a:latin typeface="Raleway"/>
              <a:ea typeface="Raleway"/>
              <a:cs typeface="Raleway"/>
              <a:sym typeface="Raleway"/>
            </a:endParaRPr>
          </a:p>
          <a:p>
            <a:pPr indent="457200" lvl="0" marL="0" rtl="0" algn="l">
              <a:lnSpc>
                <a:spcPct val="150000"/>
              </a:lnSpc>
              <a:spcBef>
                <a:spcPts val="0"/>
              </a:spcBef>
              <a:spcAft>
                <a:spcPts val="0"/>
              </a:spcAft>
              <a:buNone/>
            </a:pPr>
            <a:r>
              <a:rPr lang="ar">
                <a:solidFill>
                  <a:srgbClr val="FFFFFF"/>
                </a:solidFill>
                <a:latin typeface="Raleway"/>
                <a:ea typeface="Raleway"/>
                <a:cs typeface="Raleway"/>
                <a:sym typeface="Raleway"/>
              </a:rPr>
              <a:t>This will print each name of football players :</a:t>
            </a:r>
            <a:endParaRPr>
              <a:solidFill>
                <a:srgbClr val="FFFFFF"/>
              </a:solidFill>
              <a:latin typeface="Raleway"/>
              <a:ea typeface="Raleway"/>
              <a:cs typeface="Raleway"/>
              <a:sym typeface="Raleway"/>
            </a:endParaRPr>
          </a:p>
        </p:txBody>
      </p:sp>
      <p:pic>
        <p:nvPicPr>
          <p:cNvPr id="1505" name="Google Shape;1505;p126"/>
          <p:cNvPicPr preferRelativeResize="0"/>
          <p:nvPr/>
        </p:nvPicPr>
        <p:blipFill rotWithShape="1">
          <a:blip r:embed="rId3">
            <a:alphaModFix/>
          </a:blip>
          <a:srcRect b="0" l="0" r="0" t="0"/>
          <a:stretch/>
        </p:blipFill>
        <p:spPr>
          <a:xfrm>
            <a:off x="2081825" y="3432463"/>
            <a:ext cx="6068400" cy="82005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509" name="Shape 1509"/>
        <p:cNvGrpSpPr/>
        <p:nvPr/>
      </p:nvGrpSpPr>
      <p:grpSpPr>
        <a:xfrm>
          <a:off x="0" y="0"/>
          <a:ext cx="0" cy="0"/>
          <a:chOff x="0" y="0"/>
          <a:chExt cx="0" cy="0"/>
        </a:xfrm>
      </p:grpSpPr>
      <p:sp>
        <p:nvSpPr>
          <p:cNvPr id="1510" name="Google Shape;1510;p127"/>
          <p:cNvSpPr txBox="1"/>
          <p:nvPr/>
        </p:nvSpPr>
        <p:spPr>
          <a:xfrm>
            <a:off x="1023775" y="397350"/>
            <a:ext cx="4127700" cy="5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ar" sz="2000">
                <a:solidFill>
                  <a:schemeClr val="lt1"/>
                </a:solidFill>
                <a:latin typeface="Raleway"/>
                <a:ea typeface="Raleway"/>
                <a:cs typeface="Raleway"/>
                <a:sym typeface="Raleway"/>
              </a:rPr>
              <a:t>Print Each Total and Average Of Lists</a:t>
            </a:r>
            <a:endParaRPr b="1" sz="2000">
              <a:solidFill>
                <a:schemeClr val="lt1"/>
              </a:solidFill>
              <a:latin typeface="Raleway"/>
              <a:ea typeface="Raleway"/>
              <a:cs typeface="Raleway"/>
              <a:sym typeface="Raleway"/>
            </a:endParaRPr>
          </a:p>
        </p:txBody>
      </p:sp>
      <p:pic>
        <p:nvPicPr>
          <p:cNvPr id="1511" name="Google Shape;1511;p127"/>
          <p:cNvPicPr preferRelativeResize="0"/>
          <p:nvPr/>
        </p:nvPicPr>
        <p:blipFill rotWithShape="1">
          <a:blip r:embed="rId3">
            <a:alphaModFix/>
          </a:blip>
          <a:srcRect b="0" l="0" r="0" t="0"/>
          <a:stretch/>
        </p:blipFill>
        <p:spPr>
          <a:xfrm>
            <a:off x="1095549" y="1229318"/>
            <a:ext cx="3132462" cy="2121398"/>
          </a:xfrm>
          <a:prstGeom prst="rect">
            <a:avLst/>
          </a:prstGeom>
          <a:noFill/>
          <a:ln>
            <a:noFill/>
          </a:ln>
        </p:spPr>
      </p:pic>
      <p:sp>
        <p:nvSpPr>
          <p:cNvPr id="1512" name="Google Shape;1512;p127"/>
          <p:cNvSpPr txBox="1"/>
          <p:nvPr/>
        </p:nvSpPr>
        <p:spPr>
          <a:xfrm>
            <a:off x="4430722" y="1004041"/>
            <a:ext cx="41277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1600">
                <a:solidFill>
                  <a:schemeClr val="lt1"/>
                </a:solidFill>
                <a:latin typeface="Raleway"/>
                <a:ea typeface="Raleway"/>
                <a:cs typeface="Raleway"/>
                <a:sym typeface="Raleway"/>
              </a:rPr>
              <a:t>How to Find Index Value Of List</a:t>
            </a:r>
            <a:endParaRPr b="1" sz="1600">
              <a:solidFill>
                <a:schemeClr val="lt1"/>
              </a:solidFill>
              <a:latin typeface="Raleway"/>
              <a:ea typeface="Raleway"/>
              <a:cs typeface="Raleway"/>
              <a:sym typeface="Raleway"/>
            </a:endParaRPr>
          </a:p>
          <a:p>
            <a:pPr indent="0" lvl="0" marL="0" rtl="0" algn="l">
              <a:spcBef>
                <a:spcPts val="0"/>
              </a:spcBef>
              <a:spcAft>
                <a:spcPts val="0"/>
              </a:spcAft>
              <a:buNone/>
            </a:pPr>
            <a:r>
              <a:rPr b="1" lang="ar" sz="1600">
                <a:solidFill>
                  <a:schemeClr val="lt1"/>
                </a:solidFill>
                <a:latin typeface="Raleway"/>
                <a:ea typeface="Raleway"/>
                <a:cs typeface="Raleway"/>
                <a:sym typeface="Raleway"/>
              </a:rPr>
              <a:t>In dart, asMap method converts the list to a map where the keys are the index and values are the element at the index.</a:t>
            </a:r>
            <a:endParaRPr b="1" sz="1600">
              <a:solidFill>
                <a:schemeClr val="lt1"/>
              </a:solidFill>
              <a:latin typeface="Raleway"/>
              <a:ea typeface="Raleway"/>
              <a:cs typeface="Raleway"/>
              <a:sym typeface="Raleway"/>
            </a:endParaRPr>
          </a:p>
        </p:txBody>
      </p:sp>
      <p:pic>
        <p:nvPicPr>
          <p:cNvPr id="1513" name="Google Shape;1513;p127"/>
          <p:cNvPicPr preferRelativeResize="0"/>
          <p:nvPr/>
        </p:nvPicPr>
        <p:blipFill rotWithShape="1">
          <a:blip r:embed="rId4">
            <a:alphaModFix/>
          </a:blip>
          <a:srcRect b="0" l="0" r="0" t="0"/>
          <a:stretch/>
        </p:blipFill>
        <p:spPr>
          <a:xfrm>
            <a:off x="3000269" y="3434073"/>
            <a:ext cx="5205714" cy="1044753"/>
          </a:xfrm>
          <a:prstGeom prst="rect">
            <a:avLst/>
          </a:prstGeom>
          <a:noFill/>
          <a:ln>
            <a:noFill/>
          </a:ln>
        </p:spPr>
      </p:pic>
      <p:cxnSp>
        <p:nvCxnSpPr>
          <p:cNvPr id="1514" name="Google Shape;1514;p127"/>
          <p:cNvCxnSpPr>
            <a:endCxn id="1513" idx="0"/>
          </p:cNvCxnSpPr>
          <p:nvPr/>
        </p:nvCxnSpPr>
        <p:spPr>
          <a:xfrm rot="5400000">
            <a:off x="5368226" y="2300673"/>
            <a:ext cx="1368300" cy="898500"/>
          </a:xfrm>
          <a:prstGeom prst="bentConnector3">
            <a:avLst>
              <a:gd fmla="val 50000" name="adj1"/>
            </a:avLst>
          </a:prstGeom>
          <a:noFill/>
          <a:ln cap="flat" cmpd="sng" w="28575">
            <a:solidFill>
              <a:schemeClr val="lt1"/>
            </a:solidFill>
            <a:prstDash val="solid"/>
            <a:round/>
            <a:headEnd len="sm" w="sm" type="none"/>
            <a:tailEnd len="sm" w="sm" type="non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8" name="Shape 1518"/>
        <p:cNvGrpSpPr/>
        <p:nvPr/>
      </p:nvGrpSpPr>
      <p:grpSpPr>
        <a:xfrm>
          <a:off x="0" y="0"/>
          <a:ext cx="0" cy="0"/>
          <a:chOff x="0" y="0"/>
          <a:chExt cx="0" cy="0"/>
        </a:xfrm>
      </p:grpSpPr>
      <p:sp>
        <p:nvSpPr>
          <p:cNvPr id="1519" name="Google Shape;1519;p128"/>
          <p:cNvSpPr txBox="1"/>
          <p:nvPr/>
        </p:nvSpPr>
        <p:spPr>
          <a:xfrm>
            <a:off x="1034125" y="349625"/>
            <a:ext cx="7395000" cy="4740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b="1" lang="ar" sz="2600">
                <a:solidFill>
                  <a:schemeClr val="dk2"/>
                </a:solidFill>
                <a:highlight>
                  <a:schemeClr val="accent1"/>
                </a:highlight>
                <a:latin typeface="Raleway"/>
                <a:ea typeface="Raleway"/>
                <a:cs typeface="Raleway"/>
                <a:sym typeface="Raleway"/>
              </a:rPr>
              <a:t>While Loop</a:t>
            </a:r>
            <a:endParaRPr b="1" sz="2600">
              <a:solidFill>
                <a:schemeClr val="dk2"/>
              </a:solidFill>
              <a:highlight>
                <a:schemeClr val="accent1"/>
              </a:highlight>
              <a:latin typeface="Raleway"/>
              <a:ea typeface="Raleway"/>
              <a:cs typeface="Raleway"/>
              <a:sym typeface="Raleway"/>
            </a:endParaRPr>
          </a:p>
          <a:p>
            <a:pPr indent="0" lvl="0" marL="0" rtl="0" algn="l">
              <a:lnSpc>
                <a:spcPct val="150000"/>
              </a:lnSpc>
              <a:spcBef>
                <a:spcPts val="1200"/>
              </a:spcBef>
              <a:spcAft>
                <a:spcPts val="0"/>
              </a:spcAft>
              <a:buNone/>
            </a:pPr>
            <a:r>
              <a:rPr lang="ar" sz="1600">
                <a:solidFill>
                  <a:srgbClr val="FFFFFF"/>
                </a:solidFill>
                <a:latin typeface="Raleway"/>
                <a:ea typeface="Raleway"/>
                <a:cs typeface="Raleway"/>
                <a:sym typeface="Raleway"/>
              </a:rPr>
              <a:t>In while loop, the loop’s body will run until and unless the condition is true. You must write conditions first before statements. This loop checks conditions on every iteration. If the condition is true, the code inside {} is executed, if the condition is false, then the loop stops.</a:t>
            </a:r>
            <a:endParaRPr sz="1600">
              <a:solidFill>
                <a:srgbClr val="FFFFFF"/>
              </a:solidFill>
              <a:latin typeface="Raleway"/>
              <a:ea typeface="Raleway"/>
              <a:cs typeface="Raleway"/>
              <a:sym typeface="Raleway"/>
            </a:endParaRPr>
          </a:p>
          <a:p>
            <a:pPr indent="-330200" lvl="0" marL="457200" rtl="0" algn="l">
              <a:lnSpc>
                <a:spcPct val="150000"/>
              </a:lnSpc>
              <a:spcBef>
                <a:spcPts val="1200"/>
              </a:spcBef>
              <a:spcAft>
                <a:spcPts val="0"/>
              </a:spcAft>
              <a:buClr>
                <a:srgbClr val="FFFFFF"/>
              </a:buClr>
              <a:buSzPts val="1600"/>
              <a:buFont typeface="Raleway"/>
              <a:buChar char="●"/>
            </a:pPr>
            <a:r>
              <a:rPr lang="ar" sz="1600">
                <a:solidFill>
                  <a:srgbClr val="FFFFFF"/>
                </a:solidFill>
                <a:latin typeface="Raleway"/>
                <a:ea typeface="Raleway"/>
                <a:cs typeface="Raleway"/>
                <a:sym typeface="Raleway"/>
              </a:rPr>
              <a:t>A while loop evaluates the condition inside the parenthesis ().</a:t>
            </a:r>
            <a:endParaRPr sz="1600">
              <a:solidFill>
                <a:srgbClr val="FFFFFF"/>
              </a:solidFill>
              <a:latin typeface="Raleway"/>
              <a:ea typeface="Raleway"/>
              <a:cs typeface="Raleway"/>
              <a:sym typeface="Raleway"/>
            </a:endParaRPr>
          </a:p>
          <a:p>
            <a:pPr indent="-330200" lvl="0" marL="457200" rtl="0" algn="l">
              <a:lnSpc>
                <a:spcPct val="150000"/>
              </a:lnSpc>
              <a:spcBef>
                <a:spcPts val="0"/>
              </a:spcBef>
              <a:spcAft>
                <a:spcPts val="0"/>
              </a:spcAft>
              <a:buClr>
                <a:srgbClr val="FFFFFF"/>
              </a:buClr>
              <a:buSzPts val="1600"/>
              <a:buFont typeface="Raleway"/>
              <a:buChar char="●"/>
            </a:pPr>
            <a:r>
              <a:rPr lang="ar" sz="1600">
                <a:solidFill>
                  <a:srgbClr val="FFFFFF"/>
                </a:solidFill>
                <a:latin typeface="Raleway"/>
                <a:ea typeface="Raleway"/>
                <a:cs typeface="Raleway"/>
                <a:sym typeface="Raleway"/>
              </a:rPr>
              <a:t>If the condition is true, the code inside {} is executed.</a:t>
            </a:r>
            <a:endParaRPr sz="1600">
              <a:solidFill>
                <a:srgbClr val="FFFFFF"/>
              </a:solidFill>
              <a:latin typeface="Raleway"/>
              <a:ea typeface="Raleway"/>
              <a:cs typeface="Raleway"/>
              <a:sym typeface="Raleway"/>
            </a:endParaRPr>
          </a:p>
          <a:p>
            <a:pPr indent="-330200" lvl="0" marL="457200" rtl="0" algn="l">
              <a:lnSpc>
                <a:spcPct val="150000"/>
              </a:lnSpc>
              <a:spcBef>
                <a:spcPts val="0"/>
              </a:spcBef>
              <a:spcAft>
                <a:spcPts val="0"/>
              </a:spcAft>
              <a:buClr>
                <a:srgbClr val="FFFFFF"/>
              </a:buClr>
              <a:buSzPts val="1600"/>
              <a:buFont typeface="Raleway"/>
              <a:buChar char="●"/>
            </a:pPr>
            <a:r>
              <a:rPr lang="ar" sz="1600">
                <a:solidFill>
                  <a:srgbClr val="FFFFFF"/>
                </a:solidFill>
                <a:latin typeface="Raleway"/>
                <a:ea typeface="Raleway"/>
                <a:cs typeface="Raleway"/>
                <a:sym typeface="Raleway"/>
              </a:rPr>
              <a:t>The condition is re-checked until the condition is false.</a:t>
            </a:r>
            <a:endParaRPr sz="1600">
              <a:solidFill>
                <a:srgbClr val="FFFFFF"/>
              </a:solidFill>
              <a:latin typeface="Raleway"/>
              <a:ea typeface="Raleway"/>
              <a:cs typeface="Raleway"/>
              <a:sym typeface="Raleway"/>
            </a:endParaRPr>
          </a:p>
          <a:p>
            <a:pPr indent="-330200" lvl="0" marL="457200" rtl="0" algn="l">
              <a:lnSpc>
                <a:spcPct val="150000"/>
              </a:lnSpc>
              <a:spcBef>
                <a:spcPts val="0"/>
              </a:spcBef>
              <a:spcAft>
                <a:spcPts val="0"/>
              </a:spcAft>
              <a:buClr>
                <a:srgbClr val="FFFFFF"/>
              </a:buClr>
              <a:buSzPts val="1600"/>
              <a:buFont typeface="Raleway"/>
              <a:buChar char="●"/>
            </a:pPr>
            <a:r>
              <a:rPr lang="ar" sz="1600">
                <a:solidFill>
                  <a:srgbClr val="FFFFFF"/>
                </a:solidFill>
                <a:latin typeface="Raleway"/>
                <a:ea typeface="Raleway"/>
                <a:cs typeface="Raleway"/>
                <a:sym typeface="Raleway"/>
              </a:rPr>
              <a:t>When the condition is false, the loop stops.</a:t>
            </a:r>
            <a:endParaRPr sz="1600">
              <a:solidFill>
                <a:srgbClr val="FFFFFF"/>
              </a:solidFill>
              <a:latin typeface="Raleway"/>
              <a:ea typeface="Raleway"/>
              <a:cs typeface="Raleway"/>
              <a:sym typeface="Raleway"/>
            </a:endParaRPr>
          </a:p>
          <a:p>
            <a:pPr indent="0" lvl="0" marL="0" rtl="0" algn="l">
              <a:lnSpc>
                <a:spcPct val="150000"/>
              </a:lnSpc>
              <a:spcBef>
                <a:spcPts val="1200"/>
              </a:spcBef>
              <a:spcAft>
                <a:spcPts val="1200"/>
              </a:spcAft>
              <a:buNone/>
            </a:pPr>
            <a:r>
              <a:rPr lang="ar">
                <a:solidFill>
                  <a:srgbClr val="FFFFFF"/>
                </a:solidFill>
                <a:latin typeface="Raleway"/>
                <a:ea typeface="Raleway"/>
                <a:cs typeface="Raleway"/>
                <a:sym typeface="Raleway"/>
              </a:rPr>
              <a:t>Do not forget to increase the variable used in the condition. Otherwise, the loop will never end and becomes an infinite loop.</a:t>
            </a:r>
            <a:endParaRPr sz="1600">
              <a:solidFill>
                <a:srgbClr val="FFFFFF"/>
              </a:solidFill>
              <a:latin typeface="Raleway"/>
              <a:ea typeface="Raleway"/>
              <a:cs typeface="Raleway"/>
              <a:sym typeface="Raleway"/>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3" name="Shape 1523"/>
        <p:cNvGrpSpPr/>
        <p:nvPr/>
      </p:nvGrpSpPr>
      <p:grpSpPr>
        <a:xfrm>
          <a:off x="0" y="0"/>
          <a:ext cx="0" cy="0"/>
          <a:chOff x="0" y="0"/>
          <a:chExt cx="0" cy="0"/>
        </a:xfrm>
      </p:grpSpPr>
      <p:sp>
        <p:nvSpPr>
          <p:cNvPr id="1524" name="Google Shape;1524;p129"/>
          <p:cNvSpPr txBox="1"/>
          <p:nvPr/>
        </p:nvSpPr>
        <p:spPr>
          <a:xfrm>
            <a:off x="1160900" y="727150"/>
            <a:ext cx="6693000" cy="135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ar" sz="1700">
                <a:solidFill>
                  <a:srgbClr val="FFFFFF"/>
                </a:solidFill>
                <a:latin typeface="Raleway"/>
                <a:ea typeface="Raleway"/>
                <a:cs typeface="Raleway"/>
                <a:sym typeface="Raleway"/>
              </a:rPr>
              <a:t>Display Sum of n Natural Numbers Using While Loop</a:t>
            </a:r>
            <a:endParaRPr b="1" sz="1700">
              <a:solidFill>
                <a:srgbClr val="FFFFFF"/>
              </a:solidFill>
              <a:latin typeface="Raleway"/>
              <a:ea typeface="Raleway"/>
              <a:cs typeface="Raleway"/>
              <a:sym typeface="Raleway"/>
            </a:endParaRPr>
          </a:p>
          <a:p>
            <a:pPr indent="0" lvl="0" marL="0" rtl="0" algn="l">
              <a:lnSpc>
                <a:spcPct val="115000"/>
              </a:lnSpc>
              <a:spcBef>
                <a:spcPts val="1200"/>
              </a:spcBef>
              <a:spcAft>
                <a:spcPts val="1200"/>
              </a:spcAft>
              <a:buNone/>
            </a:pPr>
            <a:r>
              <a:rPr lang="ar">
                <a:solidFill>
                  <a:srgbClr val="FFFFFF"/>
                </a:solidFill>
                <a:latin typeface="Raleway"/>
                <a:ea typeface="Raleway"/>
                <a:cs typeface="Raleway"/>
                <a:sym typeface="Raleway"/>
              </a:rPr>
              <a:t>Here, the value of the total is 0 initially. Then, the while loop is iterated from i = 1 to 100. In each iteration, i is added to the total, and the value of i is increased by 1. Result is 1+2+3+….+99+100.</a:t>
            </a:r>
            <a:endParaRPr>
              <a:solidFill>
                <a:srgbClr val="FFFFFF"/>
              </a:solidFill>
              <a:latin typeface="Raleway"/>
              <a:ea typeface="Raleway"/>
              <a:cs typeface="Raleway"/>
              <a:sym typeface="Raleway"/>
            </a:endParaRPr>
          </a:p>
        </p:txBody>
      </p:sp>
      <p:sp>
        <p:nvSpPr>
          <p:cNvPr id="1525" name="Google Shape;1525;p129"/>
          <p:cNvSpPr txBox="1"/>
          <p:nvPr/>
        </p:nvSpPr>
        <p:spPr>
          <a:xfrm>
            <a:off x="5005175" y="2214000"/>
            <a:ext cx="39627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ar" sz="1500">
                <a:solidFill>
                  <a:srgbClr val="FFFFFF"/>
                </a:solidFill>
                <a:latin typeface="Raleway"/>
                <a:ea typeface="Raleway"/>
                <a:cs typeface="Raleway"/>
                <a:sym typeface="Raleway"/>
              </a:rPr>
              <a:t>Display Even Numbers Between 50 to 100 Using While Loop</a:t>
            </a:r>
            <a:endParaRPr sz="1200">
              <a:solidFill>
                <a:srgbClr val="FFFFFF"/>
              </a:solidFill>
              <a:latin typeface="Raleway"/>
              <a:ea typeface="Raleway"/>
              <a:cs typeface="Raleway"/>
              <a:sym typeface="Raleway"/>
            </a:endParaRPr>
          </a:p>
        </p:txBody>
      </p:sp>
      <p:pic>
        <p:nvPicPr>
          <p:cNvPr id="1526" name="Google Shape;1526;p129"/>
          <p:cNvPicPr preferRelativeResize="0"/>
          <p:nvPr/>
        </p:nvPicPr>
        <p:blipFill rotWithShape="1">
          <a:blip r:embed="rId3">
            <a:alphaModFix/>
          </a:blip>
          <a:srcRect b="0" l="0" r="0" t="0"/>
          <a:stretch/>
        </p:blipFill>
        <p:spPr>
          <a:xfrm>
            <a:off x="1209350" y="2213988"/>
            <a:ext cx="3101650" cy="2273125"/>
          </a:xfrm>
          <a:prstGeom prst="rect">
            <a:avLst/>
          </a:prstGeom>
          <a:noFill/>
          <a:ln>
            <a:noFill/>
          </a:ln>
        </p:spPr>
      </p:pic>
      <p:pic>
        <p:nvPicPr>
          <p:cNvPr id="1527" name="Google Shape;1527;p129"/>
          <p:cNvPicPr preferRelativeResize="0"/>
          <p:nvPr/>
        </p:nvPicPr>
        <p:blipFill rotWithShape="1">
          <a:blip r:embed="rId4">
            <a:alphaModFix/>
          </a:blip>
          <a:srcRect b="0" l="0" r="0" t="0"/>
          <a:stretch/>
        </p:blipFill>
        <p:spPr>
          <a:xfrm>
            <a:off x="5085950" y="3006800"/>
            <a:ext cx="1748650" cy="1844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pic>
        <p:nvPicPr>
          <p:cNvPr id="1161" name="Google Shape;1161;p85"/>
          <p:cNvPicPr preferRelativeResize="0"/>
          <p:nvPr/>
        </p:nvPicPr>
        <p:blipFill rotWithShape="1">
          <a:blip r:embed="rId3">
            <a:alphaModFix/>
          </a:blip>
          <a:srcRect b="10360" l="0" r="0" t="5542"/>
          <a:stretch/>
        </p:blipFill>
        <p:spPr>
          <a:xfrm>
            <a:off x="3098563" y="814900"/>
            <a:ext cx="3372600" cy="2836500"/>
          </a:xfrm>
          <a:prstGeom prst="roundRect">
            <a:avLst>
              <a:gd fmla="val 16667" name="adj"/>
            </a:avLst>
          </a:prstGeom>
          <a:noFill/>
          <a:ln>
            <a:noFill/>
          </a:ln>
        </p:spPr>
      </p:pic>
      <p:pic>
        <p:nvPicPr>
          <p:cNvPr id="1162" name="Google Shape;1162;p85"/>
          <p:cNvPicPr preferRelativeResize="0"/>
          <p:nvPr/>
        </p:nvPicPr>
        <p:blipFill>
          <a:blip r:embed="rId4">
            <a:alphaModFix/>
          </a:blip>
          <a:stretch>
            <a:fillRect/>
          </a:stretch>
        </p:blipFill>
        <p:spPr>
          <a:xfrm>
            <a:off x="1650075" y="2066525"/>
            <a:ext cx="1010450" cy="1010450"/>
          </a:xfrm>
          <a:prstGeom prst="rect">
            <a:avLst/>
          </a:prstGeom>
          <a:noFill/>
          <a:ln>
            <a:noFill/>
          </a:ln>
        </p:spPr>
      </p:pic>
      <p:pic>
        <p:nvPicPr>
          <p:cNvPr id="1163" name="Google Shape;1163;p85"/>
          <p:cNvPicPr preferRelativeResize="0"/>
          <p:nvPr/>
        </p:nvPicPr>
        <p:blipFill>
          <a:blip r:embed="rId5">
            <a:alphaModFix/>
          </a:blip>
          <a:stretch>
            <a:fillRect/>
          </a:stretch>
        </p:blipFill>
        <p:spPr>
          <a:xfrm>
            <a:off x="7102975" y="1904450"/>
            <a:ext cx="1172525" cy="1172525"/>
          </a:xfrm>
          <a:prstGeom prst="rect">
            <a:avLst/>
          </a:prstGeom>
          <a:noFill/>
          <a:ln>
            <a:noFill/>
          </a:ln>
        </p:spPr>
      </p:pic>
      <p:pic>
        <p:nvPicPr>
          <p:cNvPr id="1164" name="Google Shape;1164;p85"/>
          <p:cNvPicPr preferRelativeResize="0"/>
          <p:nvPr/>
        </p:nvPicPr>
        <p:blipFill>
          <a:blip r:embed="rId6">
            <a:alphaModFix/>
          </a:blip>
          <a:stretch>
            <a:fillRect/>
          </a:stretch>
        </p:blipFill>
        <p:spPr>
          <a:xfrm>
            <a:off x="4225900" y="3766400"/>
            <a:ext cx="1117925" cy="11179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531" name="Shape 1531"/>
        <p:cNvGrpSpPr/>
        <p:nvPr/>
      </p:nvGrpSpPr>
      <p:grpSpPr>
        <a:xfrm>
          <a:off x="0" y="0"/>
          <a:ext cx="0" cy="0"/>
          <a:chOff x="0" y="0"/>
          <a:chExt cx="0" cy="0"/>
        </a:xfrm>
      </p:grpSpPr>
      <p:sp>
        <p:nvSpPr>
          <p:cNvPr id="1532" name="Google Shape;1532;p130"/>
          <p:cNvSpPr txBox="1"/>
          <p:nvPr/>
        </p:nvSpPr>
        <p:spPr>
          <a:xfrm>
            <a:off x="929900" y="1229775"/>
            <a:ext cx="7628400" cy="2801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ar" sz="1900">
                <a:solidFill>
                  <a:srgbClr val="FFFFFF"/>
                </a:solidFill>
                <a:latin typeface="Raleway"/>
                <a:ea typeface="Raleway"/>
                <a:cs typeface="Raleway"/>
                <a:sym typeface="Raleway"/>
              </a:rPr>
              <a:t>Do While Loop</a:t>
            </a:r>
            <a:endParaRPr b="1" sz="1900">
              <a:solidFill>
                <a:srgbClr val="FFFFFF"/>
              </a:solidFill>
              <a:latin typeface="Raleway"/>
              <a:ea typeface="Raleway"/>
              <a:cs typeface="Raleway"/>
              <a:sym typeface="Raleway"/>
            </a:endParaRPr>
          </a:p>
          <a:p>
            <a:pPr indent="0" lvl="0" marL="0" rtl="0" algn="l">
              <a:lnSpc>
                <a:spcPct val="150000"/>
              </a:lnSpc>
              <a:spcBef>
                <a:spcPts val="0"/>
              </a:spcBef>
              <a:spcAft>
                <a:spcPts val="0"/>
              </a:spcAft>
              <a:buNone/>
            </a:pPr>
            <a:r>
              <a:rPr lang="ar">
                <a:solidFill>
                  <a:srgbClr val="FFFFFF"/>
                </a:solidFill>
                <a:latin typeface="Raleway"/>
                <a:ea typeface="Raleway"/>
                <a:cs typeface="Raleway"/>
                <a:sym typeface="Raleway"/>
              </a:rPr>
              <a:t>Do while loop is used to run a block of code multiple times. The loop’s body will be executed first, and then the condition is tested.</a:t>
            </a:r>
            <a:endParaRPr>
              <a:solidFill>
                <a:srgbClr val="FFFFFF"/>
              </a:solidFill>
              <a:latin typeface="Raleway"/>
              <a:ea typeface="Raleway"/>
              <a:cs typeface="Raleway"/>
              <a:sym typeface="Raleway"/>
            </a:endParaRPr>
          </a:p>
          <a:p>
            <a:pPr indent="0" lvl="0" marL="0" rtl="0" algn="l">
              <a:lnSpc>
                <a:spcPct val="150000"/>
              </a:lnSpc>
              <a:spcBef>
                <a:spcPts val="0"/>
              </a:spcBef>
              <a:spcAft>
                <a:spcPts val="0"/>
              </a:spcAft>
              <a:buNone/>
            </a:pPr>
            <a:r>
              <a:t/>
            </a:r>
            <a:endParaRPr sz="1500">
              <a:solidFill>
                <a:srgbClr val="FFFFFF"/>
              </a:solidFill>
              <a:latin typeface="Raleway"/>
              <a:ea typeface="Raleway"/>
              <a:cs typeface="Raleway"/>
              <a:sym typeface="Raleway"/>
            </a:endParaRPr>
          </a:p>
          <a:p>
            <a:pPr indent="-317500" lvl="0" marL="457200" rtl="0" algn="l">
              <a:lnSpc>
                <a:spcPct val="150000"/>
              </a:lnSpc>
              <a:spcBef>
                <a:spcPts val="0"/>
              </a:spcBef>
              <a:spcAft>
                <a:spcPts val="0"/>
              </a:spcAft>
              <a:buClr>
                <a:srgbClr val="FFFFFF"/>
              </a:buClr>
              <a:buSzPts val="1400"/>
              <a:buFont typeface="Raleway"/>
              <a:buChar char="●"/>
            </a:pPr>
            <a:r>
              <a:rPr lang="ar">
                <a:solidFill>
                  <a:srgbClr val="FFFFFF"/>
                </a:solidFill>
                <a:latin typeface="Raleway"/>
                <a:ea typeface="Raleway"/>
                <a:cs typeface="Raleway"/>
                <a:sym typeface="Raleway"/>
              </a:rPr>
              <a:t>First, it runs statements, and finally, the condition is checked.</a:t>
            </a:r>
            <a:endParaRPr>
              <a:solidFill>
                <a:srgbClr val="FFFFFF"/>
              </a:solidFill>
              <a:latin typeface="Raleway"/>
              <a:ea typeface="Raleway"/>
              <a:cs typeface="Raleway"/>
              <a:sym typeface="Raleway"/>
            </a:endParaRPr>
          </a:p>
          <a:p>
            <a:pPr indent="-317500" lvl="0" marL="457200" rtl="0" algn="l">
              <a:lnSpc>
                <a:spcPct val="150000"/>
              </a:lnSpc>
              <a:spcBef>
                <a:spcPts val="0"/>
              </a:spcBef>
              <a:spcAft>
                <a:spcPts val="0"/>
              </a:spcAft>
              <a:buClr>
                <a:srgbClr val="FFFFFF"/>
              </a:buClr>
              <a:buSzPts val="1400"/>
              <a:buFont typeface="Raleway"/>
              <a:buChar char="●"/>
            </a:pPr>
            <a:r>
              <a:rPr lang="ar">
                <a:solidFill>
                  <a:srgbClr val="FFFFFF"/>
                </a:solidFill>
                <a:latin typeface="Raleway"/>
                <a:ea typeface="Raleway"/>
                <a:cs typeface="Raleway"/>
                <a:sym typeface="Raleway"/>
              </a:rPr>
              <a:t>If the condition is true, the code inside {} is executed.</a:t>
            </a:r>
            <a:endParaRPr>
              <a:solidFill>
                <a:srgbClr val="FFFFFF"/>
              </a:solidFill>
              <a:latin typeface="Raleway"/>
              <a:ea typeface="Raleway"/>
              <a:cs typeface="Raleway"/>
              <a:sym typeface="Raleway"/>
            </a:endParaRPr>
          </a:p>
          <a:p>
            <a:pPr indent="-317500" lvl="0" marL="457200" rtl="0" algn="l">
              <a:lnSpc>
                <a:spcPct val="150000"/>
              </a:lnSpc>
              <a:spcBef>
                <a:spcPts val="0"/>
              </a:spcBef>
              <a:spcAft>
                <a:spcPts val="0"/>
              </a:spcAft>
              <a:buClr>
                <a:srgbClr val="FFFFFF"/>
              </a:buClr>
              <a:buSzPts val="1400"/>
              <a:buFont typeface="Raleway"/>
              <a:buChar char="●"/>
            </a:pPr>
            <a:r>
              <a:rPr lang="ar">
                <a:solidFill>
                  <a:srgbClr val="FFFFFF"/>
                </a:solidFill>
                <a:latin typeface="Raleway"/>
                <a:ea typeface="Raleway"/>
                <a:cs typeface="Raleway"/>
                <a:sym typeface="Raleway"/>
              </a:rPr>
              <a:t>The condition is re-checked until the condition is false.</a:t>
            </a:r>
            <a:endParaRPr>
              <a:solidFill>
                <a:srgbClr val="FFFFFF"/>
              </a:solidFill>
              <a:latin typeface="Raleway"/>
              <a:ea typeface="Raleway"/>
              <a:cs typeface="Raleway"/>
              <a:sym typeface="Raleway"/>
            </a:endParaRPr>
          </a:p>
          <a:p>
            <a:pPr indent="-317500" lvl="0" marL="457200" rtl="0" algn="l">
              <a:lnSpc>
                <a:spcPct val="150000"/>
              </a:lnSpc>
              <a:spcBef>
                <a:spcPts val="0"/>
              </a:spcBef>
              <a:spcAft>
                <a:spcPts val="0"/>
              </a:spcAft>
              <a:buClr>
                <a:srgbClr val="FFFFFF"/>
              </a:buClr>
              <a:buSzPts val="1400"/>
              <a:buFont typeface="Raleway"/>
              <a:buChar char="●"/>
            </a:pPr>
            <a:r>
              <a:rPr lang="ar">
                <a:solidFill>
                  <a:srgbClr val="FFFFFF"/>
                </a:solidFill>
                <a:latin typeface="Raleway"/>
                <a:ea typeface="Raleway"/>
                <a:cs typeface="Raleway"/>
                <a:sym typeface="Raleway"/>
              </a:rPr>
              <a:t>When the condition is false, the loop stops.</a:t>
            </a:r>
            <a:endParaRPr>
              <a:solidFill>
                <a:srgbClr val="FFFFFF"/>
              </a:solidFill>
              <a:latin typeface="Raleway"/>
              <a:ea typeface="Raleway"/>
              <a:cs typeface="Raleway"/>
              <a:sym typeface="Raleway"/>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6" name="Shape 1536"/>
        <p:cNvGrpSpPr/>
        <p:nvPr/>
      </p:nvGrpSpPr>
      <p:grpSpPr>
        <a:xfrm>
          <a:off x="0" y="0"/>
          <a:ext cx="0" cy="0"/>
          <a:chOff x="0" y="0"/>
          <a:chExt cx="0" cy="0"/>
        </a:xfrm>
      </p:grpSpPr>
      <p:sp>
        <p:nvSpPr>
          <p:cNvPr id="1537" name="Google Shape;1537;p131"/>
          <p:cNvSpPr txBox="1"/>
          <p:nvPr/>
        </p:nvSpPr>
        <p:spPr>
          <a:xfrm>
            <a:off x="753675" y="538250"/>
            <a:ext cx="7102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000">
                <a:solidFill>
                  <a:schemeClr val="lt1"/>
                </a:solidFill>
                <a:latin typeface="Raleway"/>
                <a:ea typeface="Raleway"/>
                <a:cs typeface="Raleway"/>
                <a:sym typeface="Raleway"/>
              </a:rPr>
              <a:t>Display Sum of n Natural Numbers Using Do While Loop</a:t>
            </a:r>
            <a:endParaRPr b="1" sz="2000">
              <a:solidFill>
                <a:schemeClr val="lt1"/>
              </a:solidFill>
              <a:latin typeface="Raleway"/>
              <a:ea typeface="Raleway"/>
              <a:cs typeface="Raleway"/>
              <a:sym typeface="Raleway"/>
            </a:endParaRPr>
          </a:p>
        </p:txBody>
      </p:sp>
      <p:pic>
        <p:nvPicPr>
          <p:cNvPr id="1538" name="Google Shape;1538;p131"/>
          <p:cNvPicPr preferRelativeResize="0"/>
          <p:nvPr/>
        </p:nvPicPr>
        <p:blipFill rotWithShape="1">
          <a:blip r:embed="rId3">
            <a:alphaModFix/>
          </a:blip>
          <a:srcRect b="0" l="0" r="0" t="0"/>
          <a:stretch/>
        </p:blipFill>
        <p:spPr>
          <a:xfrm>
            <a:off x="886425" y="1081725"/>
            <a:ext cx="3376175" cy="2313450"/>
          </a:xfrm>
          <a:prstGeom prst="rect">
            <a:avLst/>
          </a:prstGeom>
          <a:noFill/>
          <a:ln>
            <a:noFill/>
          </a:ln>
        </p:spPr>
      </p:pic>
      <p:sp>
        <p:nvSpPr>
          <p:cNvPr id="1539" name="Google Shape;1539;p131"/>
          <p:cNvSpPr txBox="1"/>
          <p:nvPr/>
        </p:nvSpPr>
        <p:spPr>
          <a:xfrm>
            <a:off x="4596175" y="1183600"/>
            <a:ext cx="39858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1600">
                <a:solidFill>
                  <a:schemeClr val="lt1"/>
                </a:solidFill>
                <a:latin typeface="Raleway"/>
                <a:ea typeface="Raleway"/>
                <a:cs typeface="Raleway"/>
                <a:sym typeface="Raleway"/>
              </a:rPr>
              <a:t>When The Condition Is False</a:t>
            </a:r>
            <a:endParaRPr b="1" sz="1600">
              <a:solidFill>
                <a:schemeClr val="lt1"/>
              </a:solidFill>
              <a:latin typeface="Raleway"/>
              <a:ea typeface="Raleway"/>
              <a:cs typeface="Raleway"/>
              <a:sym typeface="Raleway"/>
            </a:endParaRPr>
          </a:p>
          <a:p>
            <a:pPr indent="0" lvl="0" marL="0" rtl="0" algn="l">
              <a:spcBef>
                <a:spcPts val="0"/>
              </a:spcBef>
              <a:spcAft>
                <a:spcPts val="0"/>
              </a:spcAft>
              <a:buNone/>
            </a:pPr>
            <a:r>
              <a:t/>
            </a:r>
            <a:endParaRPr b="1" sz="1600">
              <a:solidFill>
                <a:schemeClr val="lt1"/>
              </a:solidFill>
              <a:latin typeface="Raleway"/>
              <a:ea typeface="Raleway"/>
              <a:cs typeface="Raleway"/>
              <a:sym typeface="Raleway"/>
            </a:endParaRPr>
          </a:p>
          <a:p>
            <a:pPr indent="0" lvl="0" marL="0" rtl="0" algn="l">
              <a:spcBef>
                <a:spcPts val="0"/>
              </a:spcBef>
              <a:spcAft>
                <a:spcPts val="0"/>
              </a:spcAft>
              <a:buNone/>
            </a:pPr>
            <a:r>
              <a:rPr lang="ar" sz="1500">
                <a:solidFill>
                  <a:schemeClr val="lt1"/>
                </a:solidFill>
                <a:latin typeface="Raleway"/>
                <a:ea typeface="Raleway"/>
                <a:cs typeface="Raleway"/>
                <a:sym typeface="Raleway"/>
              </a:rPr>
              <a:t>Let’s make one condition false and see the demo below. Hello got printed if the condition is false.</a:t>
            </a:r>
            <a:endParaRPr sz="1500">
              <a:solidFill>
                <a:schemeClr val="lt1"/>
              </a:solidFill>
              <a:latin typeface="Raleway"/>
              <a:ea typeface="Raleway"/>
              <a:cs typeface="Raleway"/>
              <a:sym typeface="Raleway"/>
            </a:endParaRPr>
          </a:p>
        </p:txBody>
      </p:sp>
      <p:pic>
        <p:nvPicPr>
          <p:cNvPr id="1540" name="Google Shape;1540;p131"/>
          <p:cNvPicPr preferRelativeResize="0"/>
          <p:nvPr/>
        </p:nvPicPr>
        <p:blipFill rotWithShape="1">
          <a:blip r:embed="rId4">
            <a:alphaModFix/>
          </a:blip>
          <a:srcRect b="0" l="0" r="0" t="0"/>
          <a:stretch/>
        </p:blipFill>
        <p:spPr>
          <a:xfrm>
            <a:off x="4605350" y="2797300"/>
            <a:ext cx="2027525" cy="1830300"/>
          </a:xfrm>
          <a:prstGeom prst="rect">
            <a:avLst/>
          </a:prstGeom>
          <a:noFill/>
          <a:ln>
            <a:noFill/>
          </a:ln>
        </p:spPr>
      </p:pic>
      <p:sp>
        <p:nvSpPr>
          <p:cNvPr id="1541" name="Google Shape;1541;p131"/>
          <p:cNvSpPr txBox="1"/>
          <p:nvPr/>
        </p:nvSpPr>
        <p:spPr>
          <a:xfrm>
            <a:off x="6916925" y="3734075"/>
            <a:ext cx="19782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1" lang="ar" sz="1500" u="none" cap="none" strike="noStrike">
                <a:solidFill>
                  <a:schemeClr val="lt1"/>
                </a:solidFill>
                <a:latin typeface="ABeeZee"/>
                <a:ea typeface="ABeeZee"/>
                <a:cs typeface="ABeeZee"/>
                <a:sym typeface="ABeeZee"/>
              </a:rPr>
              <a:t>Output</a:t>
            </a:r>
            <a:endParaRPr b="1" i="1" sz="1500" u="none" cap="none" strike="noStrike">
              <a:solidFill>
                <a:schemeClr val="lt1"/>
              </a:solidFill>
              <a:latin typeface="ABeeZee"/>
              <a:ea typeface="ABeeZee"/>
              <a:cs typeface="ABeeZee"/>
              <a:sym typeface="ABeeZee"/>
            </a:endParaRPr>
          </a:p>
        </p:txBody>
      </p:sp>
      <p:pic>
        <p:nvPicPr>
          <p:cNvPr id="1542" name="Google Shape;1542;p131"/>
          <p:cNvPicPr preferRelativeResize="0"/>
          <p:nvPr/>
        </p:nvPicPr>
        <p:blipFill rotWithShape="1">
          <a:blip r:embed="rId5">
            <a:alphaModFix/>
          </a:blip>
          <a:srcRect b="0" l="0" r="0" t="0"/>
          <a:stretch/>
        </p:blipFill>
        <p:spPr>
          <a:xfrm>
            <a:off x="7016125" y="4227550"/>
            <a:ext cx="781050" cy="4000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6" name="Shape 1546"/>
        <p:cNvGrpSpPr/>
        <p:nvPr/>
      </p:nvGrpSpPr>
      <p:grpSpPr>
        <a:xfrm>
          <a:off x="0" y="0"/>
          <a:ext cx="0" cy="0"/>
          <a:chOff x="0" y="0"/>
          <a:chExt cx="0" cy="0"/>
        </a:xfrm>
      </p:grpSpPr>
      <p:sp>
        <p:nvSpPr>
          <p:cNvPr id="1547" name="Google Shape;1547;p132"/>
          <p:cNvSpPr txBox="1"/>
          <p:nvPr>
            <p:ph type="title"/>
          </p:nvPr>
        </p:nvSpPr>
        <p:spPr>
          <a:xfrm>
            <a:off x="946650" y="1035000"/>
            <a:ext cx="7250700" cy="30735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p>
            <a:pPr indent="0" lvl="0" marL="0" rtl="0" algn="ctr">
              <a:spcBef>
                <a:spcPts val="0"/>
              </a:spcBef>
              <a:spcAft>
                <a:spcPts val="0"/>
              </a:spcAft>
              <a:buSzPts val="7200"/>
              <a:buNone/>
            </a:pPr>
            <a:r>
              <a:rPr b="1" lang="ar" sz="5100">
                <a:solidFill>
                  <a:schemeClr val="dk2"/>
                </a:solidFill>
                <a:highlight>
                  <a:schemeClr val="accent1"/>
                </a:highlight>
                <a:latin typeface="Raleway"/>
                <a:ea typeface="Raleway"/>
                <a:cs typeface="Raleway"/>
                <a:sym typeface="Raleway"/>
              </a:rPr>
              <a:t>BREAK AND CONTINUE</a:t>
            </a:r>
            <a:endParaRPr sz="4200">
              <a:solidFill>
                <a:schemeClr val="dk2"/>
              </a:solidFill>
              <a:highlight>
                <a:schemeClr val="accent1"/>
              </a:highligh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1" name="Shape 1551"/>
        <p:cNvGrpSpPr/>
        <p:nvPr/>
      </p:nvGrpSpPr>
      <p:grpSpPr>
        <a:xfrm>
          <a:off x="0" y="0"/>
          <a:ext cx="0" cy="0"/>
          <a:chOff x="0" y="0"/>
          <a:chExt cx="0" cy="0"/>
        </a:xfrm>
      </p:grpSpPr>
      <p:sp>
        <p:nvSpPr>
          <p:cNvPr id="1552" name="Google Shape;1552;p133"/>
          <p:cNvSpPr txBox="1"/>
          <p:nvPr/>
        </p:nvSpPr>
        <p:spPr>
          <a:xfrm>
            <a:off x="1054325" y="293700"/>
            <a:ext cx="7386600" cy="4556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lang="ar">
                <a:solidFill>
                  <a:srgbClr val="FFFFFF"/>
                </a:solidFill>
                <a:latin typeface="Raleway"/>
                <a:ea typeface="Raleway"/>
                <a:cs typeface="Raleway"/>
                <a:sym typeface="Raleway"/>
              </a:rPr>
              <a:t>While working on loops, we need to skip some elements or terminate the loop immediately without checking the condition. In such a situation, you can use the break and continue statement.</a:t>
            </a:r>
            <a:endParaRPr>
              <a:solidFill>
                <a:srgbClr val="FFFFFF"/>
              </a:solidFill>
              <a:latin typeface="Raleway"/>
              <a:ea typeface="Raleway"/>
              <a:cs typeface="Raleway"/>
              <a:sym typeface="Raleway"/>
            </a:endParaRPr>
          </a:p>
          <a:p>
            <a:pPr indent="0" lvl="0" marL="0" rtl="0" algn="l">
              <a:lnSpc>
                <a:spcPct val="150000"/>
              </a:lnSpc>
              <a:spcBef>
                <a:spcPts val="1200"/>
              </a:spcBef>
              <a:spcAft>
                <a:spcPts val="0"/>
              </a:spcAft>
              <a:buNone/>
            </a:pPr>
            <a:r>
              <a:rPr b="1" lang="ar" sz="1700">
                <a:solidFill>
                  <a:srgbClr val="FFFFFF"/>
                </a:solidFill>
                <a:latin typeface="Raleway"/>
                <a:ea typeface="Raleway"/>
                <a:cs typeface="Raleway"/>
                <a:sym typeface="Raleway"/>
              </a:rPr>
              <a:t>Break Statement</a:t>
            </a:r>
            <a:endParaRPr b="1" sz="1700">
              <a:solidFill>
                <a:srgbClr val="FFFFFF"/>
              </a:solidFill>
              <a:latin typeface="Raleway"/>
              <a:ea typeface="Raleway"/>
              <a:cs typeface="Raleway"/>
              <a:sym typeface="Raleway"/>
            </a:endParaRPr>
          </a:p>
          <a:p>
            <a:pPr indent="0" lvl="0" marL="0" rtl="0" algn="l">
              <a:lnSpc>
                <a:spcPct val="150000"/>
              </a:lnSpc>
              <a:spcBef>
                <a:spcPts val="1200"/>
              </a:spcBef>
              <a:spcAft>
                <a:spcPts val="0"/>
              </a:spcAft>
              <a:buNone/>
            </a:pPr>
            <a:r>
              <a:rPr lang="ar" sz="1300">
                <a:solidFill>
                  <a:srgbClr val="FFFFFF"/>
                </a:solidFill>
                <a:latin typeface="Raleway"/>
                <a:ea typeface="Raleway"/>
                <a:cs typeface="Raleway"/>
                <a:sym typeface="Raleway"/>
              </a:rPr>
              <a:t>Sometimes you will need to break out of the loop immediately without checking the condition. You can do this using break statement. The break statement is used to exit a loop. It stops the loop immediately, and the program’s control moves outside the loop</a:t>
            </a:r>
            <a:endParaRPr sz="1300">
              <a:solidFill>
                <a:srgbClr val="FFFFFF"/>
              </a:solidFill>
              <a:latin typeface="Raleway"/>
              <a:ea typeface="Raleway"/>
              <a:cs typeface="Raleway"/>
              <a:sym typeface="Raleway"/>
            </a:endParaRPr>
          </a:p>
          <a:p>
            <a:pPr indent="0" lvl="0" marL="0" rtl="0" algn="l">
              <a:lnSpc>
                <a:spcPct val="150000"/>
              </a:lnSpc>
              <a:spcBef>
                <a:spcPts val="1200"/>
              </a:spcBef>
              <a:spcAft>
                <a:spcPts val="0"/>
              </a:spcAft>
              <a:buNone/>
            </a:pPr>
            <a:r>
              <a:rPr b="1" lang="ar" sz="1700">
                <a:solidFill>
                  <a:srgbClr val="FFFFFF"/>
                </a:solidFill>
                <a:latin typeface="Raleway"/>
                <a:ea typeface="Raleway"/>
                <a:cs typeface="Raleway"/>
                <a:sym typeface="Raleway"/>
              </a:rPr>
              <a:t>Continue Statement</a:t>
            </a:r>
            <a:endParaRPr b="1" sz="1700">
              <a:solidFill>
                <a:srgbClr val="FFFFFF"/>
              </a:solidFill>
              <a:latin typeface="Raleway"/>
              <a:ea typeface="Raleway"/>
              <a:cs typeface="Raleway"/>
              <a:sym typeface="Raleway"/>
            </a:endParaRPr>
          </a:p>
          <a:p>
            <a:pPr indent="0" lvl="0" marL="0" rtl="0" algn="l">
              <a:lnSpc>
                <a:spcPct val="150000"/>
              </a:lnSpc>
              <a:spcBef>
                <a:spcPts val="1200"/>
              </a:spcBef>
              <a:spcAft>
                <a:spcPts val="1200"/>
              </a:spcAft>
              <a:buNone/>
            </a:pPr>
            <a:r>
              <a:rPr lang="ar" sz="1300">
                <a:solidFill>
                  <a:srgbClr val="FFFFFF"/>
                </a:solidFill>
                <a:latin typeface="Raleway"/>
                <a:ea typeface="Raleway"/>
                <a:cs typeface="Raleway"/>
                <a:sym typeface="Raleway"/>
              </a:rPr>
              <a:t>Sometimes you will need to skip an iteration for a specific condition. You can do this utilizing continue statement. The continue statement skips the current iteration of a loop. It will bypass the statement of the loop. It does not terminate the loop but rather continues with the next iteration</a:t>
            </a:r>
            <a:endParaRPr sz="1300">
              <a:solidFill>
                <a:srgbClr val="FFFFFF"/>
              </a:solidFill>
              <a:latin typeface="Raleway"/>
              <a:ea typeface="Raleway"/>
              <a:cs typeface="Raleway"/>
              <a:sym typeface="Raleway"/>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6" name="Shape 1556"/>
        <p:cNvGrpSpPr/>
        <p:nvPr/>
      </p:nvGrpSpPr>
      <p:grpSpPr>
        <a:xfrm>
          <a:off x="0" y="0"/>
          <a:ext cx="0" cy="0"/>
          <a:chOff x="0" y="0"/>
          <a:chExt cx="0" cy="0"/>
        </a:xfrm>
      </p:grpSpPr>
      <p:sp>
        <p:nvSpPr>
          <p:cNvPr id="1557" name="Google Shape;1557;p134"/>
          <p:cNvSpPr txBox="1"/>
          <p:nvPr/>
        </p:nvSpPr>
        <p:spPr>
          <a:xfrm>
            <a:off x="695650" y="965378"/>
            <a:ext cx="3761400" cy="19455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ar" sz="1800">
                <a:solidFill>
                  <a:srgbClr val="FFFFFF"/>
                </a:solidFill>
                <a:latin typeface="Raleway"/>
                <a:ea typeface="Raleway"/>
                <a:cs typeface="Raleway"/>
                <a:sym typeface="Raleway"/>
              </a:rPr>
              <a:t>Break In Dart For Loop</a:t>
            </a:r>
            <a:endParaRPr b="1" sz="1800">
              <a:solidFill>
                <a:srgbClr val="FFFFFF"/>
              </a:solidFill>
              <a:latin typeface="Raleway"/>
              <a:ea typeface="Raleway"/>
              <a:cs typeface="Raleway"/>
              <a:sym typeface="Raleway"/>
            </a:endParaRPr>
          </a:p>
          <a:p>
            <a:pPr indent="0" lvl="0" marL="0" rtl="0" algn="l">
              <a:spcBef>
                <a:spcPts val="0"/>
              </a:spcBef>
              <a:spcAft>
                <a:spcPts val="0"/>
              </a:spcAft>
              <a:buNone/>
            </a:pPr>
            <a:r>
              <a:t/>
            </a:r>
            <a:endParaRPr b="1" sz="1800">
              <a:solidFill>
                <a:srgbClr val="FFFFFF"/>
              </a:solidFill>
              <a:latin typeface="Raleway"/>
              <a:ea typeface="Raleway"/>
              <a:cs typeface="Raleway"/>
              <a:sym typeface="Raleway"/>
            </a:endParaRPr>
          </a:p>
          <a:p>
            <a:pPr indent="0" lvl="0" marL="0" rtl="0" algn="l">
              <a:lnSpc>
                <a:spcPct val="115000"/>
              </a:lnSpc>
              <a:spcBef>
                <a:spcPts val="0"/>
              </a:spcBef>
              <a:spcAft>
                <a:spcPts val="0"/>
              </a:spcAft>
              <a:buNone/>
            </a:pPr>
            <a:r>
              <a:rPr lang="ar">
                <a:solidFill>
                  <a:srgbClr val="FFFFFF"/>
                </a:solidFill>
                <a:latin typeface="Raleway"/>
                <a:ea typeface="Raleway"/>
                <a:cs typeface="Raleway"/>
                <a:sym typeface="Raleway"/>
              </a:rPr>
              <a:t>Here, the loop condition is true until the value of i is less than or equal to 10. However, the break says to go outside the loop when the value of i becomes 5.</a:t>
            </a:r>
            <a:endParaRPr>
              <a:solidFill>
                <a:srgbClr val="FFFFFF"/>
              </a:solidFill>
              <a:latin typeface="Raleway"/>
              <a:ea typeface="Raleway"/>
              <a:cs typeface="Raleway"/>
              <a:sym typeface="Raleway"/>
            </a:endParaRPr>
          </a:p>
          <a:p>
            <a:pPr indent="0" lvl="0" marL="0" rtl="0" algn="l">
              <a:spcBef>
                <a:spcPts val="0"/>
              </a:spcBef>
              <a:spcAft>
                <a:spcPts val="0"/>
              </a:spcAft>
              <a:buNone/>
            </a:pPr>
            <a:r>
              <a:t/>
            </a:r>
            <a:endParaRPr b="1">
              <a:solidFill>
                <a:srgbClr val="FFFFFF"/>
              </a:solidFill>
              <a:latin typeface="Raleway"/>
              <a:ea typeface="Raleway"/>
              <a:cs typeface="Raleway"/>
              <a:sym typeface="Raleway"/>
            </a:endParaRPr>
          </a:p>
        </p:txBody>
      </p:sp>
      <p:pic>
        <p:nvPicPr>
          <p:cNvPr id="1558" name="Google Shape;1558;p134"/>
          <p:cNvPicPr preferRelativeResize="0"/>
          <p:nvPr/>
        </p:nvPicPr>
        <p:blipFill rotWithShape="1">
          <a:blip r:embed="rId3">
            <a:alphaModFix/>
          </a:blip>
          <a:srcRect b="0" l="0" r="0" t="0"/>
          <a:stretch/>
        </p:blipFill>
        <p:spPr>
          <a:xfrm>
            <a:off x="755137" y="2800572"/>
            <a:ext cx="2641551" cy="1357424"/>
          </a:xfrm>
          <a:prstGeom prst="rect">
            <a:avLst/>
          </a:prstGeom>
          <a:noFill/>
          <a:ln>
            <a:noFill/>
          </a:ln>
        </p:spPr>
      </p:pic>
      <p:pic>
        <p:nvPicPr>
          <p:cNvPr id="1559" name="Google Shape;1559;p134"/>
          <p:cNvPicPr preferRelativeResize="0"/>
          <p:nvPr/>
        </p:nvPicPr>
        <p:blipFill rotWithShape="1">
          <a:blip r:embed="rId4">
            <a:alphaModFix/>
          </a:blip>
          <a:srcRect b="0" l="0" r="0" t="0"/>
          <a:stretch/>
        </p:blipFill>
        <p:spPr>
          <a:xfrm>
            <a:off x="3514459" y="2800572"/>
            <a:ext cx="368527" cy="1357424"/>
          </a:xfrm>
          <a:prstGeom prst="rect">
            <a:avLst/>
          </a:prstGeom>
          <a:noFill/>
          <a:ln>
            <a:noFill/>
          </a:ln>
        </p:spPr>
      </p:pic>
      <p:sp>
        <p:nvSpPr>
          <p:cNvPr id="1560" name="Google Shape;1560;p134"/>
          <p:cNvSpPr txBox="1"/>
          <p:nvPr/>
        </p:nvSpPr>
        <p:spPr>
          <a:xfrm>
            <a:off x="4457050" y="878800"/>
            <a:ext cx="3678300" cy="21933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ar" sz="1800">
                <a:solidFill>
                  <a:srgbClr val="FFFFFF"/>
                </a:solidFill>
                <a:latin typeface="Raleway"/>
                <a:ea typeface="Raleway"/>
                <a:cs typeface="Raleway"/>
                <a:sym typeface="Raleway"/>
              </a:rPr>
              <a:t>Continue In For Loop Dart</a:t>
            </a:r>
            <a:endParaRPr b="1" sz="1800">
              <a:solidFill>
                <a:srgbClr val="FFFFFF"/>
              </a:solidFill>
              <a:latin typeface="Raleway"/>
              <a:ea typeface="Raleway"/>
              <a:cs typeface="Raleway"/>
              <a:sym typeface="Raleway"/>
            </a:endParaRPr>
          </a:p>
          <a:p>
            <a:pPr indent="0" lvl="0" marL="0" rtl="0" algn="l">
              <a:spcBef>
                <a:spcPts val="0"/>
              </a:spcBef>
              <a:spcAft>
                <a:spcPts val="0"/>
              </a:spcAft>
              <a:buNone/>
            </a:pPr>
            <a:r>
              <a:t/>
            </a:r>
            <a:endParaRPr b="1" sz="1800">
              <a:solidFill>
                <a:srgbClr val="FFFFFF"/>
              </a:solidFill>
              <a:latin typeface="Raleway"/>
              <a:ea typeface="Raleway"/>
              <a:cs typeface="Raleway"/>
              <a:sym typeface="Raleway"/>
            </a:endParaRPr>
          </a:p>
          <a:p>
            <a:pPr indent="0" lvl="0" marL="0" rtl="0" algn="l">
              <a:lnSpc>
                <a:spcPct val="115000"/>
              </a:lnSpc>
              <a:spcBef>
                <a:spcPts val="0"/>
              </a:spcBef>
              <a:spcAft>
                <a:spcPts val="0"/>
              </a:spcAft>
              <a:buNone/>
            </a:pPr>
            <a:r>
              <a:rPr lang="ar">
                <a:solidFill>
                  <a:srgbClr val="FFFFFF"/>
                </a:solidFill>
                <a:latin typeface="Raleway"/>
                <a:ea typeface="Raleway"/>
                <a:cs typeface="Raleway"/>
                <a:sym typeface="Raleway"/>
              </a:rPr>
              <a:t>Here, the loop condition is true until the value of i is more than or equal to 1. However, the continue says to go to the next iteration of the loop when the value of i becomes 4.</a:t>
            </a:r>
            <a:endParaRPr>
              <a:solidFill>
                <a:srgbClr val="FFFFFF"/>
              </a:solidFill>
              <a:latin typeface="Raleway"/>
              <a:ea typeface="Raleway"/>
              <a:cs typeface="Raleway"/>
              <a:sym typeface="Raleway"/>
            </a:endParaRPr>
          </a:p>
          <a:p>
            <a:pPr indent="0" lvl="0" marL="0" rtl="0" algn="l">
              <a:spcBef>
                <a:spcPts val="0"/>
              </a:spcBef>
              <a:spcAft>
                <a:spcPts val="0"/>
              </a:spcAft>
              <a:buNone/>
            </a:pPr>
            <a:r>
              <a:t/>
            </a:r>
            <a:endParaRPr b="1">
              <a:solidFill>
                <a:srgbClr val="FFFFFF"/>
              </a:solidFill>
              <a:latin typeface="Raleway"/>
              <a:ea typeface="Raleway"/>
              <a:cs typeface="Raleway"/>
              <a:sym typeface="Raleway"/>
            </a:endParaRPr>
          </a:p>
        </p:txBody>
      </p:sp>
      <p:pic>
        <p:nvPicPr>
          <p:cNvPr id="1561" name="Google Shape;1561;p134"/>
          <p:cNvPicPr preferRelativeResize="0"/>
          <p:nvPr/>
        </p:nvPicPr>
        <p:blipFill rotWithShape="1">
          <a:blip r:embed="rId5">
            <a:alphaModFix/>
          </a:blip>
          <a:srcRect b="0" l="0" r="0" t="0"/>
          <a:stretch/>
        </p:blipFill>
        <p:spPr>
          <a:xfrm>
            <a:off x="4503159" y="3072102"/>
            <a:ext cx="3075162" cy="1656944"/>
          </a:xfrm>
          <a:prstGeom prst="rect">
            <a:avLst/>
          </a:prstGeom>
          <a:noFill/>
          <a:ln>
            <a:noFill/>
          </a:ln>
        </p:spPr>
      </p:pic>
      <p:pic>
        <p:nvPicPr>
          <p:cNvPr id="1562" name="Google Shape;1562;p134"/>
          <p:cNvPicPr preferRelativeResize="0"/>
          <p:nvPr/>
        </p:nvPicPr>
        <p:blipFill rotWithShape="1">
          <a:blip r:embed="rId6">
            <a:alphaModFix/>
          </a:blip>
          <a:srcRect b="0" l="0" r="0" t="0"/>
          <a:stretch/>
        </p:blipFill>
        <p:spPr>
          <a:xfrm>
            <a:off x="7916661" y="3072102"/>
            <a:ext cx="434693" cy="1656948"/>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6" name="Shape 1566"/>
        <p:cNvGrpSpPr/>
        <p:nvPr/>
      </p:nvGrpSpPr>
      <p:grpSpPr>
        <a:xfrm>
          <a:off x="0" y="0"/>
          <a:ext cx="0" cy="0"/>
          <a:chOff x="0" y="0"/>
          <a:chExt cx="0" cy="0"/>
        </a:xfrm>
      </p:grpSpPr>
      <p:sp>
        <p:nvSpPr>
          <p:cNvPr id="1567" name="Google Shape;1567;p135"/>
          <p:cNvSpPr txBox="1"/>
          <p:nvPr>
            <p:ph type="title"/>
          </p:nvPr>
        </p:nvSpPr>
        <p:spPr>
          <a:xfrm>
            <a:off x="946650" y="1035000"/>
            <a:ext cx="7250700" cy="30735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ar" sz="5600">
                <a:solidFill>
                  <a:schemeClr val="dk2"/>
                </a:solidFill>
                <a:highlight>
                  <a:srgbClr val="FDB327"/>
                </a:highlight>
              </a:rPr>
              <a:t>Functions</a:t>
            </a:r>
            <a:endParaRPr sz="5600">
              <a:solidFill>
                <a:schemeClr val="dk2"/>
              </a:solidFill>
              <a:highlight>
                <a:srgbClr val="FDB327"/>
              </a:highligh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571" name="Shape 1571"/>
        <p:cNvGrpSpPr/>
        <p:nvPr/>
      </p:nvGrpSpPr>
      <p:grpSpPr>
        <a:xfrm>
          <a:off x="0" y="0"/>
          <a:ext cx="0" cy="0"/>
          <a:chOff x="0" y="0"/>
          <a:chExt cx="0" cy="0"/>
        </a:xfrm>
      </p:grpSpPr>
      <p:sp>
        <p:nvSpPr>
          <p:cNvPr id="1572" name="Google Shape;1572;p136"/>
          <p:cNvSpPr txBox="1"/>
          <p:nvPr/>
        </p:nvSpPr>
        <p:spPr>
          <a:xfrm>
            <a:off x="1081100" y="525775"/>
            <a:ext cx="7641600" cy="295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ar" sz="2000">
                <a:solidFill>
                  <a:srgbClr val="3B3B3B"/>
                </a:solidFill>
                <a:highlight>
                  <a:schemeClr val="accent1"/>
                </a:highlight>
                <a:latin typeface="Raleway"/>
                <a:ea typeface="Raleway"/>
                <a:cs typeface="Raleway"/>
                <a:sym typeface="Raleway"/>
              </a:rPr>
              <a:t>Functions</a:t>
            </a:r>
            <a:r>
              <a:rPr b="1" lang="ar" sz="2000">
                <a:solidFill>
                  <a:srgbClr val="3B3B3B"/>
                </a:solidFill>
                <a:latin typeface="Raleway"/>
                <a:ea typeface="Raleway"/>
                <a:cs typeface="Raleway"/>
                <a:sym typeface="Raleway"/>
              </a:rPr>
              <a:t> </a:t>
            </a:r>
            <a:r>
              <a:rPr lang="ar" sz="1500">
                <a:solidFill>
                  <a:schemeClr val="lt1"/>
                </a:solidFill>
                <a:latin typeface="Raleway"/>
                <a:ea typeface="Raleway"/>
                <a:cs typeface="Raleway"/>
                <a:sym typeface="Raleway"/>
              </a:rPr>
              <a:t>are the block of code that performs a specific task. They are created when some statements are repeatedly occurring in the program. The function helps reusability of the code in the program.</a:t>
            </a:r>
            <a:endParaRPr sz="1500">
              <a:solidFill>
                <a:schemeClr val="lt1"/>
              </a:solidFill>
              <a:latin typeface="Raleway"/>
              <a:ea typeface="Raleway"/>
              <a:cs typeface="Raleway"/>
              <a:sym typeface="Raleway"/>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lt1"/>
              </a:solidFill>
              <a:latin typeface="Raleway"/>
              <a:ea typeface="Raleway"/>
              <a:cs typeface="Raleway"/>
              <a:sym typeface="Raleway"/>
            </a:endParaRPr>
          </a:p>
          <a:p>
            <a:pPr indent="0" lvl="0" marL="0" rtl="0" algn="l">
              <a:lnSpc>
                <a:spcPct val="115000"/>
              </a:lnSpc>
              <a:spcBef>
                <a:spcPts val="1400"/>
              </a:spcBef>
              <a:spcAft>
                <a:spcPts val="0"/>
              </a:spcAft>
              <a:buClr>
                <a:schemeClr val="dk1"/>
              </a:buClr>
              <a:buSzPts val="1100"/>
              <a:buFont typeface="Arial"/>
              <a:buNone/>
            </a:pPr>
            <a:r>
              <a:rPr b="1" lang="ar" sz="1500">
                <a:solidFill>
                  <a:schemeClr val="lt1"/>
                </a:solidFill>
                <a:latin typeface="Raleway"/>
                <a:ea typeface="Raleway"/>
                <a:cs typeface="Raleway"/>
                <a:sym typeface="Raleway"/>
              </a:rPr>
              <a:t>Function Advantages</a:t>
            </a:r>
            <a:endParaRPr b="1" sz="1500">
              <a:solidFill>
                <a:schemeClr val="lt1"/>
              </a:solidFill>
              <a:latin typeface="Raleway"/>
              <a:ea typeface="Raleway"/>
              <a:cs typeface="Raleway"/>
              <a:sym typeface="Raleway"/>
            </a:endParaRPr>
          </a:p>
          <a:p>
            <a:pPr indent="-304800" lvl="0" marL="457200" rtl="0" algn="l">
              <a:lnSpc>
                <a:spcPct val="150000"/>
              </a:lnSpc>
              <a:spcBef>
                <a:spcPts val="1200"/>
              </a:spcBef>
              <a:spcAft>
                <a:spcPts val="0"/>
              </a:spcAft>
              <a:buClr>
                <a:schemeClr val="lt1"/>
              </a:buClr>
              <a:buSzPts val="1200"/>
              <a:buFont typeface="Raleway"/>
              <a:buChar char="●"/>
            </a:pPr>
            <a:r>
              <a:rPr lang="ar" sz="1200">
                <a:solidFill>
                  <a:schemeClr val="lt1"/>
                </a:solidFill>
                <a:latin typeface="Raleway"/>
                <a:ea typeface="Raleway"/>
                <a:cs typeface="Raleway"/>
                <a:sym typeface="Raleway"/>
              </a:rPr>
              <a:t>Avoid Code Repetition</a:t>
            </a:r>
            <a:endParaRPr sz="1200">
              <a:solidFill>
                <a:schemeClr val="lt1"/>
              </a:solidFill>
              <a:latin typeface="Raleway"/>
              <a:ea typeface="Raleway"/>
              <a:cs typeface="Raleway"/>
              <a:sym typeface="Raleway"/>
            </a:endParaRPr>
          </a:p>
          <a:p>
            <a:pPr indent="-304800" lvl="0" marL="457200" rtl="0" algn="l">
              <a:lnSpc>
                <a:spcPct val="150000"/>
              </a:lnSpc>
              <a:spcBef>
                <a:spcPts val="0"/>
              </a:spcBef>
              <a:spcAft>
                <a:spcPts val="0"/>
              </a:spcAft>
              <a:buClr>
                <a:schemeClr val="lt1"/>
              </a:buClr>
              <a:buSzPts val="1200"/>
              <a:buFont typeface="Raleway"/>
              <a:buChar char="●"/>
            </a:pPr>
            <a:r>
              <a:rPr lang="ar" sz="1200">
                <a:solidFill>
                  <a:schemeClr val="lt1"/>
                </a:solidFill>
                <a:latin typeface="Raleway"/>
                <a:ea typeface="Raleway"/>
                <a:cs typeface="Raleway"/>
                <a:sym typeface="Raleway"/>
              </a:rPr>
              <a:t>Easy to divide the complex program </a:t>
            </a:r>
            <a:br>
              <a:rPr lang="ar" sz="1200">
                <a:solidFill>
                  <a:schemeClr val="lt1"/>
                </a:solidFill>
                <a:latin typeface="Raleway"/>
                <a:ea typeface="Raleway"/>
                <a:cs typeface="Raleway"/>
                <a:sym typeface="Raleway"/>
              </a:rPr>
            </a:br>
            <a:r>
              <a:rPr lang="ar" sz="1200">
                <a:solidFill>
                  <a:schemeClr val="lt1"/>
                </a:solidFill>
                <a:latin typeface="Raleway"/>
                <a:ea typeface="Raleway"/>
                <a:cs typeface="Raleway"/>
                <a:sym typeface="Raleway"/>
              </a:rPr>
              <a:t>into smaller parts</a:t>
            </a:r>
            <a:endParaRPr sz="1200">
              <a:solidFill>
                <a:schemeClr val="lt1"/>
              </a:solidFill>
              <a:latin typeface="Raleway"/>
              <a:ea typeface="Raleway"/>
              <a:cs typeface="Raleway"/>
              <a:sym typeface="Raleway"/>
            </a:endParaRPr>
          </a:p>
          <a:p>
            <a:pPr indent="-304800" lvl="0" marL="457200" rtl="0" algn="l">
              <a:lnSpc>
                <a:spcPct val="150000"/>
              </a:lnSpc>
              <a:spcBef>
                <a:spcPts val="0"/>
              </a:spcBef>
              <a:spcAft>
                <a:spcPts val="0"/>
              </a:spcAft>
              <a:buClr>
                <a:schemeClr val="lt1"/>
              </a:buClr>
              <a:buSzPts val="1200"/>
              <a:buFont typeface="Raleway"/>
              <a:buChar char="●"/>
            </a:pPr>
            <a:r>
              <a:rPr lang="ar" sz="1200">
                <a:solidFill>
                  <a:schemeClr val="lt1"/>
                </a:solidFill>
                <a:latin typeface="Raleway"/>
                <a:ea typeface="Raleway"/>
                <a:cs typeface="Raleway"/>
                <a:sym typeface="Raleway"/>
              </a:rPr>
              <a:t>Helps to write a clean code</a:t>
            </a:r>
            <a:endParaRPr b="1" sz="3500">
              <a:solidFill>
                <a:schemeClr val="lt1"/>
              </a:solidFill>
              <a:latin typeface="Raleway"/>
              <a:ea typeface="Raleway"/>
              <a:cs typeface="Raleway"/>
              <a:sym typeface="Raleway"/>
            </a:endParaRPr>
          </a:p>
        </p:txBody>
      </p:sp>
      <p:pic>
        <p:nvPicPr>
          <p:cNvPr id="1573" name="Google Shape;1573;p136"/>
          <p:cNvPicPr preferRelativeResize="0"/>
          <p:nvPr/>
        </p:nvPicPr>
        <p:blipFill>
          <a:blip r:embed="rId3">
            <a:alphaModFix/>
          </a:blip>
          <a:stretch>
            <a:fillRect/>
          </a:stretch>
        </p:blipFill>
        <p:spPr>
          <a:xfrm>
            <a:off x="819950" y="3532150"/>
            <a:ext cx="3833000" cy="608025"/>
          </a:xfrm>
          <a:prstGeom prst="rect">
            <a:avLst/>
          </a:prstGeom>
          <a:noFill/>
          <a:ln>
            <a:noFill/>
          </a:ln>
        </p:spPr>
      </p:pic>
      <p:sp>
        <p:nvSpPr>
          <p:cNvPr id="1574" name="Google Shape;1574;p136"/>
          <p:cNvSpPr txBox="1"/>
          <p:nvPr/>
        </p:nvSpPr>
        <p:spPr>
          <a:xfrm>
            <a:off x="4787250" y="1514750"/>
            <a:ext cx="3833100" cy="322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ar" sz="1300">
                <a:solidFill>
                  <a:schemeClr val="lt1"/>
                </a:solidFill>
                <a:latin typeface="Raleway"/>
                <a:ea typeface="Raleway"/>
                <a:cs typeface="Raleway"/>
                <a:sym typeface="Raleway"/>
              </a:rPr>
              <a:t>Return type:</a:t>
            </a:r>
            <a:r>
              <a:rPr lang="ar" sz="1300">
                <a:solidFill>
                  <a:schemeClr val="lt1"/>
                </a:solidFill>
                <a:latin typeface="Raleway"/>
                <a:ea typeface="Raleway"/>
                <a:cs typeface="Raleway"/>
                <a:sym typeface="Raleway"/>
              </a:rPr>
              <a:t> It tells you the function output type. It can be void, String, int, double, etc. If the function doesn’t return anything, you can use void as the return type.</a:t>
            </a:r>
            <a:endParaRPr sz="1300">
              <a:solidFill>
                <a:schemeClr val="lt1"/>
              </a:solidFill>
              <a:latin typeface="Raleway"/>
              <a:ea typeface="Raleway"/>
              <a:cs typeface="Raleway"/>
              <a:sym typeface="Raleway"/>
            </a:endParaRPr>
          </a:p>
          <a:p>
            <a:pPr indent="0" lvl="0" marL="0" rtl="0" algn="l">
              <a:lnSpc>
                <a:spcPct val="115000"/>
              </a:lnSpc>
              <a:spcBef>
                <a:spcPts val="1200"/>
              </a:spcBef>
              <a:spcAft>
                <a:spcPts val="0"/>
              </a:spcAft>
              <a:buNone/>
            </a:pPr>
            <a:r>
              <a:rPr b="1" lang="ar" sz="1300">
                <a:solidFill>
                  <a:schemeClr val="lt1"/>
                </a:solidFill>
                <a:latin typeface="Raleway"/>
                <a:ea typeface="Raleway"/>
                <a:cs typeface="Raleway"/>
                <a:sym typeface="Raleway"/>
              </a:rPr>
              <a:t>Function Name:</a:t>
            </a:r>
            <a:r>
              <a:rPr lang="ar" sz="1300">
                <a:solidFill>
                  <a:schemeClr val="lt1"/>
                </a:solidFill>
                <a:latin typeface="Raleway"/>
                <a:ea typeface="Raleway"/>
                <a:cs typeface="Raleway"/>
                <a:sym typeface="Raleway"/>
              </a:rPr>
              <a:t> You can name functions by almost any name. Always follow a lowerCamelCase naming convention like void printName().</a:t>
            </a:r>
            <a:endParaRPr sz="1300">
              <a:solidFill>
                <a:schemeClr val="lt1"/>
              </a:solidFill>
              <a:latin typeface="Raleway"/>
              <a:ea typeface="Raleway"/>
              <a:cs typeface="Raleway"/>
              <a:sym typeface="Raleway"/>
            </a:endParaRPr>
          </a:p>
          <a:p>
            <a:pPr indent="0" lvl="0" marL="0" rtl="0" algn="l">
              <a:lnSpc>
                <a:spcPct val="115000"/>
              </a:lnSpc>
              <a:spcBef>
                <a:spcPts val="1200"/>
              </a:spcBef>
              <a:spcAft>
                <a:spcPts val="1200"/>
              </a:spcAft>
              <a:buNone/>
            </a:pPr>
            <a:r>
              <a:rPr b="1" lang="ar" sz="1300">
                <a:solidFill>
                  <a:schemeClr val="lt1"/>
                </a:solidFill>
                <a:latin typeface="Raleway"/>
                <a:ea typeface="Raleway"/>
                <a:cs typeface="Raleway"/>
                <a:sym typeface="Raleway"/>
              </a:rPr>
              <a:t>Parameters:</a:t>
            </a:r>
            <a:r>
              <a:rPr lang="ar" sz="1300">
                <a:solidFill>
                  <a:schemeClr val="lt1"/>
                </a:solidFill>
                <a:latin typeface="Raleway"/>
                <a:ea typeface="Raleway"/>
                <a:cs typeface="Raleway"/>
                <a:sym typeface="Raleway"/>
              </a:rPr>
              <a:t> Parameters are the input to the function, which you can write inside the bracket (). Always follow a lowerCamelCase naming convention for your function parameter.</a:t>
            </a:r>
            <a:endParaRPr sz="1300">
              <a:solidFill>
                <a:schemeClr val="lt1"/>
              </a:solidFill>
              <a:latin typeface="Raleway"/>
              <a:ea typeface="Raleway"/>
              <a:cs typeface="Raleway"/>
              <a:sym typeface="Raleway"/>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8" name="Shape 1578"/>
        <p:cNvGrpSpPr/>
        <p:nvPr/>
      </p:nvGrpSpPr>
      <p:grpSpPr>
        <a:xfrm>
          <a:off x="0" y="0"/>
          <a:ext cx="0" cy="0"/>
          <a:chOff x="0" y="0"/>
          <a:chExt cx="0" cy="0"/>
        </a:xfrm>
      </p:grpSpPr>
      <p:sp>
        <p:nvSpPr>
          <p:cNvPr id="1579" name="Google Shape;1579;p137"/>
          <p:cNvSpPr txBox="1"/>
          <p:nvPr/>
        </p:nvSpPr>
        <p:spPr>
          <a:xfrm>
            <a:off x="1169375" y="531575"/>
            <a:ext cx="7505700" cy="82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ar" sz="1600">
                <a:solidFill>
                  <a:srgbClr val="3B3B3B"/>
                </a:solidFill>
                <a:highlight>
                  <a:schemeClr val="accent1"/>
                </a:highlight>
                <a:latin typeface="Raleway"/>
                <a:ea typeface="Raleway"/>
                <a:cs typeface="Raleway"/>
                <a:sym typeface="Raleway"/>
              </a:rPr>
              <a:t>Function That Prints Name</a:t>
            </a:r>
            <a:endParaRPr b="1" sz="1600">
              <a:solidFill>
                <a:srgbClr val="3B3B3B"/>
              </a:solidFill>
              <a:highlight>
                <a:schemeClr val="accent1"/>
              </a:highlight>
              <a:latin typeface="Raleway"/>
              <a:ea typeface="Raleway"/>
              <a:cs typeface="Raleway"/>
              <a:sym typeface="Raleway"/>
            </a:endParaRPr>
          </a:p>
          <a:p>
            <a:pPr indent="0" lvl="0" marL="0" rtl="0" algn="l">
              <a:lnSpc>
                <a:spcPct val="115000"/>
              </a:lnSpc>
              <a:spcBef>
                <a:spcPts val="1200"/>
              </a:spcBef>
              <a:spcAft>
                <a:spcPts val="1200"/>
              </a:spcAft>
              <a:buNone/>
            </a:pPr>
            <a:r>
              <a:rPr lang="ar" sz="1300">
                <a:solidFill>
                  <a:schemeClr val="lt1"/>
                </a:solidFill>
                <a:latin typeface="Raleway"/>
                <a:ea typeface="Raleway"/>
                <a:cs typeface="Raleway"/>
                <a:sym typeface="Raleway"/>
              </a:rPr>
              <a:t>This is a simple program that prints name using function. The name of function is printName().</a:t>
            </a:r>
            <a:endParaRPr sz="1300">
              <a:solidFill>
                <a:schemeClr val="lt1"/>
              </a:solidFill>
              <a:latin typeface="Raleway"/>
              <a:ea typeface="Raleway"/>
              <a:cs typeface="Raleway"/>
              <a:sym typeface="Raleway"/>
            </a:endParaRPr>
          </a:p>
        </p:txBody>
      </p:sp>
      <p:pic>
        <p:nvPicPr>
          <p:cNvPr id="1580" name="Google Shape;1580;p137"/>
          <p:cNvPicPr preferRelativeResize="0"/>
          <p:nvPr/>
        </p:nvPicPr>
        <p:blipFill>
          <a:blip r:embed="rId3">
            <a:alphaModFix/>
          </a:blip>
          <a:stretch>
            <a:fillRect/>
          </a:stretch>
        </p:blipFill>
        <p:spPr>
          <a:xfrm>
            <a:off x="1213625" y="1435075"/>
            <a:ext cx="4652475" cy="1615913"/>
          </a:xfrm>
          <a:prstGeom prst="rect">
            <a:avLst/>
          </a:prstGeom>
          <a:noFill/>
          <a:ln>
            <a:noFill/>
          </a:ln>
        </p:spPr>
      </p:pic>
      <p:sp>
        <p:nvSpPr>
          <p:cNvPr id="1581" name="Google Shape;1581;p137"/>
          <p:cNvSpPr txBox="1"/>
          <p:nvPr/>
        </p:nvSpPr>
        <p:spPr>
          <a:xfrm>
            <a:off x="1169375" y="3174700"/>
            <a:ext cx="1482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ar" sz="1500">
                <a:solidFill>
                  <a:schemeClr val="lt1"/>
                </a:solidFill>
                <a:latin typeface="Calibri"/>
                <a:ea typeface="Calibri"/>
                <a:cs typeface="Calibri"/>
                <a:sym typeface="Calibri"/>
              </a:rPr>
              <a:t>output</a:t>
            </a:r>
            <a:endParaRPr b="1" i="1" sz="1500">
              <a:solidFill>
                <a:schemeClr val="lt1"/>
              </a:solidFill>
              <a:latin typeface="Calibri"/>
              <a:ea typeface="Calibri"/>
              <a:cs typeface="Calibri"/>
              <a:sym typeface="Calibri"/>
            </a:endParaRPr>
          </a:p>
        </p:txBody>
      </p:sp>
      <p:pic>
        <p:nvPicPr>
          <p:cNvPr id="1582" name="Google Shape;1582;p137"/>
          <p:cNvPicPr preferRelativeResize="0"/>
          <p:nvPr/>
        </p:nvPicPr>
        <p:blipFill>
          <a:blip r:embed="rId4">
            <a:alphaModFix/>
          </a:blip>
          <a:stretch>
            <a:fillRect/>
          </a:stretch>
        </p:blipFill>
        <p:spPr>
          <a:xfrm>
            <a:off x="1213625" y="3590200"/>
            <a:ext cx="3359800" cy="3524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6" name="Shape 1586"/>
        <p:cNvGrpSpPr/>
        <p:nvPr/>
      </p:nvGrpSpPr>
      <p:grpSpPr>
        <a:xfrm>
          <a:off x="0" y="0"/>
          <a:ext cx="0" cy="0"/>
          <a:chOff x="0" y="0"/>
          <a:chExt cx="0" cy="0"/>
        </a:xfrm>
      </p:grpSpPr>
      <p:sp>
        <p:nvSpPr>
          <p:cNvPr id="1587" name="Google Shape;1587;p138"/>
          <p:cNvSpPr txBox="1"/>
          <p:nvPr/>
        </p:nvSpPr>
        <p:spPr>
          <a:xfrm>
            <a:off x="1133325" y="702125"/>
            <a:ext cx="8187000" cy="11730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1400"/>
              </a:spcBef>
              <a:spcAft>
                <a:spcPts val="0"/>
              </a:spcAft>
              <a:buNone/>
            </a:pPr>
            <a:r>
              <a:rPr b="1" lang="ar" sz="1600">
                <a:solidFill>
                  <a:srgbClr val="3B3B3B"/>
                </a:solidFill>
                <a:highlight>
                  <a:schemeClr val="accent1"/>
                </a:highlight>
                <a:latin typeface="Raleway"/>
                <a:ea typeface="Raleway"/>
                <a:cs typeface="Raleway"/>
                <a:sym typeface="Raleway"/>
              </a:rPr>
              <a:t>Function To Find Sum of Two Numbers</a:t>
            </a:r>
            <a:endParaRPr b="1" sz="1600">
              <a:solidFill>
                <a:srgbClr val="3B3B3B"/>
              </a:solidFill>
              <a:highlight>
                <a:schemeClr val="accent1"/>
              </a:highlight>
              <a:latin typeface="Raleway"/>
              <a:ea typeface="Raleway"/>
              <a:cs typeface="Raleway"/>
              <a:sym typeface="Raleway"/>
            </a:endParaRPr>
          </a:p>
          <a:p>
            <a:pPr indent="0" lvl="0" marL="0" rtl="0" algn="l">
              <a:lnSpc>
                <a:spcPct val="115000"/>
              </a:lnSpc>
              <a:spcBef>
                <a:spcPts val="1200"/>
              </a:spcBef>
              <a:spcAft>
                <a:spcPts val="0"/>
              </a:spcAft>
              <a:buNone/>
            </a:pPr>
            <a:r>
              <a:rPr lang="ar" sz="1200">
                <a:solidFill>
                  <a:schemeClr val="lt1"/>
                </a:solidFill>
                <a:latin typeface="Raleway"/>
                <a:ea typeface="Raleway"/>
                <a:cs typeface="Raleway"/>
                <a:sym typeface="Raleway"/>
              </a:rPr>
              <a:t>This function finds the sum of two numbers. Here, the function accepts two parameters.</a:t>
            </a:r>
            <a:endParaRPr sz="1200">
              <a:solidFill>
                <a:schemeClr val="lt1"/>
              </a:solidFill>
              <a:latin typeface="Raleway"/>
              <a:ea typeface="Raleway"/>
              <a:cs typeface="Raleway"/>
              <a:sym typeface="Raleway"/>
            </a:endParaRPr>
          </a:p>
          <a:p>
            <a:pPr indent="0" lvl="0" marL="0" rtl="0" algn="l">
              <a:lnSpc>
                <a:spcPct val="115000"/>
              </a:lnSpc>
              <a:spcBef>
                <a:spcPts val="1200"/>
              </a:spcBef>
              <a:spcAft>
                <a:spcPts val="1200"/>
              </a:spcAft>
              <a:buNone/>
            </a:pPr>
            <a:r>
              <a:rPr lang="ar" sz="1200">
                <a:solidFill>
                  <a:schemeClr val="lt1"/>
                </a:solidFill>
                <a:latin typeface="Raleway"/>
                <a:ea typeface="Raleway"/>
                <a:cs typeface="Raleway"/>
                <a:sym typeface="Raleway"/>
              </a:rPr>
              <a:t>i.e., num1 and num2, and the return type is void.</a:t>
            </a:r>
            <a:endParaRPr sz="1300">
              <a:solidFill>
                <a:schemeClr val="lt1"/>
              </a:solidFill>
              <a:latin typeface="Raleway"/>
              <a:ea typeface="Raleway"/>
              <a:cs typeface="Raleway"/>
              <a:sym typeface="Raleway"/>
            </a:endParaRPr>
          </a:p>
        </p:txBody>
      </p:sp>
      <p:pic>
        <p:nvPicPr>
          <p:cNvPr id="1588" name="Google Shape;1588;p138"/>
          <p:cNvPicPr preferRelativeResize="0"/>
          <p:nvPr/>
        </p:nvPicPr>
        <p:blipFill>
          <a:blip r:embed="rId3">
            <a:alphaModFix/>
          </a:blip>
          <a:stretch>
            <a:fillRect/>
          </a:stretch>
        </p:blipFill>
        <p:spPr>
          <a:xfrm>
            <a:off x="1226225" y="1914850"/>
            <a:ext cx="3704450" cy="1671250"/>
          </a:xfrm>
          <a:prstGeom prst="rect">
            <a:avLst/>
          </a:prstGeom>
          <a:noFill/>
          <a:ln>
            <a:noFill/>
          </a:ln>
        </p:spPr>
      </p:pic>
      <p:pic>
        <p:nvPicPr>
          <p:cNvPr id="1589" name="Google Shape;1589;p138"/>
          <p:cNvPicPr preferRelativeResize="0"/>
          <p:nvPr/>
        </p:nvPicPr>
        <p:blipFill>
          <a:blip r:embed="rId4">
            <a:alphaModFix/>
          </a:blip>
          <a:stretch>
            <a:fillRect/>
          </a:stretch>
        </p:blipFill>
        <p:spPr>
          <a:xfrm>
            <a:off x="1226225" y="4041325"/>
            <a:ext cx="1533525" cy="400050"/>
          </a:xfrm>
          <a:prstGeom prst="rect">
            <a:avLst/>
          </a:prstGeom>
          <a:noFill/>
          <a:ln>
            <a:noFill/>
          </a:ln>
        </p:spPr>
      </p:pic>
      <p:sp>
        <p:nvSpPr>
          <p:cNvPr id="1590" name="Google Shape;1590;p138"/>
          <p:cNvSpPr txBox="1"/>
          <p:nvPr/>
        </p:nvSpPr>
        <p:spPr>
          <a:xfrm>
            <a:off x="1163338" y="3625825"/>
            <a:ext cx="1305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ar" sz="1500">
                <a:solidFill>
                  <a:schemeClr val="lt1"/>
                </a:solidFill>
                <a:latin typeface="Calibri"/>
                <a:ea typeface="Calibri"/>
                <a:cs typeface="Calibri"/>
                <a:sym typeface="Calibri"/>
              </a:rPr>
              <a:t>output</a:t>
            </a:r>
            <a:endParaRPr b="1" i="1" sz="1500">
              <a:solidFill>
                <a:schemeClr val="lt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594" name="Shape 1594"/>
        <p:cNvGrpSpPr/>
        <p:nvPr/>
      </p:nvGrpSpPr>
      <p:grpSpPr>
        <a:xfrm>
          <a:off x="0" y="0"/>
          <a:ext cx="0" cy="0"/>
          <a:chOff x="0" y="0"/>
          <a:chExt cx="0" cy="0"/>
        </a:xfrm>
      </p:grpSpPr>
      <p:sp>
        <p:nvSpPr>
          <p:cNvPr id="1595" name="Google Shape;1595;p139"/>
          <p:cNvSpPr txBox="1"/>
          <p:nvPr/>
        </p:nvSpPr>
        <p:spPr>
          <a:xfrm>
            <a:off x="1131000" y="711250"/>
            <a:ext cx="6882000" cy="307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ar" sz="2000">
                <a:solidFill>
                  <a:srgbClr val="3B3B3B"/>
                </a:solidFill>
                <a:highlight>
                  <a:schemeClr val="accent1"/>
                </a:highlight>
                <a:latin typeface="Raleway"/>
                <a:ea typeface="Raleway"/>
                <a:cs typeface="Raleway"/>
                <a:sym typeface="Raleway"/>
              </a:rPr>
              <a:t>Key Points</a:t>
            </a:r>
            <a:endParaRPr b="1" sz="2000">
              <a:solidFill>
                <a:srgbClr val="3B3B3B"/>
              </a:solidFill>
              <a:highlight>
                <a:schemeClr val="accent1"/>
              </a:highlight>
              <a:latin typeface="Raleway"/>
              <a:ea typeface="Raleway"/>
              <a:cs typeface="Raleway"/>
              <a:sym typeface="Raleway"/>
            </a:endParaRPr>
          </a:p>
          <a:p>
            <a:pPr indent="-304800" lvl="0" marL="457200" rtl="0" algn="l">
              <a:lnSpc>
                <a:spcPct val="150000"/>
              </a:lnSpc>
              <a:spcBef>
                <a:spcPts val="1200"/>
              </a:spcBef>
              <a:spcAft>
                <a:spcPts val="0"/>
              </a:spcAft>
              <a:buClr>
                <a:schemeClr val="lt1"/>
              </a:buClr>
              <a:buSzPts val="1200"/>
              <a:buFont typeface="Raleway"/>
              <a:buChar char="●"/>
            </a:pPr>
            <a:r>
              <a:rPr lang="ar" sz="1200">
                <a:solidFill>
                  <a:schemeClr val="lt1"/>
                </a:solidFill>
                <a:latin typeface="Raleway"/>
                <a:ea typeface="Raleway"/>
                <a:cs typeface="Raleway"/>
                <a:sym typeface="Raleway"/>
              </a:rPr>
              <a:t>In dart function are also objects.</a:t>
            </a:r>
            <a:endParaRPr sz="1200">
              <a:solidFill>
                <a:schemeClr val="lt1"/>
              </a:solidFill>
              <a:latin typeface="Raleway"/>
              <a:ea typeface="Raleway"/>
              <a:cs typeface="Raleway"/>
              <a:sym typeface="Raleway"/>
            </a:endParaRPr>
          </a:p>
          <a:p>
            <a:pPr indent="-304800" lvl="0" marL="457200" rtl="0" algn="l">
              <a:lnSpc>
                <a:spcPct val="150000"/>
              </a:lnSpc>
              <a:spcBef>
                <a:spcPts val="0"/>
              </a:spcBef>
              <a:spcAft>
                <a:spcPts val="0"/>
              </a:spcAft>
              <a:buClr>
                <a:schemeClr val="lt1"/>
              </a:buClr>
              <a:buSzPts val="1200"/>
              <a:buFont typeface="Raleway"/>
              <a:buChar char="●"/>
            </a:pPr>
            <a:r>
              <a:rPr lang="ar" sz="1200">
                <a:solidFill>
                  <a:schemeClr val="lt1"/>
                </a:solidFill>
                <a:latin typeface="Raleway"/>
                <a:ea typeface="Raleway"/>
                <a:cs typeface="Raleway"/>
                <a:sym typeface="Raleway"/>
              </a:rPr>
              <a:t>You should follow the lowerCamelCase naming convention while naming function.</a:t>
            </a:r>
            <a:endParaRPr sz="1200">
              <a:solidFill>
                <a:schemeClr val="lt1"/>
              </a:solidFill>
              <a:latin typeface="Raleway"/>
              <a:ea typeface="Raleway"/>
              <a:cs typeface="Raleway"/>
              <a:sym typeface="Raleway"/>
            </a:endParaRPr>
          </a:p>
          <a:p>
            <a:pPr indent="-304800" lvl="0" marL="457200" rtl="0" algn="l">
              <a:lnSpc>
                <a:spcPct val="150000"/>
              </a:lnSpc>
              <a:spcBef>
                <a:spcPts val="0"/>
              </a:spcBef>
              <a:spcAft>
                <a:spcPts val="0"/>
              </a:spcAft>
              <a:buClr>
                <a:schemeClr val="lt1"/>
              </a:buClr>
              <a:buSzPts val="1200"/>
              <a:buFont typeface="Raleway"/>
              <a:buChar char="●"/>
            </a:pPr>
            <a:r>
              <a:rPr lang="ar" sz="1200">
                <a:solidFill>
                  <a:schemeClr val="lt1"/>
                </a:solidFill>
                <a:latin typeface="Raleway"/>
                <a:ea typeface="Raleway"/>
                <a:cs typeface="Raleway"/>
                <a:sym typeface="Raleway"/>
              </a:rPr>
              <a:t>You should follow the lowerCamelCase naming convention while naming function parameters.</a:t>
            </a:r>
            <a:endParaRPr sz="1200">
              <a:solidFill>
                <a:schemeClr val="lt1"/>
              </a:solidFill>
              <a:latin typeface="Raleway"/>
              <a:ea typeface="Raleway"/>
              <a:cs typeface="Raleway"/>
              <a:sym typeface="Raleway"/>
            </a:endParaRPr>
          </a:p>
          <a:p>
            <a:pPr indent="0" lvl="0" marL="0" rtl="0" algn="l">
              <a:lnSpc>
                <a:spcPct val="150000"/>
              </a:lnSpc>
              <a:spcBef>
                <a:spcPts val="1400"/>
              </a:spcBef>
              <a:spcAft>
                <a:spcPts val="0"/>
              </a:spcAft>
              <a:buNone/>
            </a:pPr>
            <a:r>
              <a:rPr b="1" lang="ar" sz="1600">
                <a:solidFill>
                  <a:schemeClr val="lt1"/>
                </a:solidFill>
                <a:latin typeface="Raleway"/>
                <a:ea typeface="Raleway"/>
                <a:cs typeface="Raleway"/>
                <a:sym typeface="Raleway"/>
              </a:rPr>
              <a:t>About lowerCamelCase</a:t>
            </a:r>
            <a:endParaRPr b="1" sz="1600">
              <a:solidFill>
                <a:schemeClr val="lt1"/>
              </a:solidFill>
              <a:latin typeface="Raleway"/>
              <a:ea typeface="Raleway"/>
              <a:cs typeface="Raleway"/>
              <a:sym typeface="Raleway"/>
            </a:endParaRPr>
          </a:p>
          <a:p>
            <a:pPr indent="0" lvl="0" marL="0" rtl="0" algn="l">
              <a:lnSpc>
                <a:spcPct val="150000"/>
              </a:lnSpc>
              <a:spcBef>
                <a:spcPts val="1200"/>
              </a:spcBef>
              <a:spcAft>
                <a:spcPts val="1200"/>
              </a:spcAft>
              <a:buNone/>
            </a:pPr>
            <a:r>
              <a:rPr lang="ar" sz="1200">
                <a:solidFill>
                  <a:schemeClr val="lt1"/>
                </a:solidFill>
                <a:latin typeface="Raleway"/>
                <a:ea typeface="Raleway"/>
                <a:cs typeface="Raleway"/>
                <a:sym typeface="Raleway"/>
              </a:rPr>
              <a:t>Name should start with lower-case, and every second word’s first letter will be upper-case like num1, fullName, isMarried, etc. Technically, this naming convention is called lowerCamelCase.</a:t>
            </a:r>
            <a:endParaRPr sz="1200">
              <a:solidFill>
                <a:schemeClr val="lt1"/>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p86"/>
          <p:cNvSpPr txBox="1"/>
          <p:nvPr>
            <p:ph type="title"/>
          </p:nvPr>
        </p:nvSpPr>
        <p:spPr>
          <a:xfrm>
            <a:off x="5801775" y="3555525"/>
            <a:ext cx="4250700" cy="82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ar"/>
              <a:t>11 app</a:t>
            </a:r>
            <a:endParaRPr/>
          </a:p>
        </p:txBody>
      </p:sp>
      <p:sp>
        <p:nvSpPr>
          <p:cNvPr id="1170" name="Google Shape;1170;p86"/>
          <p:cNvSpPr txBox="1"/>
          <p:nvPr>
            <p:ph idx="1" type="subTitle"/>
          </p:nvPr>
        </p:nvSpPr>
        <p:spPr>
          <a:xfrm>
            <a:off x="5801775" y="4350375"/>
            <a:ext cx="4250700" cy="44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ar"/>
              <a:t>From Google using Flutter</a:t>
            </a:r>
            <a:endParaRPr/>
          </a:p>
        </p:txBody>
      </p:sp>
      <p:sp>
        <p:nvSpPr>
          <p:cNvPr id="1171" name="Google Shape;1171;p86"/>
          <p:cNvSpPr txBox="1"/>
          <p:nvPr>
            <p:ph idx="2" type="title"/>
          </p:nvPr>
        </p:nvSpPr>
        <p:spPr>
          <a:xfrm>
            <a:off x="2446650" y="1989675"/>
            <a:ext cx="6214500" cy="82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ar" sz="4200"/>
              <a:t>More than 1 million</a:t>
            </a:r>
            <a:endParaRPr sz="4200"/>
          </a:p>
        </p:txBody>
      </p:sp>
      <p:sp>
        <p:nvSpPr>
          <p:cNvPr id="1172" name="Google Shape;1172;p86"/>
          <p:cNvSpPr txBox="1"/>
          <p:nvPr>
            <p:ph idx="3" type="subTitle"/>
          </p:nvPr>
        </p:nvSpPr>
        <p:spPr>
          <a:xfrm>
            <a:off x="2446650" y="2784531"/>
            <a:ext cx="4250700" cy="44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ar" u="sng">
                <a:solidFill>
                  <a:schemeClr val="hlink"/>
                </a:solidFill>
                <a:hlinkClick r:id="rId3"/>
              </a:rPr>
              <a:t>App All over the world using Flutter</a:t>
            </a:r>
            <a:endParaRPr/>
          </a:p>
        </p:txBody>
      </p:sp>
      <p:sp>
        <p:nvSpPr>
          <p:cNvPr id="1173" name="Google Shape;1173;p86"/>
          <p:cNvSpPr txBox="1"/>
          <p:nvPr>
            <p:ph idx="4" type="title"/>
          </p:nvPr>
        </p:nvSpPr>
        <p:spPr>
          <a:xfrm>
            <a:off x="348075" y="365575"/>
            <a:ext cx="5453700" cy="82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ar" sz="4000"/>
              <a:t>More than 3 million</a:t>
            </a:r>
            <a:endParaRPr sz="4000"/>
          </a:p>
        </p:txBody>
      </p:sp>
      <p:sp>
        <p:nvSpPr>
          <p:cNvPr id="1174" name="Google Shape;1174;p86"/>
          <p:cNvSpPr txBox="1"/>
          <p:nvPr>
            <p:ph idx="5" type="subTitle"/>
          </p:nvPr>
        </p:nvSpPr>
        <p:spPr>
          <a:xfrm>
            <a:off x="388300" y="1145300"/>
            <a:ext cx="4250700" cy="44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ar"/>
              <a:t>Flutter Developers Global</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9" name="Shape 1599"/>
        <p:cNvGrpSpPr/>
        <p:nvPr/>
      </p:nvGrpSpPr>
      <p:grpSpPr>
        <a:xfrm>
          <a:off x="0" y="0"/>
          <a:ext cx="0" cy="0"/>
          <a:chOff x="0" y="0"/>
          <a:chExt cx="0" cy="0"/>
        </a:xfrm>
      </p:grpSpPr>
      <p:sp>
        <p:nvSpPr>
          <p:cNvPr id="1600" name="Google Shape;1600;p140"/>
          <p:cNvSpPr txBox="1"/>
          <p:nvPr/>
        </p:nvSpPr>
        <p:spPr>
          <a:xfrm>
            <a:off x="955650" y="636425"/>
            <a:ext cx="7542900" cy="1362300"/>
          </a:xfrm>
          <a:prstGeom prst="rect">
            <a:avLst/>
          </a:prstGeom>
          <a:noFill/>
          <a:ln>
            <a:noFill/>
          </a:ln>
        </p:spPr>
        <p:txBody>
          <a:bodyPr anchorCtr="0" anchor="b" bIns="91425" lIns="91425" spcFirstLastPara="1" rIns="91425" wrap="square" tIns="91425">
            <a:spAutoFit/>
          </a:bodyPr>
          <a:lstStyle/>
          <a:p>
            <a:pPr indent="0" lvl="0" marL="0" rtl="0" algn="l">
              <a:lnSpc>
                <a:spcPct val="150000"/>
              </a:lnSpc>
              <a:spcBef>
                <a:spcPts val="1400"/>
              </a:spcBef>
              <a:spcAft>
                <a:spcPts val="0"/>
              </a:spcAft>
              <a:buNone/>
            </a:pPr>
            <a:r>
              <a:rPr b="1" lang="ar" sz="2100">
                <a:solidFill>
                  <a:srgbClr val="3B3B3B"/>
                </a:solidFill>
                <a:highlight>
                  <a:schemeClr val="accent1"/>
                </a:highlight>
                <a:latin typeface="Raleway"/>
                <a:ea typeface="Raleway"/>
                <a:cs typeface="Raleway"/>
                <a:sym typeface="Raleway"/>
              </a:rPr>
              <a:t>Function Paramaters Vs Arguments</a:t>
            </a:r>
            <a:endParaRPr b="1" sz="2100">
              <a:solidFill>
                <a:srgbClr val="3B3B3B"/>
              </a:solidFill>
              <a:highlight>
                <a:schemeClr val="accent1"/>
              </a:highlight>
              <a:latin typeface="Raleway"/>
              <a:ea typeface="Raleway"/>
              <a:cs typeface="Raleway"/>
              <a:sym typeface="Raleway"/>
            </a:endParaRPr>
          </a:p>
          <a:p>
            <a:pPr indent="0" lvl="0" marL="0" rtl="0" algn="l">
              <a:lnSpc>
                <a:spcPct val="150000"/>
              </a:lnSpc>
              <a:spcBef>
                <a:spcPts val="1200"/>
              </a:spcBef>
              <a:spcAft>
                <a:spcPts val="1200"/>
              </a:spcAft>
              <a:buNone/>
            </a:pPr>
            <a:r>
              <a:rPr lang="ar">
                <a:solidFill>
                  <a:schemeClr val="lt1"/>
                </a:solidFill>
                <a:latin typeface="Raleway"/>
                <a:ea typeface="Raleway"/>
                <a:cs typeface="Raleway"/>
                <a:sym typeface="Raleway"/>
              </a:rPr>
              <a:t>Many programmers are often confused about parameters and arguments. Let’s have a look at this example.</a:t>
            </a:r>
            <a:endParaRPr>
              <a:solidFill>
                <a:schemeClr val="lt1"/>
              </a:solidFill>
              <a:latin typeface="Raleway"/>
              <a:ea typeface="Raleway"/>
              <a:cs typeface="Raleway"/>
              <a:sym typeface="Raleway"/>
            </a:endParaRPr>
          </a:p>
        </p:txBody>
      </p:sp>
      <p:pic>
        <p:nvPicPr>
          <p:cNvPr id="1601" name="Google Shape;1601;p140"/>
          <p:cNvPicPr preferRelativeResize="0"/>
          <p:nvPr/>
        </p:nvPicPr>
        <p:blipFill>
          <a:blip r:embed="rId3">
            <a:alphaModFix/>
          </a:blip>
          <a:stretch>
            <a:fillRect/>
          </a:stretch>
        </p:blipFill>
        <p:spPr>
          <a:xfrm>
            <a:off x="5156352" y="2279750"/>
            <a:ext cx="3247074" cy="2114950"/>
          </a:xfrm>
          <a:prstGeom prst="rect">
            <a:avLst/>
          </a:prstGeom>
          <a:noFill/>
          <a:ln>
            <a:noFill/>
          </a:ln>
        </p:spPr>
      </p:pic>
      <p:sp>
        <p:nvSpPr>
          <p:cNvPr id="1602" name="Google Shape;1602;p140"/>
          <p:cNvSpPr txBox="1"/>
          <p:nvPr/>
        </p:nvSpPr>
        <p:spPr>
          <a:xfrm>
            <a:off x="955650" y="2167375"/>
            <a:ext cx="3741000" cy="2662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1200"/>
              </a:spcBef>
              <a:spcAft>
                <a:spcPts val="0"/>
              </a:spcAft>
              <a:buClr>
                <a:schemeClr val="lt1"/>
              </a:buClr>
              <a:buSzPts val="1400"/>
              <a:buFont typeface="Raleway"/>
              <a:buChar char="●"/>
            </a:pPr>
            <a:r>
              <a:rPr lang="ar">
                <a:solidFill>
                  <a:schemeClr val="lt1"/>
                </a:solidFill>
                <a:latin typeface="Raleway"/>
                <a:ea typeface="Raleway"/>
                <a:cs typeface="Raleway"/>
                <a:sym typeface="Raleway"/>
              </a:rPr>
              <a:t>Here in add(int num1, int num2), num1 and num2 are parameters and in add(10, 20), 10 and 20 are arguments.</a:t>
            </a:r>
            <a:endParaRPr>
              <a:solidFill>
                <a:schemeClr val="lt1"/>
              </a:solidFill>
              <a:latin typeface="Raleway"/>
              <a:ea typeface="Raleway"/>
              <a:cs typeface="Raleway"/>
              <a:sym typeface="Raleway"/>
            </a:endParaRPr>
          </a:p>
          <a:p>
            <a:pPr indent="-317500" lvl="0" marL="457200" rtl="0" algn="l">
              <a:lnSpc>
                <a:spcPct val="150000"/>
              </a:lnSpc>
              <a:spcBef>
                <a:spcPts val="0"/>
              </a:spcBef>
              <a:spcAft>
                <a:spcPts val="0"/>
              </a:spcAft>
              <a:buClr>
                <a:schemeClr val="lt1"/>
              </a:buClr>
              <a:buSzPts val="1400"/>
              <a:buFont typeface="Raleway"/>
              <a:buChar char="●"/>
            </a:pPr>
            <a:r>
              <a:rPr lang="ar">
                <a:solidFill>
                  <a:schemeClr val="lt1"/>
                </a:solidFill>
                <a:latin typeface="Raleway"/>
                <a:ea typeface="Raleway"/>
                <a:cs typeface="Raleway"/>
                <a:sym typeface="Raleway"/>
              </a:rPr>
              <a:t>Parameter is the name and data type you define as an input for your function.</a:t>
            </a:r>
            <a:endParaRPr>
              <a:solidFill>
                <a:schemeClr val="lt1"/>
              </a:solidFill>
              <a:latin typeface="Raleway"/>
              <a:ea typeface="Raleway"/>
              <a:cs typeface="Raleway"/>
              <a:sym typeface="Raleway"/>
            </a:endParaRPr>
          </a:p>
          <a:p>
            <a:pPr indent="-317500" lvl="0" marL="457200" rtl="0" algn="l">
              <a:lnSpc>
                <a:spcPct val="150000"/>
              </a:lnSpc>
              <a:spcBef>
                <a:spcPts val="0"/>
              </a:spcBef>
              <a:spcAft>
                <a:spcPts val="0"/>
              </a:spcAft>
              <a:buClr>
                <a:schemeClr val="lt1"/>
              </a:buClr>
              <a:buSzPts val="1400"/>
              <a:buFont typeface="Raleway"/>
              <a:buChar char="●"/>
            </a:pPr>
            <a:r>
              <a:rPr lang="ar">
                <a:solidFill>
                  <a:schemeClr val="lt1"/>
                </a:solidFill>
                <a:latin typeface="Raleway"/>
                <a:ea typeface="Raleway"/>
                <a:cs typeface="Raleway"/>
                <a:sym typeface="Raleway"/>
              </a:rPr>
              <a:t>Argument is the actual value that you passed in.</a:t>
            </a:r>
            <a:endParaRPr>
              <a:solidFill>
                <a:schemeClr val="lt1"/>
              </a:solidFill>
              <a:latin typeface="Raleway"/>
              <a:ea typeface="Raleway"/>
              <a:cs typeface="Raleway"/>
              <a:sym typeface="Raleway"/>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6" name="Shape 1606"/>
        <p:cNvGrpSpPr/>
        <p:nvPr/>
      </p:nvGrpSpPr>
      <p:grpSpPr>
        <a:xfrm>
          <a:off x="0" y="0"/>
          <a:ext cx="0" cy="0"/>
          <a:chOff x="0" y="0"/>
          <a:chExt cx="0" cy="0"/>
        </a:xfrm>
      </p:grpSpPr>
      <p:sp>
        <p:nvSpPr>
          <p:cNvPr id="1607" name="Google Shape;1607;p141"/>
          <p:cNvSpPr txBox="1"/>
          <p:nvPr/>
        </p:nvSpPr>
        <p:spPr>
          <a:xfrm>
            <a:off x="967500" y="742650"/>
            <a:ext cx="7543200" cy="3504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ar" sz="2000">
                <a:solidFill>
                  <a:schemeClr val="dk2"/>
                </a:solidFill>
                <a:highlight>
                  <a:schemeClr val="accent1"/>
                </a:highlight>
                <a:latin typeface="Raleway"/>
                <a:ea typeface="Raleway"/>
                <a:cs typeface="Raleway"/>
                <a:sym typeface="Raleway"/>
              </a:rPr>
              <a:t>Types Of Function</a:t>
            </a:r>
            <a:endParaRPr b="1" sz="2000">
              <a:solidFill>
                <a:schemeClr val="dk2"/>
              </a:solidFill>
              <a:highlight>
                <a:schemeClr val="accent1"/>
              </a:highlight>
              <a:latin typeface="Raleway"/>
              <a:ea typeface="Raleway"/>
              <a:cs typeface="Raleway"/>
              <a:sym typeface="Raleway"/>
            </a:endParaRPr>
          </a:p>
          <a:p>
            <a:pPr indent="0" lvl="0" marL="0" rtl="0" algn="l">
              <a:lnSpc>
                <a:spcPct val="150000"/>
              </a:lnSpc>
              <a:spcBef>
                <a:spcPts val="1200"/>
              </a:spcBef>
              <a:spcAft>
                <a:spcPts val="0"/>
              </a:spcAft>
              <a:buNone/>
            </a:pPr>
            <a:r>
              <a:rPr lang="ar" sz="1200">
                <a:solidFill>
                  <a:schemeClr val="lt1"/>
                </a:solidFill>
                <a:latin typeface="Raleway"/>
                <a:ea typeface="Raleway"/>
                <a:cs typeface="Raleway"/>
                <a:sym typeface="Raleway"/>
              </a:rPr>
              <a:t>Functions are the block of code that performs a specific task. Here are different types</a:t>
            </a:r>
            <a:br>
              <a:rPr lang="ar" sz="1200">
                <a:solidFill>
                  <a:schemeClr val="lt1"/>
                </a:solidFill>
                <a:latin typeface="Raleway"/>
                <a:ea typeface="Raleway"/>
                <a:cs typeface="Raleway"/>
                <a:sym typeface="Raleway"/>
              </a:rPr>
            </a:br>
            <a:r>
              <a:rPr lang="ar" sz="1200">
                <a:solidFill>
                  <a:schemeClr val="lt1"/>
                </a:solidFill>
                <a:latin typeface="Raleway"/>
                <a:ea typeface="Raleway"/>
                <a:cs typeface="Raleway"/>
                <a:sym typeface="Raleway"/>
              </a:rPr>
              <a:t> of functions:</a:t>
            </a:r>
            <a:endParaRPr sz="1200">
              <a:solidFill>
                <a:schemeClr val="lt1"/>
              </a:solidFill>
              <a:latin typeface="Raleway"/>
              <a:ea typeface="Raleway"/>
              <a:cs typeface="Raleway"/>
              <a:sym typeface="Raleway"/>
            </a:endParaRPr>
          </a:p>
          <a:p>
            <a:pPr indent="-304800" lvl="0" marL="457200" rtl="0" algn="l">
              <a:lnSpc>
                <a:spcPct val="150000"/>
              </a:lnSpc>
              <a:spcBef>
                <a:spcPts val="1200"/>
              </a:spcBef>
              <a:spcAft>
                <a:spcPts val="0"/>
              </a:spcAft>
              <a:buClr>
                <a:schemeClr val="lt1"/>
              </a:buClr>
              <a:buSzPts val="1200"/>
              <a:buFont typeface="Raleway"/>
              <a:buChar char="●"/>
            </a:pPr>
            <a:r>
              <a:rPr lang="ar" sz="1200">
                <a:solidFill>
                  <a:schemeClr val="lt1"/>
                </a:solidFill>
                <a:latin typeface="Raleway"/>
                <a:ea typeface="Raleway"/>
                <a:cs typeface="Raleway"/>
                <a:sym typeface="Raleway"/>
              </a:rPr>
              <a:t>No Parameter And No Return Type</a:t>
            </a:r>
            <a:endParaRPr sz="1200">
              <a:solidFill>
                <a:schemeClr val="lt1"/>
              </a:solidFill>
              <a:latin typeface="Raleway"/>
              <a:ea typeface="Raleway"/>
              <a:cs typeface="Raleway"/>
              <a:sym typeface="Raleway"/>
            </a:endParaRPr>
          </a:p>
          <a:p>
            <a:pPr indent="-304800" lvl="0" marL="457200" rtl="0" algn="l">
              <a:lnSpc>
                <a:spcPct val="150000"/>
              </a:lnSpc>
              <a:spcBef>
                <a:spcPts val="0"/>
              </a:spcBef>
              <a:spcAft>
                <a:spcPts val="0"/>
              </a:spcAft>
              <a:buClr>
                <a:schemeClr val="lt1"/>
              </a:buClr>
              <a:buSzPts val="1200"/>
              <a:buFont typeface="Raleway"/>
              <a:buChar char="●"/>
            </a:pPr>
            <a:r>
              <a:rPr lang="ar" sz="1200">
                <a:solidFill>
                  <a:schemeClr val="lt1"/>
                </a:solidFill>
                <a:latin typeface="Raleway"/>
                <a:ea typeface="Raleway"/>
                <a:cs typeface="Raleway"/>
                <a:sym typeface="Raleway"/>
              </a:rPr>
              <a:t>Parameter And No Return Type</a:t>
            </a:r>
            <a:endParaRPr sz="1200">
              <a:solidFill>
                <a:schemeClr val="lt1"/>
              </a:solidFill>
              <a:latin typeface="Raleway"/>
              <a:ea typeface="Raleway"/>
              <a:cs typeface="Raleway"/>
              <a:sym typeface="Raleway"/>
            </a:endParaRPr>
          </a:p>
          <a:p>
            <a:pPr indent="-304800" lvl="0" marL="457200" rtl="0" algn="l">
              <a:lnSpc>
                <a:spcPct val="150000"/>
              </a:lnSpc>
              <a:spcBef>
                <a:spcPts val="0"/>
              </a:spcBef>
              <a:spcAft>
                <a:spcPts val="0"/>
              </a:spcAft>
              <a:buClr>
                <a:schemeClr val="lt1"/>
              </a:buClr>
              <a:buSzPts val="1200"/>
              <a:buFont typeface="Raleway"/>
              <a:buChar char="●"/>
            </a:pPr>
            <a:r>
              <a:rPr lang="ar" sz="1200">
                <a:solidFill>
                  <a:schemeClr val="lt1"/>
                </a:solidFill>
                <a:latin typeface="Raleway"/>
                <a:ea typeface="Raleway"/>
                <a:cs typeface="Raleway"/>
                <a:sym typeface="Raleway"/>
              </a:rPr>
              <a:t>No Parameter And Return Type</a:t>
            </a:r>
            <a:endParaRPr sz="1200">
              <a:solidFill>
                <a:schemeClr val="lt1"/>
              </a:solidFill>
              <a:latin typeface="Raleway"/>
              <a:ea typeface="Raleway"/>
              <a:cs typeface="Raleway"/>
              <a:sym typeface="Raleway"/>
            </a:endParaRPr>
          </a:p>
          <a:p>
            <a:pPr indent="-304800" lvl="0" marL="457200" rtl="0" algn="l">
              <a:lnSpc>
                <a:spcPct val="150000"/>
              </a:lnSpc>
              <a:spcBef>
                <a:spcPts val="0"/>
              </a:spcBef>
              <a:spcAft>
                <a:spcPts val="0"/>
              </a:spcAft>
              <a:buClr>
                <a:schemeClr val="lt1"/>
              </a:buClr>
              <a:buSzPts val="1200"/>
              <a:buFont typeface="Raleway"/>
              <a:buChar char="●"/>
            </a:pPr>
            <a:r>
              <a:rPr lang="ar" sz="1200">
                <a:solidFill>
                  <a:schemeClr val="lt1"/>
                </a:solidFill>
                <a:latin typeface="Raleway"/>
                <a:ea typeface="Raleway"/>
                <a:cs typeface="Raleway"/>
                <a:sym typeface="Raleway"/>
              </a:rPr>
              <a:t>Parameter And Return Type</a:t>
            </a:r>
            <a:endParaRPr sz="1200">
              <a:solidFill>
                <a:schemeClr val="lt1"/>
              </a:solidFill>
              <a:latin typeface="Raleway"/>
              <a:ea typeface="Raleway"/>
              <a:cs typeface="Raleway"/>
              <a:sym typeface="Raleway"/>
            </a:endParaRPr>
          </a:p>
          <a:p>
            <a:pPr indent="0" lvl="0" marL="0" rtl="0" algn="l">
              <a:lnSpc>
                <a:spcPct val="150000"/>
              </a:lnSpc>
              <a:spcBef>
                <a:spcPts val="1400"/>
              </a:spcBef>
              <a:spcAft>
                <a:spcPts val="0"/>
              </a:spcAft>
              <a:buNone/>
            </a:pPr>
            <a:r>
              <a:rPr b="1" lang="ar" sz="1600">
                <a:solidFill>
                  <a:schemeClr val="lt1"/>
                </a:solidFill>
                <a:latin typeface="Raleway"/>
                <a:ea typeface="Raleway"/>
                <a:cs typeface="Raleway"/>
                <a:sym typeface="Raleway"/>
              </a:rPr>
              <a:t>Function With No Parameter And No Return Type</a:t>
            </a:r>
            <a:endParaRPr b="1" sz="1600">
              <a:solidFill>
                <a:schemeClr val="lt1"/>
              </a:solidFill>
              <a:latin typeface="Raleway"/>
              <a:ea typeface="Raleway"/>
              <a:cs typeface="Raleway"/>
              <a:sym typeface="Raleway"/>
            </a:endParaRPr>
          </a:p>
          <a:p>
            <a:pPr indent="457200" lvl="0" marL="0" rtl="0" algn="l">
              <a:lnSpc>
                <a:spcPct val="150000"/>
              </a:lnSpc>
              <a:spcBef>
                <a:spcPts val="1200"/>
              </a:spcBef>
              <a:spcAft>
                <a:spcPts val="1200"/>
              </a:spcAft>
              <a:buNone/>
            </a:pPr>
            <a:r>
              <a:rPr lang="ar" sz="1200">
                <a:solidFill>
                  <a:schemeClr val="lt1"/>
                </a:solidFill>
                <a:latin typeface="Raleway"/>
                <a:ea typeface="Raleway"/>
                <a:cs typeface="Raleway"/>
                <a:sym typeface="Raleway"/>
              </a:rPr>
              <a:t>In this function, you do not pass any parameter and expect no return type. Here is an example of it:</a:t>
            </a:r>
            <a:endParaRPr sz="1200">
              <a:solidFill>
                <a:schemeClr val="lt1"/>
              </a:solidFill>
              <a:latin typeface="Raleway"/>
              <a:ea typeface="Raleway"/>
              <a:cs typeface="Raleway"/>
              <a:sym typeface="Raleway"/>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611" name="Shape 1611"/>
        <p:cNvGrpSpPr/>
        <p:nvPr/>
      </p:nvGrpSpPr>
      <p:grpSpPr>
        <a:xfrm>
          <a:off x="0" y="0"/>
          <a:ext cx="0" cy="0"/>
          <a:chOff x="0" y="0"/>
          <a:chExt cx="0" cy="0"/>
        </a:xfrm>
      </p:grpSpPr>
      <p:sp>
        <p:nvSpPr>
          <p:cNvPr id="1612" name="Google Shape;1612;p142"/>
          <p:cNvSpPr txBox="1"/>
          <p:nvPr/>
        </p:nvSpPr>
        <p:spPr>
          <a:xfrm>
            <a:off x="1023775" y="297500"/>
            <a:ext cx="4326000" cy="4728000"/>
          </a:xfrm>
          <a:prstGeom prst="rect">
            <a:avLst/>
          </a:prstGeom>
          <a:noFill/>
          <a:ln>
            <a:noFill/>
          </a:ln>
        </p:spPr>
        <p:txBody>
          <a:bodyPr anchorCtr="0" anchor="b" bIns="91425" lIns="91425" spcFirstLastPara="1" rIns="91425" wrap="square" tIns="91425">
            <a:spAutoFit/>
          </a:bodyPr>
          <a:lstStyle/>
          <a:p>
            <a:pPr indent="0" lvl="0" marL="0" rtl="0" algn="l">
              <a:lnSpc>
                <a:spcPct val="150000"/>
              </a:lnSpc>
              <a:spcBef>
                <a:spcPts val="1400"/>
              </a:spcBef>
              <a:spcAft>
                <a:spcPts val="0"/>
              </a:spcAft>
              <a:buNone/>
            </a:pPr>
            <a:r>
              <a:rPr b="1" lang="ar" sz="1500">
                <a:solidFill>
                  <a:srgbClr val="3B3B3B"/>
                </a:solidFill>
                <a:highlight>
                  <a:schemeClr val="accent1"/>
                </a:highlight>
                <a:latin typeface="Raleway"/>
                <a:ea typeface="Raleway"/>
                <a:cs typeface="Raleway"/>
                <a:sym typeface="Raleway"/>
              </a:rPr>
              <a:t>No Parameter &amp; No Return Type</a:t>
            </a:r>
            <a:endParaRPr b="1" sz="1500">
              <a:solidFill>
                <a:srgbClr val="3B3B3B"/>
              </a:solidFill>
              <a:highlight>
                <a:schemeClr val="accent1"/>
              </a:highlight>
              <a:latin typeface="Raleway"/>
              <a:ea typeface="Raleway"/>
              <a:cs typeface="Raleway"/>
              <a:sym typeface="Raleway"/>
            </a:endParaRPr>
          </a:p>
          <a:p>
            <a:pPr indent="0" lvl="0" marL="0" rtl="0" algn="l">
              <a:lnSpc>
                <a:spcPct val="150000"/>
              </a:lnSpc>
              <a:spcBef>
                <a:spcPts val="1200"/>
              </a:spcBef>
              <a:spcAft>
                <a:spcPts val="0"/>
              </a:spcAft>
              <a:buNone/>
            </a:pPr>
            <a:r>
              <a:rPr lang="ar" sz="1100">
                <a:solidFill>
                  <a:schemeClr val="lt1"/>
                </a:solidFill>
                <a:latin typeface="Raleway"/>
                <a:ea typeface="Raleway"/>
                <a:cs typeface="Raleway"/>
                <a:sym typeface="Raleway"/>
              </a:rPr>
              <a:t>Here printName() is a function which prints name on screen.</a:t>
            </a:r>
            <a:endParaRPr sz="1100">
              <a:solidFill>
                <a:schemeClr val="lt1"/>
              </a:solidFill>
              <a:latin typeface="Raleway"/>
              <a:ea typeface="Raleway"/>
              <a:cs typeface="Raleway"/>
              <a:sym typeface="Raleway"/>
            </a:endParaRPr>
          </a:p>
          <a:p>
            <a:pPr indent="0" lvl="0" marL="0" rtl="0" algn="l">
              <a:lnSpc>
                <a:spcPct val="150000"/>
              </a:lnSpc>
              <a:spcBef>
                <a:spcPts val="1200"/>
              </a:spcBef>
              <a:spcAft>
                <a:spcPts val="0"/>
              </a:spcAft>
              <a:buNone/>
            </a:pPr>
            <a:r>
              <a:rPr lang="ar" sz="1100">
                <a:solidFill>
                  <a:schemeClr val="lt1"/>
                </a:solidFill>
                <a:latin typeface="Raleway"/>
                <a:ea typeface="Raleway"/>
                <a:cs typeface="Raleway"/>
                <a:sym typeface="Raleway"/>
              </a:rPr>
              <a:t>In this program, printName() is the function which has keyword void. It means it has no return type, and the empty pair of parentheses implies that there is no parameter that is passed to the function.</a:t>
            </a:r>
            <a:endParaRPr sz="1100">
              <a:solidFill>
                <a:schemeClr val="lt1"/>
              </a:solidFill>
              <a:latin typeface="Raleway"/>
              <a:ea typeface="Raleway"/>
              <a:cs typeface="Raleway"/>
              <a:sym typeface="Raleway"/>
            </a:endParaRPr>
          </a:p>
          <a:p>
            <a:pPr indent="0" lvl="0" marL="0" rtl="0" algn="l">
              <a:lnSpc>
                <a:spcPct val="150000"/>
              </a:lnSpc>
              <a:spcBef>
                <a:spcPts val="1400"/>
              </a:spcBef>
              <a:spcAft>
                <a:spcPts val="0"/>
              </a:spcAft>
              <a:buNone/>
            </a:pPr>
            <a:r>
              <a:rPr b="1" lang="ar" sz="1500">
                <a:solidFill>
                  <a:srgbClr val="3B3B3B"/>
                </a:solidFill>
                <a:highlight>
                  <a:schemeClr val="accent1"/>
                </a:highlight>
                <a:latin typeface="Raleway"/>
                <a:ea typeface="Raleway"/>
                <a:cs typeface="Raleway"/>
                <a:sym typeface="Raleway"/>
              </a:rPr>
              <a:t>Function With Parameter And No Return Type</a:t>
            </a:r>
            <a:endParaRPr b="1" sz="1500">
              <a:solidFill>
                <a:srgbClr val="3B3B3B"/>
              </a:solidFill>
              <a:highlight>
                <a:schemeClr val="accent1"/>
              </a:highlight>
              <a:latin typeface="Raleway"/>
              <a:ea typeface="Raleway"/>
              <a:cs typeface="Raleway"/>
              <a:sym typeface="Raleway"/>
            </a:endParaRPr>
          </a:p>
          <a:p>
            <a:pPr indent="0" lvl="0" marL="0" rtl="0" algn="l">
              <a:lnSpc>
                <a:spcPct val="150000"/>
              </a:lnSpc>
              <a:spcBef>
                <a:spcPts val="1200"/>
              </a:spcBef>
              <a:spcAft>
                <a:spcPts val="0"/>
              </a:spcAft>
              <a:buNone/>
            </a:pPr>
            <a:r>
              <a:rPr lang="ar" sz="1100">
                <a:solidFill>
                  <a:schemeClr val="lt1"/>
                </a:solidFill>
                <a:latin typeface="Raleway"/>
                <a:ea typeface="Raleway"/>
                <a:cs typeface="Raleway"/>
                <a:sym typeface="Raleway"/>
              </a:rPr>
              <a:t>In this function, you do pass the parameter and expect no return type. Here is an example of it:</a:t>
            </a:r>
            <a:endParaRPr sz="1100">
              <a:solidFill>
                <a:schemeClr val="lt1"/>
              </a:solidFill>
              <a:latin typeface="Raleway"/>
              <a:ea typeface="Raleway"/>
              <a:cs typeface="Raleway"/>
              <a:sym typeface="Raleway"/>
            </a:endParaRPr>
          </a:p>
          <a:p>
            <a:pPr indent="0" lvl="0" marL="0" rtl="0" algn="l">
              <a:lnSpc>
                <a:spcPct val="150000"/>
              </a:lnSpc>
              <a:spcBef>
                <a:spcPts val="1200"/>
              </a:spcBef>
              <a:spcAft>
                <a:spcPts val="1200"/>
              </a:spcAft>
              <a:buNone/>
            </a:pPr>
            <a:r>
              <a:rPr lang="ar" sz="1100">
                <a:solidFill>
                  <a:schemeClr val="lt1"/>
                </a:solidFill>
                <a:latin typeface="Raleway"/>
                <a:ea typeface="Raleway"/>
                <a:cs typeface="Raleway"/>
                <a:sym typeface="Raleway"/>
              </a:rPr>
              <a:t>In this program, printName(String name) is the function which has keyword void. It means it has no return type, and the pair of parentheses is not empty but this time that suggests it to accept an parameter.</a:t>
            </a:r>
            <a:endParaRPr sz="1100">
              <a:solidFill>
                <a:schemeClr val="lt1"/>
              </a:solidFill>
              <a:latin typeface="Raleway"/>
              <a:ea typeface="Raleway"/>
              <a:cs typeface="Raleway"/>
              <a:sym typeface="Raleway"/>
            </a:endParaRPr>
          </a:p>
        </p:txBody>
      </p:sp>
      <p:pic>
        <p:nvPicPr>
          <p:cNvPr id="1613" name="Google Shape;1613;p142"/>
          <p:cNvPicPr preferRelativeResize="0"/>
          <p:nvPr/>
        </p:nvPicPr>
        <p:blipFill>
          <a:blip r:embed="rId3">
            <a:alphaModFix/>
          </a:blip>
          <a:stretch>
            <a:fillRect/>
          </a:stretch>
        </p:blipFill>
        <p:spPr>
          <a:xfrm>
            <a:off x="5349787" y="831025"/>
            <a:ext cx="3065550" cy="1368400"/>
          </a:xfrm>
          <a:prstGeom prst="rect">
            <a:avLst/>
          </a:prstGeom>
          <a:noFill/>
          <a:ln>
            <a:noFill/>
          </a:ln>
        </p:spPr>
      </p:pic>
      <p:pic>
        <p:nvPicPr>
          <p:cNvPr id="1614" name="Google Shape;1614;p142"/>
          <p:cNvPicPr preferRelativeResize="0"/>
          <p:nvPr/>
        </p:nvPicPr>
        <p:blipFill rotWithShape="1">
          <a:blip r:embed="rId4">
            <a:alphaModFix/>
          </a:blip>
          <a:srcRect b="0" l="0" r="10104" t="0"/>
          <a:stretch/>
        </p:blipFill>
        <p:spPr>
          <a:xfrm>
            <a:off x="5349775" y="3024100"/>
            <a:ext cx="3065550" cy="130492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8" name="Shape 1618"/>
        <p:cNvGrpSpPr/>
        <p:nvPr/>
      </p:nvGrpSpPr>
      <p:grpSpPr>
        <a:xfrm>
          <a:off x="0" y="0"/>
          <a:ext cx="0" cy="0"/>
          <a:chOff x="0" y="0"/>
          <a:chExt cx="0" cy="0"/>
        </a:xfrm>
      </p:grpSpPr>
      <p:sp>
        <p:nvSpPr>
          <p:cNvPr id="1619" name="Google Shape;1619;p143"/>
          <p:cNvSpPr txBox="1"/>
          <p:nvPr/>
        </p:nvSpPr>
        <p:spPr>
          <a:xfrm>
            <a:off x="338275" y="407100"/>
            <a:ext cx="4755300" cy="432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ar" sz="1600">
                <a:solidFill>
                  <a:srgbClr val="3B3B3B"/>
                </a:solidFill>
                <a:highlight>
                  <a:schemeClr val="accent1"/>
                </a:highlight>
                <a:latin typeface="Raleway"/>
                <a:ea typeface="Raleway"/>
                <a:cs typeface="Raleway"/>
                <a:sym typeface="Raleway"/>
              </a:rPr>
              <a:t>Function With No Parameter And Return Type</a:t>
            </a:r>
            <a:endParaRPr b="1" sz="1600">
              <a:solidFill>
                <a:srgbClr val="3B3B3B"/>
              </a:solidFill>
              <a:highlight>
                <a:schemeClr val="accent1"/>
              </a:highlight>
              <a:latin typeface="Raleway"/>
              <a:ea typeface="Raleway"/>
              <a:cs typeface="Raleway"/>
              <a:sym typeface="Raleway"/>
            </a:endParaRPr>
          </a:p>
          <a:p>
            <a:pPr indent="0" lvl="0" marL="0" rtl="0" algn="l">
              <a:lnSpc>
                <a:spcPct val="150000"/>
              </a:lnSpc>
              <a:spcBef>
                <a:spcPts val="1200"/>
              </a:spcBef>
              <a:spcAft>
                <a:spcPts val="0"/>
              </a:spcAft>
              <a:buNone/>
            </a:pPr>
            <a:r>
              <a:rPr lang="ar" sz="1200">
                <a:solidFill>
                  <a:schemeClr val="lt1"/>
                </a:solidFill>
                <a:latin typeface="Raleway"/>
                <a:ea typeface="Raleway"/>
                <a:cs typeface="Raleway"/>
                <a:sym typeface="Raleway"/>
              </a:rPr>
              <a:t>In this function, you do not pass any parameter but expect return type. Here is an example of it:</a:t>
            </a:r>
            <a:endParaRPr sz="1200">
              <a:solidFill>
                <a:schemeClr val="lt1"/>
              </a:solidFill>
              <a:latin typeface="Raleway"/>
              <a:ea typeface="Raleway"/>
              <a:cs typeface="Raleway"/>
              <a:sym typeface="Raleway"/>
            </a:endParaRPr>
          </a:p>
          <a:p>
            <a:pPr indent="0" lvl="0" marL="0" rtl="0" algn="l">
              <a:lnSpc>
                <a:spcPct val="150000"/>
              </a:lnSpc>
              <a:spcBef>
                <a:spcPts val="1200"/>
              </a:spcBef>
              <a:spcAft>
                <a:spcPts val="0"/>
              </a:spcAft>
              <a:buNone/>
            </a:pPr>
            <a:r>
              <a:rPr lang="ar" sz="1200">
                <a:solidFill>
                  <a:schemeClr val="lt1"/>
                </a:solidFill>
                <a:latin typeface="Raleway"/>
                <a:ea typeface="Raleway"/>
                <a:cs typeface="Raleway"/>
                <a:sym typeface="Raleway"/>
              </a:rPr>
              <a:t>In this program, primeMinisterName() is the function which has String keyword before function name, means it return String value, and the empty pair of parentheses suggests that there is no parameter that is passed to the function.</a:t>
            </a:r>
            <a:endParaRPr sz="1200">
              <a:solidFill>
                <a:schemeClr val="lt1"/>
              </a:solidFill>
              <a:latin typeface="Raleway"/>
              <a:ea typeface="Raleway"/>
              <a:cs typeface="Raleway"/>
              <a:sym typeface="Raleway"/>
            </a:endParaRPr>
          </a:p>
          <a:p>
            <a:pPr indent="0" lvl="0" marL="457200" rtl="0" algn="l">
              <a:lnSpc>
                <a:spcPct val="115000"/>
              </a:lnSpc>
              <a:spcBef>
                <a:spcPts val="1400"/>
              </a:spcBef>
              <a:spcAft>
                <a:spcPts val="0"/>
              </a:spcAft>
              <a:buNone/>
            </a:pPr>
            <a:r>
              <a:rPr b="1" lang="ar" sz="1600">
                <a:solidFill>
                  <a:srgbClr val="3B3B3B"/>
                </a:solidFill>
                <a:highlight>
                  <a:schemeClr val="accent1"/>
                </a:highlight>
                <a:latin typeface="Raleway"/>
                <a:ea typeface="Raleway"/>
                <a:cs typeface="Raleway"/>
                <a:sym typeface="Raleway"/>
              </a:rPr>
              <a:t>Function With Parameter And Return Type</a:t>
            </a:r>
            <a:endParaRPr b="1" sz="1600">
              <a:solidFill>
                <a:srgbClr val="3B3B3B"/>
              </a:solidFill>
              <a:highlight>
                <a:schemeClr val="accent1"/>
              </a:highlight>
              <a:latin typeface="Raleway"/>
              <a:ea typeface="Raleway"/>
              <a:cs typeface="Raleway"/>
              <a:sym typeface="Raleway"/>
            </a:endParaRPr>
          </a:p>
          <a:p>
            <a:pPr indent="0" lvl="0" marL="914400" rtl="0" algn="l">
              <a:lnSpc>
                <a:spcPct val="115000"/>
              </a:lnSpc>
              <a:spcBef>
                <a:spcPts val="1200"/>
              </a:spcBef>
              <a:spcAft>
                <a:spcPts val="0"/>
              </a:spcAft>
              <a:buNone/>
            </a:pPr>
            <a:r>
              <a:rPr lang="ar" sz="1200">
                <a:solidFill>
                  <a:schemeClr val="lt1"/>
                </a:solidFill>
                <a:latin typeface="Raleway"/>
                <a:ea typeface="Raleway"/>
                <a:cs typeface="Raleway"/>
                <a:sym typeface="Raleway"/>
              </a:rPr>
              <a:t>In this function, you do pass the parameter and also expect return type. Here is an example of it:</a:t>
            </a:r>
            <a:endParaRPr sz="1200">
              <a:solidFill>
                <a:schemeClr val="lt1"/>
              </a:solidFill>
              <a:latin typeface="Raleway"/>
              <a:ea typeface="Raleway"/>
              <a:cs typeface="Raleway"/>
              <a:sym typeface="Raleway"/>
            </a:endParaRPr>
          </a:p>
          <a:p>
            <a:pPr indent="0" lvl="0" marL="457200" rtl="0" algn="l">
              <a:lnSpc>
                <a:spcPct val="115000"/>
              </a:lnSpc>
              <a:spcBef>
                <a:spcPts val="1200"/>
              </a:spcBef>
              <a:spcAft>
                <a:spcPts val="1200"/>
              </a:spcAft>
              <a:buNone/>
            </a:pPr>
            <a:r>
              <a:rPr lang="ar" sz="1200">
                <a:solidFill>
                  <a:schemeClr val="lt1"/>
                </a:solidFill>
                <a:latin typeface="Raleway"/>
                <a:ea typeface="Raleway"/>
                <a:cs typeface="Raleway"/>
                <a:sym typeface="Raleway"/>
              </a:rPr>
              <a:t>     In this program, int add(int a, int b) is the function with int as the return type, and the pair of parenthesis has two parameters, i.e., a and b.</a:t>
            </a:r>
            <a:endParaRPr sz="1200">
              <a:solidFill>
                <a:schemeClr val="lt1"/>
              </a:solidFill>
              <a:latin typeface="Raleway"/>
              <a:ea typeface="Raleway"/>
              <a:cs typeface="Raleway"/>
              <a:sym typeface="Raleway"/>
            </a:endParaRPr>
          </a:p>
        </p:txBody>
      </p:sp>
      <p:pic>
        <p:nvPicPr>
          <p:cNvPr id="1620" name="Google Shape;1620;p143"/>
          <p:cNvPicPr preferRelativeResize="0"/>
          <p:nvPr/>
        </p:nvPicPr>
        <p:blipFill rotWithShape="1">
          <a:blip r:embed="rId3">
            <a:alphaModFix/>
          </a:blip>
          <a:srcRect b="0" l="0" r="8113" t="0"/>
          <a:stretch/>
        </p:blipFill>
        <p:spPr>
          <a:xfrm>
            <a:off x="5204374" y="630925"/>
            <a:ext cx="3234775" cy="1727175"/>
          </a:xfrm>
          <a:prstGeom prst="rect">
            <a:avLst/>
          </a:prstGeom>
          <a:noFill/>
          <a:ln>
            <a:noFill/>
          </a:ln>
        </p:spPr>
      </p:pic>
      <p:pic>
        <p:nvPicPr>
          <p:cNvPr id="1621" name="Google Shape;1621;p143"/>
          <p:cNvPicPr preferRelativeResize="0"/>
          <p:nvPr/>
        </p:nvPicPr>
        <p:blipFill rotWithShape="1">
          <a:blip r:embed="rId4">
            <a:alphaModFix/>
          </a:blip>
          <a:srcRect b="0" l="0" r="14879" t="0"/>
          <a:stretch/>
        </p:blipFill>
        <p:spPr>
          <a:xfrm>
            <a:off x="5442498" y="2681350"/>
            <a:ext cx="2996650" cy="18530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5" name="Shape 1625"/>
        <p:cNvGrpSpPr/>
        <p:nvPr/>
      </p:nvGrpSpPr>
      <p:grpSpPr>
        <a:xfrm>
          <a:off x="0" y="0"/>
          <a:ext cx="0" cy="0"/>
          <a:chOff x="0" y="0"/>
          <a:chExt cx="0" cy="0"/>
        </a:xfrm>
      </p:grpSpPr>
      <p:sp>
        <p:nvSpPr>
          <p:cNvPr id="1626" name="Google Shape;1626;p144"/>
          <p:cNvSpPr txBox="1"/>
          <p:nvPr/>
        </p:nvSpPr>
        <p:spPr>
          <a:xfrm>
            <a:off x="160650" y="231950"/>
            <a:ext cx="4296600" cy="11076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1400"/>
              </a:spcBef>
              <a:spcAft>
                <a:spcPts val="0"/>
              </a:spcAft>
              <a:buNone/>
            </a:pPr>
            <a:r>
              <a:rPr b="1" lang="ar" sz="2100">
                <a:solidFill>
                  <a:srgbClr val="3B3B3B"/>
                </a:solidFill>
                <a:highlight>
                  <a:schemeClr val="accent1"/>
                </a:highlight>
                <a:latin typeface="Raleway"/>
                <a:ea typeface="Raleway"/>
                <a:cs typeface="Raleway"/>
                <a:sym typeface="Raleway"/>
              </a:rPr>
              <a:t>Complete Example</a:t>
            </a:r>
            <a:endParaRPr b="1" sz="2100">
              <a:solidFill>
                <a:srgbClr val="3B3B3B"/>
              </a:solidFill>
              <a:highlight>
                <a:schemeClr val="accent1"/>
              </a:highlight>
              <a:latin typeface="Raleway"/>
              <a:ea typeface="Raleway"/>
              <a:cs typeface="Raleway"/>
              <a:sym typeface="Raleway"/>
            </a:endParaRPr>
          </a:p>
          <a:p>
            <a:pPr indent="0" lvl="0" marL="0" rtl="0" algn="l">
              <a:lnSpc>
                <a:spcPct val="115000"/>
              </a:lnSpc>
              <a:spcBef>
                <a:spcPts val="1200"/>
              </a:spcBef>
              <a:spcAft>
                <a:spcPts val="1200"/>
              </a:spcAft>
              <a:buNone/>
            </a:pPr>
            <a:r>
              <a:rPr lang="ar" sz="1200">
                <a:solidFill>
                  <a:schemeClr val="lt1"/>
                </a:solidFill>
                <a:latin typeface="Raleway"/>
                <a:ea typeface="Raleway"/>
                <a:cs typeface="Raleway"/>
                <a:sym typeface="Raleway"/>
              </a:rPr>
              <a:t>Here is the program, which includes all types of functions we studied earlier.</a:t>
            </a:r>
            <a:endParaRPr sz="1300">
              <a:solidFill>
                <a:schemeClr val="lt1"/>
              </a:solidFill>
              <a:latin typeface="Raleway"/>
              <a:ea typeface="Raleway"/>
              <a:cs typeface="Raleway"/>
              <a:sym typeface="Raleway"/>
            </a:endParaRPr>
          </a:p>
        </p:txBody>
      </p:sp>
      <p:pic>
        <p:nvPicPr>
          <p:cNvPr id="1627" name="Google Shape;1627;p144"/>
          <p:cNvPicPr preferRelativeResize="0"/>
          <p:nvPr/>
        </p:nvPicPr>
        <p:blipFill>
          <a:blip r:embed="rId3">
            <a:alphaModFix/>
          </a:blip>
          <a:stretch>
            <a:fillRect/>
          </a:stretch>
        </p:blipFill>
        <p:spPr>
          <a:xfrm>
            <a:off x="4741950" y="231950"/>
            <a:ext cx="3708600" cy="4309400"/>
          </a:xfrm>
          <a:prstGeom prst="rect">
            <a:avLst/>
          </a:prstGeom>
          <a:noFill/>
          <a:ln>
            <a:noFill/>
          </a:ln>
        </p:spPr>
      </p:pic>
      <p:pic>
        <p:nvPicPr>
          <p:cNvPr id="1628" name="Google Shape;1628;p144"/>
          <p:cNvPicPr preferRelativeResize="0"/>
          <p:nvPr/>
        </p:nvPicPr>
        <p:blipFill>
          <a:blip r:embed="rId4">
            <a:alphaModFix/>
          </a:blip>
          <a:stretch>
            <a:fillRect/>
          </a:stretch>
        </p:blipFill>
        <p:spPr>
          <a:xfrm>
            <a:off x="2199825" y="3806019"/>
            <a:ext cx="2193575" cy="795981"/>
          </a:xfrm>
          <a:prstGeom prst="rect">
            <a:avLst/>
          </a:prstGeom>
          <a:noFill/>
          <a:ln>
            <a:noFill/>
          </a:ln>
        </p:spPr>
      </p:pic>
      <p:sp>
        <p:nvSpPr>
          <p:cNvPr id="1629" name="Google Shape;1629;p144"/>
          <p:cNvSpPr txBox="1"/>
          <p:nvPr/>
        </p:nvSpPr>
        <p:spPr>
          <a:xfrm>
            <a:off x="2199825" y="3271600"/>
            <a:ext cx="1774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ar" sz="1500">
                <a:solidFill>
                  <a:schemeClr val="lt1"/>
                </a:solidFill>
                <a:latin typeface="Calibri"/>
                <a:ea typeface="Calibri"/>
                <a:cs typeface="Calibri"/>
                <a:sym typeface="Calibri"/>
              </a:rPr>
              <a:t>output</a:t>
            </a:r>
            <a:endParaRPr b="1" i="1" sz="1500">
              <a:solidFill>
                <a:schemeClr val="lt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3" name="Shape 1633"/>
        <p:cNvGrpSpPr/>
        <p:nvPr/>
      </p:nvGrpSpPr>
      <p:grpSpPr>
        <a:xfrm>
          <a:off x="0" y="0"/>
          <a:ext cx="0" cy="0"/>
          <a:chOff x="0" y="0"/>
          <a:chExt cx="0" cy="0"/>
        </a:xfrm>
      </p:grpSpPr>
      <p:sp>
        <p:nvSpPr>
          <p:cNvPr id="1634" name="Google Shape;1634;p145"/>
          <p:cNvSpPr txBox="1"/>
          <p:nvPr>
            <p:ph type="title"/>
          </p:nvPr>
        </p:nvSpPr>
        <p:spPr>
          <a:xfrm>
            <a:off x="946650" y="1035000"/>
            <a:ext cx="7250700" cy="30735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p>
            <a:pPr indent="0" lvl="0" marL="0" rtl="0" algn="ctr">
              <a:spcBef>
                <a:spcPts val="0"/>
              </a:spcBef>
              <a:spcAft>
                <a:spcPts val="0"/>
              </a:spcAft>
              <a:buSzPts val="7200"/>
              <a:buNone/>
            </a:pPr>
            <a:r>
              <a:rPr b="1" lang="ar" sz="4400">
                <a:solidFill>
                  <a:schemeClr val="dk2"/>
                </a:solidFill>
                <a:highlight>
                  <a:schemeClr val="accent1"/>
                </a:highlight>
                <a:latin typeface="Raleway"/>
                <a:ea typeface="Raleway"/>
                <a:cs typeface="Raleway"/>
                <a:sym typeface="Raleway"/>
              </a:rPr>
              <a:t>Function Parameter</a:t>
            </a:r>
            <a:endParaRPr sz="3500">
              <a:solidFill>
                <a:schemeClr val="dk2"/>
              </a:solidFill>
              <a:highlight>
                <a:schemeClr val="accent1"/>
              </a:highligh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8" name="Shape 1638"/>
        <p:cNvGrpSpPr/>
        <p:nvPr/>
      </p:nvGrpSpPr>
      <p:grpSpPr>
        <a:xfrm>
          <a:off x="0" y="0"/>
          <a:ext cx="0" cy="0"/>
          <a:chOff x="0" y="0"/>
          <a:chExt cx="0" cy="0"/>
        </a:xfrm>
      </p:grpSpPr>
      <p:sp>
        <p:nvSpPr>
          <p:cNvPr id="1639" name="Google Shape;1639;p146"/>
          <p:cNvSpPr txBox="1"/>
          <p:nvPr/>
        </p:nvSpPr>
        <p:spPr>
          <a:xfrm>
            <a:off x="551250" y="221175"/>
            <a:ext cx="80415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ar" sz="1200">
                <a:solidFill>
                  <a:schemeClr val="lt1"/>
                </a:solidFill>
                <a:latin typeface="Raleway"/>
                <a:ea typeface="Raleway"/>
                <a:cs typeface="Raleway"/>
                <a:sym typeface="Raleway"/>
              </a:rPr>
              <a:t>The parameter is the process of passing values to the function. The values passed to the function must match the number of parameters defined. A function can have any number of parameters.</a:t>
            </a:r>
            <a:endParaRPr sz="3000">
              <a:solidFill>
                <a:schemeClr val="lt1"/>
              </a:solidFill>
              <a:latin typeface="Raleway"/>
              <a:ea typeface="Raleway"/>
              <a:cs typeface="Raleway"/>
              <a:sym typeface="Raleway"/>
            </a:endParaRPr>
          </a:p>
        </p:txBody>
      </p:sp>
      <p:pic>
        <p:nvPicPr>
          <p:cNvPr id="1640" name="Google Shape;1640;p146"/>
          <p:cNvPicPr preferRelativeResize="0"/>
          <p:nvPr/>
        </p:nvPicPr>
        <p:blipFill rotWithShape="1">
          <a:blip r:embed="rId3">
            <a:alphaModFix/>
          </a:blip>
          <a:srcRect b="0" l="0" r="5464" t="0"/>
          <a:stretch/>
        </p:blipFill>
        <p:spPr>
          <a:xfrm>
            <a:off x="6115000" y="573150"/>
            <a:ext cx="2398575" cy="619175"/>
          </a:xfrm>
          <a:prstGeom prst="rect">
            <a:avLst/>
          </a:prstGeom>
          <a:noFill/>
          <a:ln>
            <a:noFill/>
          </a:ln>
        </p:spPr>
      </p:pic>
      <p:sp>
        <p:nvSpPr>
          <p:cNvPr id="1641" name="Google Shape;1641;p146"/>
          <p:cNvSpPr txBox="1"/>
          <p:nvPr/>
        </p:nvSpPr>
        <p:spPr>
          <a:xfrm>
            <a:off x="670300" y="1011150"/>
            <a:ext cx="4318800" cy="380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ar" sz="1800">
                <a:solidFill>
                  <a:srgbClr val="3B3B3B"/>
                </a:solidFill>
                <a:highlight>
                  <a:schemeClr val="accent1"/>
                </a:highlight>
                <a:latin typeface="Raleway"/>
                <a:ea typeface="Raleway"/>
                <a:cs typeface="Raleway"/>
                <a:sym typeface="Raleway"/>
              </a:rPr>
              <a:t>Positional Parameter In Dart</a:t>
            </a:r>
            <a:endParaRPr b="1" sz="1800">
              <a:solidFill>
                <a:srgbClr val="3B3B3B"/>
              </a:solidFill>
              <a:highlight>
                <a:schemeClr val="accent1"/>
              </a:highlight>
              <a:latin typeface="Raleway"/>
              <a:ea typeface="Raleway"/>
              <a:cs typeface="Raleway"/>
              <a:sym typeface="Raleway"/>
            </a:endParaRPr>
          </a:p>
          <a:p>
            <a:pPr indent="0" lvl="0" marL="0" rtl="0" algn="l">
              <a:lnSpc>
                <a:spcPct val="150000"/>
              </a:lnSpc>
              <a:spcBef>
                <a:spcPts val="1200"/>
              </a:spcBef>
              <a:spcAft>
                <a:spcPts val="0"/>
              </a:spcAft>
              <a:buNone/>
            </a:pPr>
            <a:r>
              <a:rPr lang="ar" sz="1300">
                <a:solidFill>
                  <a:schemeClr val="lt1"/>
                </a:solidFill>
                <a:latin typeface="Raleway"/>
                <a:ea typeface="Raleway"/>
                <a:cs typeface="Raleway"/>
                <a:sym typeface="Raleway"/>
              </a:rPr>
              <a:t>In positional parameters, you must supply the arguments in the same order as you defined on parameters when you wrote the function. If you call the function with the parameter in the wrong order, you will get the wrong result.</a:t>
            </a:r>
            <a:endParaRPr sz="1300">
              <a:solidFill>
                <a:schemeClr val="lt1"/>
              </a:solidFill>
              <a:latin typeface="Raleway"/>
              <a:ea typeface="Raleway"/>
              <a:cs typeface="Raleway"/>
              <a:sym typeface="Raleway"/>
            </a:endParaRPr>
          </a:p>
          <a:p>
            <a:pPr indent="0" lvl="0" marL="457200" rtl="0" algn="l">
              <a:lnSpc>
                <a:spcPct val="150000"/>
              </a:lnSpc>
              <a:spcBef>
                <a:spcPts val="1200"/>
              </a:spcBef>
              <a:spcAft>
                <a:spcPts val="1200"/>
              </a:spcAft>
              <a:buNone/>
            </a:pPr>
            <a:r>
              <a:rPr lang="ar" sz="1300">
                <a:solidFill>
                  <a:schemeClr val="lt1"/>
                </a:solidFill>
                <a:latin typeface="Raleway"/>
                <a:ea typeface="Raleway"/>
                <a:cs typeface="Raleway"/>
                <a:sym typeface="Raleway"/>
              </a:rPr>
              <a:t>In the example below, the function printInfo takes two parameters. You must pass the person’s name and gender in the same order. If you pass values in the wrong order, you will get the wrong result.</a:t>
            </a:r>
            <a:endParaRPr sz="1300">
              <a:solidFill>
                <a:schemeClr val="lt1"/>
              </a:solidFill>
              <a:latin typeface="Raleway"/>
              <a:ea typeface="Raleway"/>
              <a:cs typeface="Raleway"/>
              <a:sym typeface="Raleway"/>
            </a:endParaRPr>
          </a:p>
        </p:txBody>
      </p:sp>
      <p:pic>
        <p:nvPicPr>
          <p:cNvPr id="1642" name="Google Shape;1642;p146"/>
          <p:cNvPicPr preferRelativeResize="0"/>
          <p:nvPr/>
        </p:nvPicPr>
        <p:blipFill rotWithShape="1">
          <a:blip r:embed="rId4">
            <a:alphaModFix/>
          </a:blip>
          <a:srcRect b="0" l="0" r="5838" t="0"/>
          <a:stretch/>
        </p:blipFill>
        <p:spPr>
          <a:xfrm>
            <a:off x="5179253" y="1874625"/>
            <a:ext cx="3274789" cy="1862825"/>
          </a:xfrm>
          <a:prstGeom prst="rect">
            <a:avLst/>
          </a:prstGeom>
          <a:noFill/>
          <a:ln>
            <a:noFill/>
          </a:ln>
        </p:spPr>
      </p:pic>
      <p:pic>
        <p:nvPicPr>
          <p:cNvPr id="1643" name="Google Shape;1643;p146"/>
          <p:cNvPicPr preferRelativeResize="0"/>
          <p:nvPr/>
        </p:nvPicPr>
        <p:blipFill>
          <a:blip r:embed="rId5">
            <a:alphaModFix/>
          </a:blip>
          <a:stretch>
            <a:fillRect/>
          </a:stretch>
        </p:blipFill>
        <p:spPr>
          <a:xfrm>
            <a:off x="6284131" y="4073775"/>
            <a:ext cx="2169911" cy="423671"/>
          </a:xfrm>
          <a:prstGeom prst="rect">
            <a:avLst/>
          </a:prstGeom>
          <a:noFill/>
          <a:ln>
            <a:noFill/>
          </a:ln>
        </p:spPr>
      </p:pic>
      <p:sp>
        <p:nvSpPr>
          <p:cNvPr id="1644" name="Google Shape;1644;p146"/>
          <p:cNvSpPr txBox="1"/>
          <p:nvPr/>
        </p:nvSpPr>
        <p:spPr>
          <a:xfrm>
            <a:off x="5285920" y="4077863"/>
            <a:ext cx="938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ar" sz="1500">
                <a:solidFill>
                  <a:schemeClr val="lt1"/>
                </a:solidFill>
                <a:latin typeface="Nunito"/>
                <a:ea typeface="Nunito"/>
                <a:cs typeface="Nunito"/>
                <a:sym typeface="Nunito"/>
              </a:rPr>
              <a:t>output</a:t>
            </a:r>
            <a:endParaRPr b="1" i="1" sz="1500">
              <a:solidFill>
                <a:schemeClr val="lt1"/>
              </a:solidFill>
              <a:latin typeface="Nunito"/>
              <a:ea typeface="Nunito"/>
              <a:cs typeface="Nunito"/>
              <a:sym typeface="Nunit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8" name="Shape 1648"/>
        <p:cNvGrpSpPr/>
        <p:nvPr/>
      </p:nvGrpSpPr>
      <p:grpSpPr>
        <a:xfrm>
          <a:off x="0" y="0"/>
          <a:ext cx="0" cy="0"/>
          <a:chOff x="0" y="0"/>
          <a:chExt cx="0" cy="0"/>
        </a:xfrm>
      </p:grpSpPr>
      <p:sp>
        <p:nvSpPr>
          <p:cNvPr id="1649" name="Google Shape;1649;p147"/>
          <p:cNvSpPr txBox="1"/>
          <p:nvPr/>
        </p:nvSpPr>
        <p:spPr>
          <a:xfrm>
            <a:off x="863825" y="712250"/>
            <a:ext cx="7075200" cy="1539300"/>
          </a:xfrm>
          <a:prstGeom prst="rect">
            <a:avLst/>
          </a:prstGeom>
          <a:noFill/>
          <a:ln>
            <a:noFill/>
          </a:ln>
        </p:spPr>
        <p:txBody>
          <a:bodyPr anchorCtr="0" anchor="b" bIns="91425" lIns="91425" spcFirstLastPara="1" rIns="91425" wrap="square" tIns="91425">
            <a:spAutoFit/>
          </a:bodyPr>
          <a:lstStyle/>
          <a:p>
            <a:pPr indent="0" lvl="0" marL="0" rtl="0" algn="l">
              <a:lnSpc>
                <a:spcPct val="150000"/>
              </a:lnSpc>
              <a:spcBef>
                <a:spcPts val="1400"/>
              </a:spcBef>
              <a:spcAft>
                <a:spcPts val="0"/>
              </a:spcAft>
              <a:buNone/>
            </a:pPr>
            <a:r>
              <a:rPr b="1" lang="ar" sz="2000">
                <a:solidFill>
                  <a:srgbClr val="3B3B3B"/>
                </a:solidFill>
                <a:highlight>
                  <a:schemeClr val="accent1"/>
                </a:highlight>
                <a:latin typeface="Raleway"/>
                <a:ea typeface="Raleway"/>
                <a:cs typeface="Raleway"/>
                <a:sym typeface="Raleway"/>
              </a:rPr>
              <a:t>Providing Default Value On Positional Parameter</a:t>
            </a:r>
            <a:endParaRPr b="1" sz="2000">
              <a:solidFill>
                <a:srgbClr val="3B3B3B"/>
              </a:solidFill>
              <a:highlight>
                <a:schemeClr val="accent1"/>
              </a:highlight>
              <a:latin typeface="Raleway"/>
              <a:ea typeface="Raleway"/>
              <a:cs typeface="Raleway"/>
              <a:sym typeface="Raleway"/>
            </a:endParaRPr>
          </a:p>
          <a:p>
            <a:pPr indent="0" lvl="0" marL="0" rtl="0" algn="l">
              <a:lnSpc>
                <a:spcPct val="150000"/>
              </a:lnSpc>
              <a:spcBef>
                <a:spcPts val="1200"/>
              </a:spcBef>
              <a:spcAft>
                <a:spcPts val="1200"/>
              </a:spcAft>
              <a:buNone/>
            </a:pPr>
            <a:r>
              <a:rPr lang="ar" sz="1200">
                <a:solidFill>
                  <a:schemeClr val="lt1"/>
                </a:solidFill>
                <a:latin typeface="Raleway"/>
                <a:ea typeface="Raleway"/>
                <a:cs typeface="Raleway"/>
                <a:sym typeface="Raleway"/>
              </a:rPr>
              <a:t>In the example below, function printInfo takes two positional parameters and one optional parameter. The title parameter is optional here. If the user doesn’t pass the title, it will automatically set the title value to sir/ma’am.</a:t>
            </a:r>
            <a:endParaRPr sz="1300">
              <a:solidFill>
                <a:schemeClr val="lt1"/>
              </a:solidFill>
              <a:latin typeface="Raleway"/>
              <a:ea typeface="Raleway"/>
              <a:cs typeface="Raleway"/>
              <a:sym typeface="Raleway"/>
            </a:endParaRPr>
          </a:p>
        </p:txBody>
      </p:sp>
      <p:pic>
        <p:nvPicPr>
          <p:cNvPr id="1650" name="Google Shape;1650;p147"/>
          <p:cNvPicPr preferRelativeResize="0"/>
          <p:nvPr/>
        </p:nvPicPr>
        <p:blipFill>
          <a:blip r:embed="rId3">
            <a:alphaModFix/>
          </a:blip>
          <a:stretch>
            <a:fillRect/>
          </a:stretch>
        </p:blipFill>
        <p:spPr>
          <a:xfrm>
            <a:off x="863825" y="2299495"/>
            <a:ext cx="4872518" cy="1442390"/>
          </a:xfrm>
          <a:prstGeom prst="rect">
            <a:avLst/>
          </a:prstGeom>
          <a:noFill/>
          <a:ln>
            <a:noFill/>
          </a:ln>
        </p:spPr>
      </p:pic>
      <p:pic>
        <p:nvPicPr>
          <p:cNvPr id="1651" name="Google Shape;1651;p147"/>
          <p:cNvPicPr preferRelativeResize="0"/>
          <p:nvPr/>
        </p:nvPicPr>
        <p:blipFill>
          <a:blip r:embed="rId4">
            <a:alphaModFix/>
          </a:blip>
          <a:stretch>
            <a:fillRect/>
          </a:stretch>
        </p:blipFill>
        <p:spPr>
          <a:xfrm>
            <a:off x="2814075" y="3894113"/>
            <a:ext cx="2922266" cy="587412"/>
          </a:xfrm>
          <a:prstGeom prst="rect">
            <a:avLst/>
          </a:prstGeom>
          <a:noFill/>
          <a:ln>
            <a:noFill/>
          </a:ln>
        </p:spPr>
      </p:pic>
      <p:sp>
        <p:nvSpPr>
          <p:cNvPr id="1652" name="Google Shape;1652;p147"/>
          <p:cNvSpPr txBox="1"/>
          <p:nvPr/>
        </p:nvSpPr>
        <p:spPr>
          <a:xfrm>
            <a:off x="1768975" y="4009478"/>
            <a:ext cx="12237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ar" sz="1500">
                <a:solidFill>
                  <a:schemeClr val="lt1"/>
                </a:solidFill>
                <a:latin typeface="Calibri"/>
                <a:ea typeface="Calibri"/>
                <a:cs typeface="Calibri"/>
                <a:sym typeface="Calibri"/>
              </a:rPr>
              <a:t>output</a:t>
            </a:r>
            <a:endParaRPr b="1" i="1" sz="1500">
              <a:solidFill>
                <a:schemeClr val="lt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656" name="Shape 1656"/>
        <p:cNvGrpSpPr/>
        <p:nvPr/>
      </p:nvGrpSpPr>
      <p:grpSpPr>
        <a:xfrm>
          <a:off x="0" y="0"/>
          <a:ext cx="0" cy="0"/>
          <a:chOff x="0" y="0"/>
          <a:chExt cx="0" cy="0"/>
        </a:xfrm>
      </p:grpSpPr>
      <p:sp>
        <p:nvSpPr>
          <p:cNvPr id="1657" name="Google Shape;1657;p148"/>
          <p:cNvSpPr txBox="1"/>
          <p:nvPr/>
        </p:nvSpPr>
        <p:spPr>
          <a:xfrm>
            <a:off x="1054025" y="380675"/>
            <a:ext cx="7551900" cy="1947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ar" sz="1900">
                <a:solidFill>
                  <a:srgbClr val="3B3B3B"/>
                </a:solidFill>
                <a:highlight>
                  <a:schemeClr val="accent1"/>
                </a:highlight>
                <a:latin typeface="Raleway"/>
                <a:ea typeface="Raleway"/>
                <a:cs typeface="Raleway"/>
                <a:sym typeface="Raleway"/>
              </a:rPr>
              <a:t>Named Parameter In Dart</a:t>
            </a:r>
            <a:endParaRPr b="1" sz="1900">
              <a:solidFill>
                <a:srgbClr val="3B3B3B"/>
              </a:solidFill>
              <a:highlight>
                <a:schemeClr val="accent1"/>
              </a:highlight>
              <a:latin typeface="Raleway"/>
              <a:ea typeface="Raleway"/>
              <a:cs typeface="Raleway"/>
              <a:sym typeface="Raleway"/>
            </a:endParaRPr>
          </a:p>
          <a:p>
            <a:pPr indent="0" lvl="0" marL="0" rtl="0" algn="l">
              <a:lnSpc>
                <a:spcPct val="150000"/>
              </a:lnSpc>
              <a:spcBef>
                <a:spcPts val="1200"/>
              </a:spcBef>
              <a:spcAft>
                <a:spcPts val="0"/>
              </a:spcAft>
              <a:buNone/>
            </a:pPr>
            <a:r>
              <a:rPr lang="ar" sz="1200">
                <a:solidFill>
                  <a:schemeClr val="lt1"/>
                </a:solidFill>
                <a:latin typeface="Raleway"/>
                <a:ea typeface="Raleway"/>
                <a:cs typeface="Raleway"/>
                <a:sym typeface="Raleway"/>
              </a:rPr>
              <a:t>Dart allows you to use named parameters to clarify the parameter’s meaning in function calls. Curly braces {} are used to specify named parameters.</a:t>
            </a:r>
            <a:endParaRPr sz="1200">
              <a:solidFill>
                <a:schemeClr val="lt1"/>
              </a:solidFill>
              <a:latin typeface="Raleway"/>
              <a:ea typeface="Raleway"/>
              <a:cs typeface="Raleway"/>
              <a:sym typeface="Raleway"/>
            </a:endParaRPr>
          </a:p>
          <a:p>
            <a:pPr indent="0" lvl="0" marL="0" rtl="0" algn="l">
              <a:lnSpc>
                <a:spcPct val="150000"/>
              </a:lnSpc>
              <a:spcBef>
                <a:spcPts val="1200"/>
              </a:spcBef>
              <a:spcAft>
                <a:spcPts val="1200"/>
              </a:spcAft>
              <a:buNone/>
            </a:pPr>
            <a:r>
              <a:rPr lang="ar" sz="1200">
                <a:solidFill>
                  <a:schemeClr val="lt1"/>
                </a:solidFill>
                <a:latin typeface="Raleway"/>
                <a:ea typeface="Raleway"/>
                <a:cs typeface="Raleway"/>
                <a:sym typeface="Raleway"/>
              </a:rPr>
              <a:t>In the example below, function printInfo takes two named parameters. You can pass value in any order. You will learn about ? in </a:t>
            </a:r>
            <a:r>
              <a:rPr lang="ar" sz="1200">
                <a:solidFill>
                  <a:schemeClr val="lt1"/>
                </a:solidFill>
                <a:uFill>
                  <a:noFill/>
                </a:uFill>
                <a:latin typeface="Raleway"/>
                <a:ea typeface="Raleway"/>
                <a:cs typeface="Raleway"/>
                <a:sym typeface="Raleway"/>
                <a:hlinkClick r:id="rId3">
                  <a:extLst>
                    <a:ext uri="{A12FA001-AC4F-418D-AE19-62706E023703}">
                      <ahyp:hlinkClr val="tx"/>
                    </a:ext>
                  </a:extLst>
                </a:hlinkClick>
              </a:rPr>
              <a:t>null safety</a:t>
            </a:r>
            <a:r>
              <a:rPr lang="ar" sz="1200">
                <a:solidFill>
                  <a:schemeClr val="lt1"/>
                </a:solidFill>
                <a:latin typeface="Raleway"/>
                <a:ea typeface="Raleway"/>
                <a:cs typeface="Raleway"/>
                <a:sym typeface="Raleway"/>
              </a:rPr>
              <a:t> section.</a:t>
            </a:r>
            <a:endParaRPr sz="1200">
              <a:solidFill>
                <a:schemeClr val="lt1"/>
              </a:solidFill>
              <a:latin typeface="Raleway"/>
              <a:ea typeface="Raleway"/>
              <a:cs typeface="Raleway"/>
              <a:sym typeface="Raleway"/>
            </a:endParaRPr>
          </a:p>
        </p:txBody>
      </p:sp>
      <p:pic>
        <p:nvPicPr>
          <p:cNvPr id="1658" name="Google Shape;1658;p148"/>
          <p:cNvPicPr preferRelativeResize="0"/>
          <p:nvPr/>
        </p:nvPicPr>
        <p:blipFill>
          <a:blip r:embed="rId4">
            <a:alphaModFix/>
          </a:blip>
          <a:stretch>
            <a:fillRect/>
          </a:stretch>
        </p:blipFill>
        <p:spPr>
          <a:xfrm>
            <a:off x="1054025" y="2499900"/>
            <a:ext cx="4110900" cy="2167675"/>
          </a:xfrm>
          <a:prstGeom prst="rect">
            <a:avLst/>
          </a:prstGeom>
          <a:noFill/>
          <a:ln>
            <a:noFill/>
          </a:ln>
        </p:spPr>
      </p:pic>
      <p:pic>
        <p:nvPicPr>
          <p:cNvPr id="1659" name="Google Shape;1659;p148"/>
          <p:cNvPicPr preferRelativeResize="0"/>
          <p:nvPr/>
        </p:nvPicPr>
        <p:blipFill>
          <a:blip r:embed="rId5">
            <a:alphaModFix/>
          </a:blip>
          <a:stretch>
            <a:fillRect/>
          </a:stretch>
        </p:blipFill>
        <p:spPr>
          <a:xfrm>
            <a:off x="5378351" y="3252600"/>
            <a:ext cx="2727425" cy="943575"/>
          </a:xfrm>
          <a:prstGeom prst="rect">
            <a:avLst/>
          </a:prstGeom>
          <a:noFill/>
          <a:ln>
            <a:noFill/>
          </a:ln>
        </p:spPr>
      </p:pic>
      <p:sp>
        <p:nvSpPr>
          <p:cNvPr id="1660" name="Google Shape;1660;p148"/>
          <p:cNvSpPr txBox="1"/>
          <p:nvPr/>
        </p:nvSpPr>
        <p:spPr>
          <a:xfrm>
            <a:off x="5378343" y="2785450"/>
            <a:ext cx="1518900" cy="4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ar" sz="1500">
                <a:solidFill>
                  <a:schemeClr val="lt1"/>
                </a:solidFill>
                <a:latin typeface="Calibri"/>
                <a:ea typeface="Calibri"/>
                <a:cs typeface="Calibri"/>
                <a:sym typeface="Calibri"/>
              </a:rPr>
              <a:t>output</a:t>
            </a:r>
            <a:endParaRPr b="1" i="1" sz="1500">
              <a:solidFill>
                <a:schemeClr val="lt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4" name="Shape 1664"/>
        <p:cNvGrpSpPr/>
        <p:nvPr/>
      </p:nvGrpSpPr>
      <p:grpSpPr>
        <a:xfrm>
          <a:off x="0" y="0"/>
          <a:ext cx="0" cy="0"/>
          <a:chOff x="0" y="0"/>
          <a:chExt cx="0" cy="0"/>
        </a:xfrm>
      </p:grpSpPr>
      <p:sp>
        <p:nvSpPr>
          <p:cNvPr id="1665" name="Google Shape;1665;p149"/>
          <p:cNvSpPr txBox="1"/>
          <p:nvPr/>
        </p:nvSpPr>
        <p:spPr>
          <a:xfrm>
            <a:off x="133833" y="136975"/>
            <a:ext cx="3438600" cy="19395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1400"/>
              </a:spcBef>
              <a:spcAft>
                <a:spcPts val="0"/>
              </a:spcAft>
              <a:buNone/>
            </a:pPr>
            <a:r>
              <a:rPr b="1" lang="ar" sz="1600">
                <a:solidFill>
                  <a:srgbClr val="3B3B3B"/>
                </a:solidFill>
                <a:highlight>
                  <a:schemeClr val="accent1"/>
                </a:highlight>
                <a:latin typeface="Raleway"/>
                <a:ea typeface="Raleway"/>
                <a:cs typeface="Raleway"/>
                <a:sym typeface="Raleway"/>
              </a:rPr>
              <a:t>Use Of Required In Named Parameter</a:t>
            </a:r>
            <a:endParaRPr b="1" sz="1600">
              <a:solidFill>
                <a:srgbClr val="3B3B3B"/>
              </a:solidFill>
              <a:highlight>
                <a:schemeClr val="accent1"/>
              </a:highlight>
              <a:latin typeface="Raleway"/>
              <a:ea typeface="Raleway"/>
              <a:cs typeface="Raleway"/>
              <a:sym typeface="Raleway"/>
            </a:endParaRPr>
          </a:p>
          <a:p>
            <a:pPr indent="0" lvl="0" marL="0" rtl="0" algn="l">
              <a:lnSpc>
                <a:spcPct val="115000"/>
              </a:lnSpc>
              <a:spcBef>
                <a:spcPts val="1200"/>
              </a:spcBef>
              <a:spcAft>
                <a:spcPts val="1200"/>
              </a:spcAft>
              <a:buNone/>
            </a:pPr>
            <a:r>
              <a:rPr lang="ar" sz="1200">
                <a:solidFill>
                  <a:schemeClr val="lt1"/>
                </a:solidFill>
                <a:latin typeface="Raleway"/>
                <a:ea typeface="Raleway"/>
                <a:cs typeface="Raleway"/>
                <a:sym typeface="Raleway"/>
              </a:rPr>
              <a:t>In the example below, function printInfo takes two named parameters. You can see a required keyword, which means you must pass the person’s name and gender. If you don’t pass it, it won’t work.</a:t>
            </a:r>
            <a:endParaRPr sz="1300">
              <a:solidFill>
                <a:schemeClr val="lt1"/>
              </a:solidFill>
              <a:latin typeface="Raleway"/>
              <a:ea typeface="Raleway"/>
              <a:cs typeface="Raleway"/>
              <a:sym typeface="Raleway"/>
            </a:endParaRPr>
          </a:p>
        </p:txBody>
      </p:sp>
      <p:pic>
        <p:nvPicPr>
          <p:cNvPr id="1666" name="Google Shape;1666;p149"/>
          <p:cNvPicPr preferRelativeResize="0"/>
          <p:nvPr/>
        </p:nvPicPr>
        <p:blipFill>
          <a:blip r:embed="rId3">
            <a:alphaModFix/>
          </a:blip>
          <a:stretch>
            <a:fillRect/>
          </a:stretch>
        </p:blipFill>
        <p:spPr>
          <a:xfrm>
            <a:off x="4223655" y="335750"/>
            <a:ext cx="4215494" cy="1638300"/>
          </a:xfrm>
          <a:prstGeom prst="rect">
            <a:avLst/>
          </a:prstGeom>
          <a:noFill/>
          <a:ln>
            <a:noFill/>
          </a:ln>
        </p:spPr>
      </p:pic>
      <p:pic>
        <p:nvPicPr>
          <p:cNvPr id="1667" name="Google Shape;1667;p149"/>
          <p:cNvPicPr preferRelativeResize="0"/>
          <p:nvPr/>
        </p:nvPicPr>
        <p:blipFill>
          <a:blip r:embed="rId4">
            <a:alphaModFix/>
          </a:blip>
          <a:stretch>
            <a:fillRect/>
          </a:stretch>
        </p:blipFill>
        <p:spPr>
          <a:xfrm>
            <a:off x="5973963" y="2076475"/>
            <a:ext cx="2465185" cy="457200"/>
          </a:xfrm>
          <a:prstGeom prst="rect">
            <a:avLst/>
          </a:prstGeom>
          <a:noFill/>
          <a:ln>
            <a:noFill/>
          </a:ln>
        </p:spPr>
      </p:pic>
      <p:sp>
        <p:nvSpPr>
          <p:cNvPr id="1668" name="Google Shape;1668;p149"/>
          <p:cNvSpPr txBox="1"/>
          <p:nvPr/>
        </p:nvSpPr>
        <p:spPr>
          <a:xfrm>
            <a:off x="5190621" y="1974050"/>
            <a:ext cx="876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ar" sz="1500">
                <a:solidFill>
                  <a:schemeClr val="lt1"/>
                </a:solidFill>
                <a:latin typeface="Calibri"/>
                <a:ea typeface="Calibri"/>
                <a:cs typeface="Calibri"/>
                <a:sym typeface="Calibri"/>
              </a:rPr>
              <a:t>output</a:t>
            </a:r>
            <a:endParaRPr b="1" i="1" sz="1500">
              <a:solidFill>
                <a:schemeClr val="lt1"/>
              </a:solidFill>
              <a:latin typeface="Calibri"/>
              <a:ea typeface="Calibri"/>
              <a:cs typeface="Calibri"/>
              <a:sym typeface="Calibri"/>
            </a:endParaRPr>
          </a:p>
        </p:txBody>
      </p:sp>
      <p:sp>
        <p:nvSpPr>
          <p:cNvPr id="1669" name="Google Shape;1669;p149"/>
          <p:cNvSpPr txBox="1"/>
          <p:nvPr/>
        </p:nvSpPr>
        <p:spPr>
          <a:xfrm>
            <a:off x="726825" y="2127063"/>
            <a:ext cx="3651600" cy="291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ar" sz="1600">
                <a:solidFill>
                  <a:schemeClr val="lt1"/>
                </a:solidFill>
                <a:latin typeface="Raleway"/>
                <a:ea typeface="Raleway"/>
                <a:cs typeface="Raleway"/>
                <a:sym typeface="Raleway"/>
              </a:rPr>
              <a:t>Optional Parameter In Dart</a:t>
            </a:r>
            <a:endParaRPr b="1" sz="1600">
              <a:solidFill>
                <a:schemeClr val="lt1"/>
              </a:solidFill>
              <a:latin typeface="Raleway"/>
              <a:ea typeface="Raleway"/>
              <a:cs typeface="Raleway"/>
              <a:sym typeface="Raleway"/>
            </a:endParaRPr>
          </a:p>
          <a:p>
            <a:pPr indent="0" lvl="0" marL="0" rtl="0" algn="l">
              <a:lnSpc>
                <a:spcPct val="115000"/>
              </a:lnSpc>
              <a:spcBef>
                <a:spcPts val="1200"/>
              </a:spcBef>
              <a:spcAft>
                <a:spcPts val="0"/>
              </a:spcAft>
              <a:buNone/>
            </a:pPr>
            <a:r>
              <a:rPr lang="ar" sz="1200">
                <a:solidFill>
                  <a:schemeClr val="lt1"/>
                </a:solidFill>
                <a:latin typeface="Raleway"/>
                <a:ea typeface="Raleway"/>
                <a:cs typeface="Raleway"/>
                <a:sym typeface="Raleway"/>
              </a:rPr>
              <a:t>Dart allows you to use optional parameters to make the parameter optional in function calls.                                                                                                 use Square braces []</a:t>
            </a:r>
            <a:endParaRPr sz="1200">
              <a:solidFill>
                <a:schemeClr val="lt1"/>
              </a:solidFill>
              <a:latin typeface="Raleway"/>
              <a:ea typeface="Raleway"/>
              <a:cs typeface="Raleway"/>
              <a:sym typeface="Raleway"/>
            </a:endParaRPr>
          </a:p>
          <a:p>
            <a:pPr indent="457200" lvl="0" marL="0" rtl="0" algn="l">
              <a:lnSpc>
                <a:spcPct val="115000"/>
              </a:lnSpc>
              <a:spcBef>
                <a:spcPts val="1400"/>
              </a:spcBef>
              <a:spcAft>
                <a:spcPts val="0"/>
              </a:spcAft>
              <a:buNone/>
            </a:pPr>
            <a:r>
              <a:rPr b="1" lang="ar" sz="1600">
                <a:solidFill>
                  <a:schemeClr val="lt1"/>
                </a:solidFill>
                <a:latin typeface="Raleway"/>
                <a:ea typeface="Raleway"/>
                <a:cs typeface="Raleway"/>
                <a:sym typeface="Raleway"/>
              </a:rPr>
              <a:t>Use Of Optional Parameter</a:t>
            </a:r>
            <a:endParaRPr b="1" sz="1600">
              <a:solidFill>
                <a:schemeClr val="lt1"/>
              </a:solidFill>
              <a:latin typeface="Raleway"/>
              <a:ea typeface="Raleway"/>
              <a:cs typeface="Raleway"/>
              <a:sym typeface="Raleway"/>
            </a:endParaRPr>
          </a:p>
          <a:p>
            <a:pPr indent="457200" lvl="0" marL="0" rtl="0" algn="l">
              <a:lnSpc>
                <a:spcPct val="115000"/>
              </a:lnSpc>
              <a:spcBef>
                <a:spcPts val="1200"/>
              </a:spcBef>
              <a:spcAft>
                <a:spcPts val="1200"/>
              </a:spcAft>
              <a:buNone/>
            </a:pPr>
            <a:r>
              <a:rPr lang="ar" sz="1200">
                <a:solidFill>
                  <a:schemeClr val="lt1"/>
                </a:solidFill>
                <a:latin typeface="Raleway"/>
                <a:ea typeface="Raleway"/>
                <a:cs typeface="Raleway"/>
                <a:sym typeface="Raleway"/>
              </a:rPr>
              <a:t>In the example below, function printInfo takes two positional parameters and one optional parameter. First, you must pass the person’s name and gender. The title parameter is optional here. Writing [String? title] makes title optional.</a:t>
            </a:r>
            <a:endParaRPr sz="1200">
              <a:solidFill>
                <a:schemeClr val="lt1"/>
              </a:solidFill>
              <a:latin typeface="Raleway"/>
              <a:ea typeface="Raleway"/>
              <a:cs typeface="Raleway"/>
              <a:sym typeface="Raleway"/>
            </a:endParaRPr>
          </a:p>
        </p:txBody>
      </p:sp>
      <p:pic>
        <p:nvPicPr>
          <p:cNvPr id="1670" name="Google Shape;1670;p149"/>
          <p:cNvPicPr preferRelativeResize="0"/>
          <p:nvPr/>
        </p:nvPicPr>
        <p:blipFill>
          <a:blip r:embed="rId5">
            <a:alphaModFix/>
          </a:blip>
          <a:stretch>
            <a:fillRect/>
          </a:stretch>
        </p:blipFill>
        <p:spPr>
          <a:xfrm>
            <a:off x="4378425" y="2684475"/>
            <a:ext cx="4060725" cy="1628775"/>
          </a:xfrm>
          <a:prstGeom prst="rect">
            <a:avLst/>
          </a:prstGeom>
          <a:noFill/>
          <a:ln>
            <a:noFill/>
          </a:ln>
        </p:spPr>
      </p:pic>
      <p:pic>
        <p:nvPicPr>
          <p:cNvPr id="1671" name="Google Shape;1671;p149"/>
          <p:cNvPicPr preferRelativeResize="0"/>
          <p:nvPr/>
        </p:nvPicPr>
        <p:blipFill>
          <a:blip r:embed="rId6">
            <a:alphaModFix/>
          </a:blip>
          <a:stretch>
            <a:fillRect/>
          </a:stretch>
        </p:blipFill>
        <p:spPr>
          <a:xfrm>
            <a:off x="5973964" y="4407875"/>
            <a:ext cx="2465185" cy="484850"/>
          </a:xfrm>
          <a:prstGeom prst="rect">
            <a:avLst/>
          </a:prstGeom>
          <a:noFill/>
          <a:ln>
            <a:noFill/>
          </a:ln>
        </p:spPr>
      </p:pic>
      <p:sp>
        <p:nvSpPr>
          <p:cNvPr id="1672" name="Google Shape;1672;p149"/>
          <p:cNvSpPr txBox="1"/>
          <p:nvPr/>
        </p:nvSpPr>
        <p:spPr>
          <a:xfrm>
            <a:off x="5190621" y="4313250"/>
            <a:ext cx="876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ar" sz="1500">
                <a:solidFill>
                  <a:schemeClr val="lt1"/>
                </a:solidFill>
                <a:latin typeface="Calibri"/>
                <a:ea typeface="Calibri"/>
                <a:cs typeface="Calibri"/>
                <a:sym typeface="Calibri"/>
              </a:rPr>
              <a:t>output</a:t>
            </a:r>
            <a:endParaRPr b="1" i="1" sz="15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sp>
        <p:nvSpPr>
          <p:cNvPr id="1179" name="Google Shape;1179;p87"/>
          <p:cNvSpPr txBox="1"/>
          <p:nvPr>
            <p:ph type="title"/>
          </p:nvPr>
        </p:nvSpPr>
        <p:spPr>
          <a:xfrm>
            <a:off x="1543550" y="2005825"/>
            <a:ext cx="21504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ar"/>
              <a:t>Simple to learn</a:t>
            </a:r>
            <a:endParaRPr/>
          </a:p>
        </p:txBody>
      </p:sp>
      <p:sp>
        <p:nvSpPr>
          <p:cNvPr id="1180" name="Google Shape;1180;p87"/>
          <p:cNvSpPr txBox="1"/>
          <p:nvPr>
            <p:ph idx="2" type="title"/>
          </p:nvPr>
        </p:nvSpPr>
        <p:spPr>
          <a:xfrm>
            <a:off x="1369574" y="3190425"/>
            <a:ext cx="23244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ar"/>
              <a:t>Growing &amp; Good Documentation</a:t>
            </a:r>
            <a:endParaRPr/>
          </a:p>
        </p:txBody>
      </p:sp>
      <p:sp>
        <p:nvSpPr>
          <p:cNvPr id="1181" name="Google Shape;1181;p87"/>
          <p:cNvSpPr txBox="1"/>
          <p:nvPr>
            <p:ph idx="4" type="title"/>
          </p:nvPr>
        </p:nvSpPr>
        <p:spPr>
          <a:xfrm>
            <a:off x="5450025" y="2013875"/>
            <a:ext cx="24774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ar"/>
              <a:t>UI development is quick and easy</a:t>
            </a:r>
            <a:endParaRPr/>
          </a:p>
        </p:txBody>
      </p:sp>
      <p:sp>
        <p:nvSpPr>
          <p:cNvPr id="1182" name="Google Shape;1182;p87"/>
          <p:cNvSpPr txBox="1"/>
          <p:nvPr>
            <p:ph idx="6" type="title"/>
          </p:nvPr>
        </p:nvSpPr>
        <p:spPr>
          <a:xfrm>
            <a:off x="5450024" y="3190425"/>
            <a:ext cx="24396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ar"/>
              <a:t>Close to native Performance</a:t>
            </a:r>
            <a:endParaRPr/>
          </a:p>
        </p:txBody>
      </p:sp>
      <p:sp>
        <p:nvSpPr>
          <p:cNvPr id="1183" name="Google Shape;1183;p87"/>
          <p:cNvSpPr txBox="1"/>
          <p:nvPr>
            <p:ph idx="8" type="title"/>
          </p:nvPr>
        </p:nvSpPr>
        <p:spPr>
          <a:xfrm>
            <a:off x="720000" y="407159"/>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ar"/>
              <a:t>Why Flutter ?</a:t>
            </a:r>
            <a:endParaRPr/>
          </a:p>
        </p:txBody>
      </p:sp>
      <p:sp>
        <p:nvSpPr>
          <p:cNvPr id="1184" name="Google Shape;1184;p87"/>
          <p:cNvSpPr/>
          <p:nvPr/>
        </p:nvSpPr>
        <p:spPr>
          <a:xfrm>
            <a:off x="3844500" y="1925717"/>
            <a:ext cx="687900" cy="687900"/>
          </a:xfrm>
          <a:prstGeom prst="ellipse">
            <a:avLst/>
          </a:prstGeom>
          <a:solidFill>
            <a:schemeClr val="accent3"/>
          </a:solidFill>
          <a:ln>
            <a:noFill/>
          </a:ln>
          <a:effectLst>
            <a:outerShdw blurRad="157163" rotWithShape="0" algn="bl" dir="3000000" dist="57150">
              <a:schemeClr val="dk1">
                <a:alpha val="37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85" name="Google Shape;1185;p87"/>
          <p:cNvSpPr txBox="1"/>
          <p:nvPr>
            <p:ph idx="4" type="title"/>
          </p:nvPr>
        </p:nvSpPr>
        <p:spPr>
          <a:xfrm>
            <a:off x="4029950" y="2060875"/>
            <a:ext cx="275700" cy="41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ar" sz="2600"/>
              <a:t>1</a:t>
            </a:r>
            <a:endParaRPr b="1" sz="2600">
              <a:solidFill>
                <a:schemeClr val="dk2"/>
              </a:solidFill>
              <a:latin typeface="Poppins"/>
              <a:ea typeface="Poppins"/>
              <a:cs typeface="Poppins"/>
              <a:sym typeface="Poppins"/>
            </a:endParaRPr>
          </a:p>
        </p:txBody>
      </p:sp>
      <p:sp>
        <p:nvSpPr>
          <p:cNvPr id="1186" name="Google Shape;1186;p87"/>
          <p:cNvSpPr/>
          <p:nvPr/>
        </p:nvSpPr>
        <p:spPr>
          <a:xfrm>
            <a:off x="4616150" y="1925717"/>
            <a:ext cx="687900" cy="687900"/>
          </a:xfrm>
          <a:prstGeom prst="ellipse">
            <a:avLst/>
          </a:prstGeom>
          <a:solidFill>
            <a:schemeClr val="accent2"/>
          </a:solidFill>
          <a:ln>
            <a:noFill/>
          </a:ln>
          <a:effectLst>
            <a:outerShdw blurRad="157163" rotWithShape="0" algn="bl" dir="3000000" dist="57150">
              <a:schemeClr val="dk1">
                <a:alpha val="37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87" name="Google Shape;1187;p87"/>
          <p:cNvSpPr txBox="1"/>
          <p:nvPr>
            <p:ph idx="4" type="title"/>
          </p:nvPr>
        </p:nvSpPr>
        <p:spPr>
          <a:xfrm>
            <a:off x="4595150" y="2068929"/>
            <a:ext cx="729900" cy="41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ar" sz="2600"/>
              <a:t>2</a:t>
            </a:r>
            <a:endParaRPr b="1" sz="2600">
              <a:solidFill>
                <a:schemeClr val="dk2"/>
              </a:solidFill>
              <a:latin typeface="Poppins"/>
              <a:ea typeface="Poppins"/>
              <a:cs typeface="Poppins"/>
              <a:sym typeface="Poppins"/>
            </a:endParaRPr>
          </a:p>
        </p:txBody>
      </p:sp>
      <p:sp>
        <p:nvSpPr>
          <p:cNvPr id="1188" name="Google Shape;1188;p87"/>
          <p:cNvSpPr/>
          <p:nvPr/>
        </p:nvSpPr>
        <p:spPr>
          <a:xfrm>
            <a:off x="4616150" y="3102262"/>
            <a:ext cx="687900" cy="687900"/>
          </a:xfrm>
          <a:prstGeom prst="ellipse">
            <a:avLst/>
          </a:prstGeom>
          <a:solidFill>
            <a:schemeClr val="accent4"/>
          </a:solidFill>
          <a:ln>
            <a:noFill/>
          </a:ln>
          <a:effectLst>
            <a:outerShdw blurRad="157163" rotWithShape="0" algn="bl" dir="3000000" dist="57150">
              <a:schemeClr val="dk1">
                <a:alpha val="37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89" name="Google Shape;1189;p87"/>
          <p:cNvSpPr txBox="1"/>
          <p:nvPr>
            <p:ph idx="4" type="title"/>
          </p:nvPr>
        </p:nvSpPr>
        <p:spPr>
          <a:xfrm>
            <a:off x="4759850" y="3237399"/>
            <a:ext cx="729900" cy="41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ar" sz="2600"/>
              <a:t>4</a:t>
            </a:r>
            <a:endParaRPr b="1" sz="2600">
              <a:solidFill>
                <a:schemeClr val="dk2"/>
              </a:solidFill>
              <a:latin typeface="Poppins"/>
              <a:ea typeface="Poppins"/>
              <a:cs typeface="Poppins"/>
              <a:sym typeface="Poppins"/>
            </a:endParaRPr>
          </a:p>
        </p:txBody>
      </p:sp>
      <p:sp>
        <p:nvSpPr>
          <p:cNvPr id="1190" name="Google Shape;1190;p87"/>
          <p:cNvSpPr/>
          <p:nvPr/>
        </p:nvSpPr>
        <p:spPr>
          <a:xfrm>
            <a:off x="3844500" y="3102262"/>
            <a:ext cx="687900" cy="687900"/>
          </a:xfrm>
          <a:prstGeom prst="ellipse">
            <a:avLst/>
          </a:prstGeom>
          <a:solidFill>
            <a:schemeClr val="lt2"/>
          </a:solidFill>
          <a:ln>
            <a:noFill/>
          </a:ln>
          <a:effectLst>
            <a:outerShdw blurRad="157163" rotWithShape="0" algn="bl" dir="3000000" dist="57150">
              <a:schemeClr val="dk1">
                <a:alpha val="37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91" name="Google Shape;1191;p87"/>
          <p:cNvSpPr txBox="1"/>
          <p:nvPr>
            <p:ph idx="4" type="title"/>
          </p:nvPr>
        </p:nvSpPr>
        <p:spPr>
          <a:xfrm>
            <a:off x="3823500" y="3245474"/>
            <a:ext cx="729900" cy="41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ar" sz="2600"/>
              <a:t>3</a:t>
            </a:r>
            <a:endParaRPr b="1" sz="2600">
              <a:solidFill>
                <a:schemeClr val="dk2"/>
              </a:solidFill>
              <a:latin typeface="Poppins"/>
              <a:ea typeface="Poppins"/>
              <a:cs typeface="Poppins"/>
              <a:sym typeface="Poppins"/>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6" name="Shape 1676"/>
        <p:cNvGrpSpPr/>
        <p:nvPr/>
      </p:nvGrpSpPr>
      <p:grpSpPr>
        <a:xfrm>
          <a:off x="0" y="0"/>
          <a:ext cx="0" cy="0"/>
          <a:chOff x="0" y="0"/>
          <a:chExt cx="0" cy="0"/>
        </a:xfrm>
      </p:grpSpPr>
      <p:sp>
        <p:nvSpPr>
          <p:cNvPr id="1677" name="Google Shape;1677;p150"/>
          <p:cNvSpPr txBox="1"/>
          <p:nvPr>
            <p:ph type="title"/>
          </p:nvPr>
        </p:nvSpPr>
        <p:spPr>
          <a:xfrm>
            <a:off x="946650" y="1035000"/>
            <a:ext cx="7250700" cy="30735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p>
            <a:pPr indent="0" lvl="0" marL="0" rtl="0" algn="ctr">
              <a:spcBef>
                <a:spcPts val="0"/>
              </a:spcBef>
              <a:spcAft>
                <a:spcPts val="0"/>
              </a:spcAft>
              <a:buSzPts val="7200"/>
              <a:buNone/>
            </a:pPr>
            <a:r>
              <a:rPr b="1" lang="ar" sz="4400">
                <a:solidFill>
                  <a:schemeClr val="dk2"/>
                </a:solidFill>
                <a:highlight>
                  <a:schemeClr val="accent1"/>
                </a:highlight>
                <a:latin typeface="Raleway"/>
                <a:ea typeface="Raleway"/>
                <a:cs typeface="Raleway"/>
                <a:sym typeface="Raleway"/>
              </a:rPr>
              <a:t>Anonymous Function</a:t>
            </a:r>
            <a:endParaRPr sz="3500">
              <a:solidFill>
                <a:schemeClr val="dk2"/>
              </a:solidFill>
              <a:highlight>
                <a:schemeClr val="accent1"/>
              </a:highligh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681" name="Shape 1681"/>
        <p:cNvGrpSpPr/>
        <p:nvPr/>
      </p:nvGrpSpPr>
      <p:grpSpPr>
        <a:xfrm>
          <a:off x="0" y="0"/>
          <a:ext cx="0" cy="0"/>
          <a:chOff x="0" y="0"/>
          <a:chExt cx="0" cy="0"/>
        </a:xfrm>
      </p:grpSpPr>
      <p:sp>
        <p:nvSpPr>
          <p:cNvPr id="1682" name="Google Shape;1682;p151"/>
          <p:cNvSpPr txBox="1"/>
          <p:nvPr/>
        </p:nvSpPr>
        <p:spPr>
          <a:xfrm>
            <a:off x="1071700" y="308575"/>
            <a:ext cx="7355700" cy="1923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ar" sz="1800">
                <a:solidFill>
                  <a:srgbClr val="3B3B3B"/>
                </a:solidFill>
                <a:highlight>
                  <a:schemeClr val="accent1"/>
                </a:highlight>
                <a:latin typeface="Raleway"/>
                <a:ea typeface="Raleway"/>
                <a:cs typeface="Raleway"/>
                <a:sym typeface="Raleway"/>
              </a:rPr>
              <a:t>Anonymous Function In Dart</a:t>
            </a:r>
            <a:endParaRPr b="1" sz="1700">
              <a:solidFill>
                <a:srgbClr val="3B3B3B"/>
              </a:solidFill>
              <a:highlight>
                <a:schemeClr val="accent1"/>
              </a:highlight>
              <a:latin typeface="Raleway"/>
              <a:ea typeface="Raleway"/>
              <a:cs typeface="Raleway"/>
              <a:sym typeface="Raleway"/>
            </a:endParaRPr>
          </a:p>
          <a:p>
            <a:pPr indent="0" lvl="0" marL="0" rtl="0" algn="l">
              <a:lnSpc>
                <a:spcPct val="150000"/>
              </a:lnSpc>
              <a:spcBef>
                <a:spcPts val="1200"/>
              </a:spcBef>
              <a:spcAft>
                <a:spcPts val="0"/>
              </a:spcAft>
              <a:buNone/>
            </a:pPr>
            <a:r>
              <a:rPr lang="ar" sz="1200">
                <a:solidFill>
                  <a:schemeClr val="lt1"/>
                </a:solidFill>
                <a:latin typeface="Raleway"/>
                <a:ea typeface="Raleway"/>
                <a:cs typeface="Raleway"/>
                <a:sym typeface="Raleway"/>
              </a:rPr>
              <a:t>You already saw function like main(), add(), etc. These are the named functions, which means they have a certain name.</a:t>
            </a:r>
            <a:endParaRPr sz="1200">
              <a:solidFill>
                <a:schemeClr val="lt1"/>
              </a:solidFill>
              <a:latin typeface="Raleway"/>
              <a:ea typeface="Raleway"/>
              <a:cs typeface="Raleway"/>
              <a:sym typeface="Raleway"/>
            </a:endParaRPr>
          </a:p>
          <a:p>
            <a:pPr indent="0" lvl="0" marL="0" rtl="0" algn="l">
              <a:lnSpc>
                <a:spcPct val="150000"/>
              </a:lnSpc>
              <a:spcBef>
                <a:spcPts val="1200"/>
              </a:spcBef>
              <a:spcAft>
                <a:spcPts val="1200"/>
              </a:spcAft>
              <a:buNone/>
            </a:pPr>
            <a:r>
              <a:rPr lang="ar" sz="1200">
                <a:solidFill>
                  <a:schemeClr val="lt1"/>
                </a:solidFill>
                <a:latin typeface="Raleway"/>
                <a:ea typeface="Raleway"/>
                <a:cs typeface="Raleway"/>
                <a:sym typeface="Raleway"/>
              </a:rPr>
              <a:t>But not every function needs a name. If you remove the return type and the function name, the function is called anonymous function.</a:t>
            </a:r>
            <a:endParaRPr sz="3000">
              <a:solidFill>
                <a:schemeClr val="lt1"/>
              </a:solidFill>
              <a:latin typeface="Raleway"/>
              <a:ea typeface="Raleway"/>
              <a:cs typeface="Raleway"/>
              <a:sym typeface="Raleway"/>
            </a:endParaRPr>
          </a:p>
        </p:txBody>
      </p:sp>
      <p:pic>
        <p:nvPicPr>
          <p:cNvPr id="1683" name="Google Shape;1683;p151"/>
          <p:cNvPicPr preferRelativeResize="0"/>
          <p:nvPr/>
        </p:nvPicPr>
        <p:blipFill>
          <a:blip r:embed="rId3">
            <a:alphaModFix/>
          </a:blip>
          <a:stretch>
            <a:fillRect/>
          </a:stretch>
        </p:blipFill>
        <p:spPr>
          <a:xfrm>
            <a:off x="4298465" y="1990725"/>
            <a:ext cx="1245142" cy="581025"/>
          </a:xfrm>
          <a:prstGeom prst="rect">
            <a:avLst/>
          </a:prstGeom>
          <a:noFill/>
          <a:ln>
            <a:noFill/>
          </a:ln>
        </p:spPr>
      </p:pic>
      <p:sp>
        <p:nvSpPr>
          <p:cNvPr id="1684" name="Google Shape;1684;p151"/>
          <p:cNvSpPr txBox="1"/>
          <p:nvPr/>
        </p:nvSpPr>
        <p:spPr>
          <a:xfrm>
            <a:off x="1016102" y="2786775"/>
            <a:ext cx="71118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ar" sz="1200">
                <a:solidFill>
                  <a:schemeClr val="lt1"/>
                </a:solidFill>
                <a:latin typeface="Nunito"/>
                <a:ea typeface="Nunito"/>
                <a:cs typeface="Nunito"/>
                <a:sym typeface="Nunito"/>
              </a:rPr>
              <a:t>In this example, you will learn to find the cube of a number using an anonymous function.</a:t>
            </a:r>
            <a:endParaRPr>
              <a:solidFill>
                <a:schemeClr val="lt1"/>
              </a:solidFill>
              <a:latin typeface="Nunito"/>
              <a:ea typeface="Nunito"/>
              <a:cs typeface="Nunito"/>
              <a:sym typeface="Nunito"/>
            </a:endParaRPr>
          </a:p>
        </p:txBody>
      </p:sp>
      <p:pic>
        <p:nvPicPr>
          <p:cNvPr id="1685" name="Google Shape;1685;p151"/>
          <p:cNvPicPr preferRelativeResize="0"/>
          <p:nvPr/>
        </p:nvPicPr>
        <p:blipFill>
          <a:blip r:embed="rId4">
            <a:alphaModFix/>
          </a:blip>
          <a:stretch>
            <a:fillRect/>
          </a:stretch>
        </p:blipFill>
        <p:spPr>
          <a:xfrm>
            <a:off x="1089315" y="3230000"/>
            <a:ext cx="2746712" cy="1543175"/>
          </a:xfrm>
          <a:prstGeom prst="rect">
            <a:avLst/>
          </a:prstGeom>
          <a:noFill/>
          <a:ln>
            <a:noFill/>
          </a:ln>
        </p:spPr>
      </p:pic>
      <p:pic>
        <p:nvPicPr>
          <p:cNvPr id="1686" name="Google Shape;1686;p151"/>
          <p:cNvPicPr preferRelativeResize="0"/>
          <p:nvPr/>
        </p:nvPicPr>
        <p:blipFill>
          <a:blip r:embed="rId5">
            <a:alphaModFix/>
          </a:blip>
          <a:stretch>
            <a:fillRect/>
          </a:stretch>
        </p:blipFill>
        <p:spPr>
          <a:xfrm>
            <a:off x="4199171" y="4298150"/>
            <a:ext cx="1443736" cy="475025"/>
          </a:xfrm>
          <a:prstGeom prst="rect">
            <a:avLst/>
          </a:prstGeom>
          <a:noFill/>
          <a:ln>
            <a:noFill/>
          </a:ln>
        </p:spPr>
      </p:pic>
      <p:sp>
        <p:nvSpPr>
          <p:cNvPr id="1687" name="Google Shape;1687;p151"/>
          <p:cNvSpPr txBox="1"/>
          <p:nvPr/>
        </p:nvSpPr>
        <p:spPr>
          <a:xfrm>
            <a:off x="4146502" y="3882650"/>
            <a:ext cx="966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ar" sz="1500">
                <a:solidFill>
                  <a:schemeClr val="lt1"/>
                </a:solidFill>
                <a:latin typeface="Nunito"/>
                <a:ea typeface="Nunito"/>
                <a:cs typeface="Nunito"/>
                <a:sym typeface="Nunito"/>
              </a:rPr>
              <a:t>output</a:t>
            </a:r>
            <a:endParaRPr b="1" i="1" sz="1500">
              <a:solidFill>
                <a:schemeClr val="lt1"/>
              </a:solidFill>
              <a:latin typeface="Nunito"/>
              <a:ea typeface="Nunito"/>
              <a:cs typeface="Nunito"/>
              <a:sym typeface="Nunit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1" name="Shape 1691"/>
        <p:cNvGrpSpPr/>
        <p:nvPr/>
      </p:nvGrpSpPr>
      <p:grpSpPr>
        <a:xfrm>
          <a:off x="0" y="0"/>
          <a:ext cx="0" cy="0"/>
          <a:chOff x="0" y="0"/>
          <a:chExt cx="0" cy="0"/>
        </a:xfrm>
      </p:grpSpPr>
      <p:sp>
        <p:nvSpPr>
          <p:cNvPr id="1692" name="Google Shape;1692;p152"/>
          <p:cNvSpPr txBox="1"/>
          <p:nvPr/>
        </p:nvSpPr>
        <p:spPr>
          <a:xfrm>
            <a:off x="1441554" y="1158271"/>
            <a:ext cx="6366900" cy="25392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ar" sz="3700">
                <a:solidFill>
                  <a:srgbClr val="3B3B3B"/>
                </a:solidFill>
                <a:highlight>
                  <a:schemeClr val="accent1"/>
                </a:highlight>
                <a:latin typeface="Nunito"/>
                <a:ea typeface="Nunito"/>
                <a:cs typeface="Nunito"/>
                <a:sym typeface="Nunito"/>
              </a:rPr>
              <a:t>Arrow Function in Dart</a:t>
            </a:r>
            <a:endParaRPr b="1" sz="3700">
              <a:solidFill>
                <a:srgbClr val="3B3B3B"/>
              </a:solidFill>
              <a:highlight>
                <a:schemeClr val="accent1"/>
              </a:highlight>
              <a:latin typeface="Nunito"/>
              <a:ea typeface="Nunito"/>
              <a:cs typeface="Nunito"/>
              <a:sym typeface="Nunito"/>
            </a:endParaRPr>
          </a:p>
          <a:p>
            <a:pPr indent="0" lvl="0" marL="0" rtl="0" algn="ctr">
              <a:lnSpc>
                <a:spcPct val="150000"/>
              </a:lnSpc>
              <a:spcBef>
                <a:spcPts val="1200"/>
              </a:spcBef>
              <a:spcAft>
                <a:spcPts val="1200"/>
              </a:spcAft>
              <a:buNone/>
            </a:pPr>
            <a:r>
              <a:rPr lang="ar" sz="1300">
                <a:solidFill>
                  <a:schemeClr val="lt1"/>
                </a:solidFill>
                <a:latin typeface="Nunito"/>
                <a:ea typeface="Nunito"/>
                <a:cs typeface="Nunito"/>
                <a:sym typeface="Nunito"/>
              </a:rPr>
              <a:t>Dart has a special syntax for the function body, which is only one line. The arrow function is represented by =&gt; symbol. It is a shorthand syntax for any function that has only one expression.</a:t>
            </a:r>
            <a:endParaRPr sz="3300">
              <a:solidFill>
                <a:schemeClr val="lt1"/>
              </a:solidFill>
              <a:latin typeface="Nunito"/>
              <a:ea typeface="Nunito"/>
              <a:cs typeface="Nunito"/>
              <a:sym typeface="Nunito"/>
            </a:endParaRPr>
          </a:p>
        </p:txBody>
      </p:sp>
      <p:pic>
        <p:nvPicPr>
          <p:cNvPr id="1693" name="Google Shape;1693;p152"/>
          <p:cNvPicPr preferRelativeResize="0"/>
          <p:nvPr/>
        </p:nvPicPr>
        <p:blipFill>
          <a:blip r:embed="rId3">
            <a:alphaModFix/>
          </a:blip>
          <a:stretch>
            <a:fillRect/>
          </a:stretch>
        </p:blipFill>
        <p:spPr>
          <a:xfrm>
            <a:off x="2424725" y="3316475"/>
            <a:ext cx="4400550" cy="3810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7" name="Shape 1697"/>
        <p:cNvGrpSpPr/>
        <p:nvPr/>
      </p:nvGrpSpPr>
      <p:grpSpPr>
        <a:xfrm>
          <a:off x="0" y="0"/>
          <a:ext cx="0" cy="0"/>
          <a:chOff x="0" y="0"/>
          <a:chExt cx="0" cy="0"/>
        </a:xfrm>
      </p:grpSpPr>
      <p:sp>
        <p:nvSpPr>
          <p:cNvPr id="1698" name="Google Shape;1698;p153"/>
          <p:cNvSpPr txBox="1"/>
          <p:nvPr/>
        </p:nvSpPr>
        <p:spPr>
          <a:xfrm>
            <a:off x="244200" y="345225"/>
            <a:ext cx="3964800" cy="13023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1400"/>
              </a:spcBef>
              <a:spcAft>
                <a:spcPts val="0"/>
              </a:spcAft>
              <a:buNone/>
            </a:pPr>
            <a:r>
              <a:rPr b="1" lang="ar" sz="1600">
                <a:solidFill>
                  <a:srgbClr val="3B3B3B"/>
                </a:solidFill>
                <a:highlight>
                  <a:schemeClr val="accent1"/>
                </a:highlight>
                <a:latin typeface="Nunito"/>
                <a:ea typeface="Nunito"/>
                <a:cs typeface="Nunito"/>
                <a:sym typeface="Nunito"/>
              </a:rPr>
              <a:t>Simple Interest Without Arrow Function</a:t>
            </a:r>
            <a:endParaRPr b="1" sz="1600">
              <a:solidFill>
                <a:srgbClr val="3B3B3B"/>
              </a:solidFill>
              <a:highlight>
                <a:schemeClr val="accent1"/>
              </a:highlight>
              <a:latin typeface="Nunito"/>
              <a:ea typeface="Nunito"/>
              <a:cs typeface="Nunito"/>
              <a:sym typeface="Nunito"/>
            </a:endParaRPr>
          </a:p>
          <a:p>
            <a:pPr indent="0" lvl="0" marL="0" rtl="0" algn="l">
              <a:lnSpc>
                <a:spcPct val="115000"/>
              </a:lnSpc>
              <a:spcBef>
                <a:spcPts val="1200"/>
              </a:spcBef>
              <a:spcAft>
                <a:spcPts val="1200"/>
              </a:spcAft>
              <a:buNone/>
            </a:pPr>
            <a:r>
              <a:rPr lang="ar" sz="1200">
                <a:solidFill>
                  <a:schemeClr val="lt1"/>
                </a:solidFill>
                <a:latin typeface="Nunito"/>
                <a:ea typeface="Nunito"/>
                <a:cs typeface="Nunito"/>
                <a:sym typeface="Nunito"/>
              </a:rPr>
              <a:t>This program finds simple interest without using the arrow function.</a:t>
            </a:r>
            <a:endParaRPr b="1" sz="1600">
              <a:solidFill>
                <a:schemeClr val="lt1"/>
              </a:solidFill>
              <a:latin typeface="Nunito"/>
              <a:ea typeface="Nunito"/>
              <a:cs typeface="Nunito"/>
              <a:sym typeface="Nunito"/>
            </a:endParaRPr>
          </a:p>
        </p:txBody>
      </p:sp>
      <p:pic>
        <p:nvPicPr>
          <p:cNvPr id="1699" name="Google Shape;1699;p153"/>
          <p:cNvPicPr preferRelativeResize="0"/>
          <p:nvPr/>
        </p:nvPicPr>
        <p:blipFill>
          <a:blip r:embed="rId3">
            <a:alphaModFix/>
          </a:blip>
          <a:stretch>
            <a:fillRect/>
          </a:stretch>
        </p:blipFill>
        <p:spPr>
          <a:xfrm>
            <a:off x="4328728" y="410425"/>
            <a:ext cx="4181847" cy="1885075"/>
          </a:xfrm>
          <a:prstGeom prst="rect">
            <a:avLst/>
          </a:prstGeom>
          <a:noFill/>
          <a:ln>
            <a:noFill/>
          </a:ln>
        </p:spPr>
      </p:pic>
      <p:pic>
        <p:nvPicPr>
          <p:cNvPr id="1700" name="Google Shape;1700;p153"/>
          <p:cNvPicPr preferRelativeResize="0"/>
          <p:nvPr/>
        </p:nvPicPr>
        <p:blipFill>
          <a:blip r:embed="rId4">
            <a:alphaModFix/>
          </a:blip>
          <a:stretch>
            <a:fillRect/>
          </a:stretch>
        </p:blipFill>
        <p:spPr>
          <a:xfrm>
            <a:off x="2553523" y="1914500"/>
            <a:ext cx="1655493" cy="381000"/>
          </a:xfrm>
          <a:prstGeom prst="rect">
            <a:avLst/>
          </a:prstGeom>
          <a:noFill/>
          <a:ln>
            <a:noFill/>
          </a:ln>
        </p:spPr>
      </p:pic>
      <p:sp>
        <p:nvSpPr>
          <p:cNvPr id="1701" name="Google Shape;1701;p153"/>
          <p:cNvSpPr txBox="1"/>
          <p:nvPr/>
        </p:nvSpPr>
        <p:spPr>
          <a:xfrm>
            <a:off x="2501765" y="1499000"/>
            <a:ext cx="1120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ar" sz="1500">
                <a:solidFill>
                  <a:schemeClr val="lt1"/>
                </a:solidFill>
                <a:latin typeface="Calibri"/>
                <a:ea typeface="Calibri"/>
                <a:cs typeface="Calibri"/>
                <a:sym typeface="Calibri"/>
              </a:rPr>
              <a:t>output</a:t>
            </a:r>
            <a:endParaRPr b="1" i="1" sz="1500">
              <a:solidFill>
                <a:schemeClr val="lt1"/>
              </a:solidFill>
              <a:latin typeface="Calibri"/>
              <a:ea typeface="Calibri"/>
              <a:cs typeface="Calibri"/>
              <a:sym typeface="Calibri"/>
            </a:endParaRPr>
          </a:p>
        </p:txBody>
      </p:sp>
      <p:sp>
        <p:nvSpPr>
          <p:cNvPr id="1702" name="Google Shape;1702;p153"/>
          <p:cNvSpPr txBox="1"/>
          <p:nvPr/>
        </p:nvSpPr>
        <p:spPr>
          <a:xfrm>
            <a:off x="348625" y="2817950"/>
            <a:ext cx="3860400" cy="13023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400"/>
              </a:spcBef>
              <a:spcAft>
                <a:spcPts val="0"/>
              </a:spcAft>
              <a:buNone/>
            </a:pPr>
            <a:r>
              <a:rPr b="1" lang="ar" sz="1600">
                <a:solidFill>
                  <a:srgbClr val="3B3B3B"/>
                </a:solidFill>
                <a:highlight>
                  <a:schemeClr val="accent1"/>
                </a:highlight>
                <a:latin typeface="Nunito"/>
                <a:ea typeface="Nunito"/>
                <a:cs typeface="Nunito"/>
                <a:sym typeface="Nunito"/>
              </a:rPr>
              <a:t>Simple Interest With Arrow Function</a:t>
            </a:r>
            <a:endParaRPr b="1" sz="1600">
              <a:solidFill>
                <a:srgbClr val="3B3B3B"/>
              </a:solidFill>
              <a:highlight>
                <a:schemeClr val="accent1"/>
              </a:highlight>
              <a:latin typeface="Nunito"/>
              <a:ea typeface="Nunito"/>
              <a:cs typeface="Nunito"/>
              <a:sym typeface="Nunito"/>
            </a:endParaRPr>
          </a:p>
          <a:p>
            <a:pPr indent="0" lvl="0" marL="914400" rtl="0" algn="l">
              <a:lnSpc>
                <a:spcPct val="115000"/>
              </a:lnSpc>
              <a:spcBef>
                <a:spcPts val="1200"/>
              </a:spcBef>
              <a:spcAft>
                <a:spcPts val="1200"/>
              </a:spcAft>
              <a:buNone/>
            </a:pPr>
            <a:r>
              <a:rPr lang="ar" sz="1200">
                <a:solidFill>
                  <a:schemeClr val="lt1"/>
                </a:solidFill>
                <a:latin typeface="Nunito"/>
                <a:ea typeface="Nunito"/>
                <a:cs typeface="Nunito"/>
                <a:sym typeface="Nunito"/>
              </a:rPr>
              <a:t>This program finds simple interest using the arrow function.</a:t>
            </a:r>
            <a:endParaRPr>
              <a:solidFill>
                <a:schemeClr val="lt1"/>
              </a:solidFill>
              <a:latin typeface="Nunito"/>
              <a:ea typeface="Nunito"/>
              <a:cs typeface="Nunito"/>
              <a:sym typeface="Nunito"/>
            </a:endParaRPr>
          </a:p>
        </p:txBody>
      </p:sp>
      <p:pic>
        <p:nvPicPr>
          <p:cNvPr id="1703" name="Google Shape;1703;p153"/>
          <p:cNvPicPr preferRelativeResize="0"/>
          <p:nvPr/>
        </p:nvPicPr>
        <p:blipFill>
          <a:blip r:embed="rId5">
            <a:alphaModFix/>
          </a:blip>
          <a:stretch>
            <a:fillRect/>
          </a:stretch>
        </p:blipFill>
        <p:spPr>
          <a:xfrm>
            <a:off x="4328730" y="2651250"/>
            <a:ext cx="4181847" cy="1885075"/>
          </a:xfrm>
          <a:prstGeom prst="rect">
            <a:avLst/>
          </a:prstGeom>
          <a:noFill/>
          <a:ln>
            <a:noFill/>
          </a:ln>
        </p:spPr>
      </p:pic>
      <p:pic>
        <p:nvPicPr>
          <p:cNvPr id="1704" name="Google Shape;1704;p153"/>
          <p:cNvPicPr preferRelativeResize="0"/>
          <p:nvPr/>
        </p:nvPicPr>
        <p:blipFill>
          <a:blip r:embed="rId4">
            <a:alphaModFix/>
          </a:blip>
          <a:stretch>
            <a:fillRect/>
          </a:stretch>
        </p:blipFill>
        <p:spPr>
          <a:xfrm>
            <a:off x="2501765" y="4535750"/>
            <a:ext cx="1655493" cy="381000"/>
          </a:xfrm>
          <a:prstGeom prst="rect">
            <a:avLst/>
          </a:prstGeom>
          <a:noFill/>
          <a:ln>
            <a:noFill/>
          </a:ln>
        </p:spPr>
      </p:pic>
      <p:sp>
        <p:nvSpPr>
          <p:cNvPr id="1705" name="Google Shape;1705;p153"/>
          <p:cNvSpPr txBox="1"/>
          <p:nvPr/>
        </p:nvSpPr>
        <p:spPr>
          <a:xfrm>
            <a:off x="2440976" y="4120250"/>
            <a:ext cx="1120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ar" sz="1500">
                <a:solidFill>
                  <a:schemeClr val="lt1"/>
                </a:solidFill>
                <a:latin typeface="Calibri"/>
                <a:ea typeface="Calibri"/>
                <a:cs typeface="Calibri"/>
                <a:sym typeface="Calibri"/>
              </a:rPr>
              <a:t>output</a:t>
            </a:r>
            <a:endParaRPr b="1" i="1" sz="1500">
              <a:solidFill>
                <a:schemeClr val="lt1"/>
              </a:solidFill>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9" name="Shape 1709"/>
        <p:cNvGrpSpPr/>
        <p:nvPr/>
      </p:nvGrpSpPr>
      <p:grpSpPr>
        <a:xfrm>
          <a:off x="0" y="0"/>
          <a:ext cx="0" cy="0"/>
          <a:chOff x="0" y="0"/>
          <a:chExt cx="0" cy="0"/>
        </a:xfrm>
      </p:grpSpPr>
      <p:sp>
        <p:nvSpPr>
          <p:cNvPr id="1710" name="Google Shape;1710;p154"/>
          <p:cNvSpPr txBox="1"/>
          <p:nvPr/>
        </p:nvSpPr>
        <p:spPr>
          <a:xfrm>
            <a:off x="684350" y="697599"/>
            <a:ext cx="8376300" cy="1262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ar" sz="2000">
                <a:solidFill>
                  <a:srgbClr val="3B3B3B"/>
                </a:solidFill>
                <a:highlight>
                  <a:schemeClr val="accent1"/>
                </a:highlight>
                <a:latin typeface="Nunito"/>
                <a:ea typeface="Nunito"/>
                <a:cs typeface="Nunito"/>
                <a:sym typeface="Nunito"/>
              </a:rPr>
              <a:t>Simple Calculation Using Arrow Function</a:t>
            </a:r>
            <a:endParaRPr b="1" sz="2000">
              <a:solidFill>
                <a:srgbClr val="3B3B3B"/>
              </a:solidFill>
              <a:highlight>
                <a:schemeClr val="accent1"/>
              </a:highlight>
              <a:latin typeface="Nunito"/>
              <a:ea typeface="Nunito"/>
              <a:cs typeface="Nunito"/>
              <a:sym typeface="Nunito"/>
            </a:endParaRPr>
          </a:p>
          <a:p>
            <a:pPr indent="0" lvl="0" marL="0" rtl="0" algn="l">
              <a:lnSpc>
                <a:spcPct val="150000"/>
              </a:lnSpc>
              <a:spcBef>
                <a:spcPts val="1200"/>
              </a:spcBef>
              <a:spcAft>
                <a:spcPts val="1200"/>
              </a:spcAft>
              <a:buNone/>
            </a:pPr>
            <a:r>
              <a:rPr lang="ar" sz="1200">
                <a:solidFill>
                  <a:schemeClr val="lt1"/>
                </a:solidFill>
                <a:latin typeface="Nunito"/>
                <a:ea typeface="Nunito"/>
                <a:cs typeface="Nunito"/>
                <a:sym typeface="Nunito"/>
              </a:rPr>
              <a:t>This program finds the sum, difference, multiplication, and division of two numbers </a:t>
            </a:r>
            <a:br>
              <a:rPr lang="ar" sz="1200">
                <a:solidFill>
                  <a:schemeClr val="lt1"/>
                </a:solidFill>
                <a:latin typeface="Nunito"/>
                <a:ea typeface="Nunito"/>
                <a:cs typeface="Nunito"/>
                <a:sym typeface="Nunito"/>
              </a:rPr>
            </a:br>
            <a:r>
              <a:rPr lang="ar" sz="1200">
                <a:solidFill>
                  <a:schemeClr val="lt1"/>
                </a:solidFill>
                <a:latin typeface="Nunito"/>
                <a:ea typeface="Nunito"/>
                <a:cs typeface="Nunito"/>
                <a:sym typeface="Nunito"/>
              </a:rPr>
              <a:t>using the arrow function.</a:t>
            </a:r>
            <a:endParaRPr sz="3000">
              <a:solidFill>
                <a:schemeClr val="lt1"/>
              </a:solidFill>
              <a:latin typeface="Nunito"/>
              <a:ea typeface="Nunito"/>
              <a:cs typeface="Nunito"/>
              <a:sym typeface="Nunito"/>
            </a:endParaRPr>
          </a:p>
        </p:txBody>
      </p:sp>
      <p:pic>
        <p:nvPicPr>
          <p:cNvPr id="1711" name="Google Shape;1711;p154"/>
          <p:cNvPicPr preferRelativeResize="0"/>
          <p:nvPr/>
        </p:nvPicPr>
        <p:blipFill>
          <a:blip r:embed="rId3">
            <a:alphaModFix/>
          </a:blip>
          <a:stretch>
            <a:fillRect/>
          </a:stretch>
        </p:blipFill>
        <p:spPr>
          <a:xfrm>
            <a:off x="831700" y="1986350"/>
            <a:ext cx="3524725" cy="2161775"/>
          </a:xfrm>
          <a:prstGeom prst="rect">
            <a:avLst/>
          </a:prstGeom>
          <a:noFill/>
          <a:ln>
            <a:noFill/>
          </a:ln>
        </p:spPr>
      </p:pic>
      <p:pic>
        <p:nvPicPr>
          <p:cNvPr id="1712" name="Google Shape;1712;p154"/>
          <p:cNvPicPr preferRelativeResize="0"/>
          <p:nvPr/>
        </p:nvPicPr>
        <p:blipFill>
          <a:blip r:embed="rId4">
            <a:alphaModFix/>
          </a:blip>
          <a:stretch>
            <a:fillRect/>
          </a:stretch>
        </p:blipFill>
        <p:spPr>
          <a:xfrm>
            <a:off x="4830250" y="3432739"/>
            <a:ext cx="2395375" cy="715385"/>
          </a:xfrm>
          <a:prstGeom prst="rect">
            <a:avLst/>
          </a:prstGeom>
          <a:noFill/>
          <a:ln>
            <a:noFill/>
          </a:ln>
        </p:spPr>
      </p:pic>
      <p:sp>
        <p:nvSpPr>
          <p:cNvPr id="1713" name="Google Shape;1713;p154"/>
          <p:cNvSpPr txBox="1"/>
          <p:nvPr/>
        </p:nvSpPr>
        <p:spPr>
          <a:xfrm>
            <a:off x="4785325" y="3035091"/>
            <a:ext cx="1542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ar" sz="1500">
                <a:solidFill>
                  <a:schemeClr val="lt1"/>
                </a:solidFill>
                <a:latin typeface="Calibri"/>
                <a:ea typeface="Calibri"/>
                <a:cs typeface="Calibri"/>
                <a:sym typeface="Calibri"/>
              </a:rPr>
              <a:t>output</a:t>
            </a:r>
            <a:endParaRPr b="1" i="1" sz="1500">
              <a:solidFill>
                <a:schemeClr val="lt1"/>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7" name="Shape 1717"/>
        <p:cNvGrpSpPr/>
        <p:nvPr/>
      </p:nvGrpSpPr>
      <p:grpSpPr>
        <a:xfrm>
          <a:off x="0" y="0"/>
          <a:ext cx="0" cy="0"/>
          <a:chOff x="0" y="0"/>
          <a:chExt cx="0" cy="0"/>
        </a:xfrm>
      </p:grpSpPr>
      <p:sp>
        <p:nvSpPr>
          <p:cNvPr id="1718" name="Google Shape;1718;p155"/>
          <p:cNvSpPr txBox="1"/>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p>
            <a:pPr indent="0" lvl="0" marL="0" rtl="0" algn="ctr">
              <a:lnSpc>
                <a:spcPct val="150000"/>
              </a:lnSpc>
              <a:spcBef>
                <a:spcPts val="0"/>
              </a:spcBef>
              <a:spcAft>
                <a:spcPts val="0"/>
              </a:spcAft>
              <a:buNone/>
            </a:pPr>
            <a:r>
              <a:rPr b="1" lang="ar" sz="4000">
                <a:solidFill>
                  <a:srgbClr val="3B3B3B"/>
                </a:solidFill>
                <a:highlight>
                  <a:schemeClr val="accent1"/>
                </a:highlight>
                <a:latin typeface="Nunito"/>
                <a:ea typeface="Nunito"/>
                <a:cs typeface="Nunito"/>
                <a:sym typeface="Nunito"/>
              </a:rPr>
              <a:t>Scope in Dart</a:t>
            </a:r>
            <a:endParaRPr b="1" sz="4000">
              <a:solidFill>
                <a:srgbClr val="3B3B3B"/>
              </a:solidFill>
              <a:highlight>
                <a:schemeClr val="accent1"/>
              </a:highlight>
              <a:latin typeface="Nunito"/>
              <a:ea typeface="Nunito"/>
              <a:cs typeface="Nunito"/>
              <a:sym typeface="Nunito"/>
            </a:endParaRPr>
          </a:p>
          <a:p>
            <a:pPr indent="0" lvl="0" marL="0" rtl="0" algn="ctr">
              <a:lnSpc>
                <a:spcPct val="150000"/>
              </a:lnSpc>
              <a:spcBef>
                <a:spcPts val="0"/>
              </a:spcBef>
              <a:spcAft>
                <a:spcPts val="0"/>
              </a:spcAft>
              <a:buNone/>
            </a:pPr>
            <a:r>
              <a:rPr lang="ar" sz="1300">
                <a:solidFill>
                  <a:schemeClr val="lt1"/>
                </a:solidFill>
                <a:latin typeface="Nunito"/>
                <a:ea typeface="Nunito"/>
                <a:cs typeface="Nunito"/>
                <a:sym typeface="Nunito"/>
              </a:rPr>
              <a:t>The scope is a concept that refers to where values can be accessed or referenced. Dart uses curly braces {} to determine the scope of variables. If you define a variable inside curly braces, you can’t use it outside the curly braces.</a:t>
            </a:r>
            <a:endParaRPr sz="3300">
              <a:solidFill>
                <a:schemeClr val="lt1"/>
              </a:solidFill>
              <a:latin typeface="Nunito"/>
              <a:ea typeface="Nunito"/>
              <a:cs typeface="Nunito"/>
              <a:sym typeface="Nunito"/>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2" name="Shape 1722"/>
        <p:cNvGrpSpPr/>
        <p:nvPr/>
      </p:nvGrpSpPr>
      <p:grpSpPr>
        <a:xfrm>
          <a:off x="0" y="0"/>
          <a:ext cx="0" cy="0"/>
          <a:chOff x="0" y="0"/>
          <a:chExt cx="0" cy="0"/>
        </a:xfrm>
      </p:grpSpPr>
      <p:sp>
        <p:nvSpPr>
          <p:cNvPr id="1723" name="Google Shape;1723;p156"/>
          <p:cNvSpPr txBox="1"/>
          <p:nvPr/>
        </p:nvSpPr>
        <p:spPr>
          <a:xfrm>
            <a:off x="1325050" y="180575"/>
            <a:ext cx="6804600" cy="10542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1400"/>
              </a:spcBef>
              <a:spcAft>
                <a:spcPts val="0"/>
              </a:spcAft>
              <a:buNone/>
            </a:pPr>
            <a:r>
              <a:rPr b="1" lang="ar" sz="1800">
                <a:solidFill>
                  <a:srgbClr val="3B3B3B"/>
                </a:solidFill>
                <a:highlight>
                  <a:schemeClr val="accent1"/>
                </a:highlight>
                <a:latin typeface="Nunito"/>
                <a:ea typeface="Nunito"/>
                <a:cs typeface="Nunito"/>
                <a:sym typeface="Nunito"/>
              </a:rPr>
              <a:t>Method Scope</a:t>
            </a:r>
            <a:endParaRPr b="1" sz="1800">
              <a:solidFill>
                <a:srgbClr val="3B3B3B"/>
              </a:solidFill>
              <a:highlight>
                <a:schemeClr val="accent1"/>
              </a:highlight>
              <a:latin typeface="Nunito"/>
              <a:ea typeface="Nunito"/>
              <a:cs typeface="Nunito"/>
              <a:sym typeface="Nunito"/>
            </a:endParaRPr>
          </a:p>
          <a:p>
            <a:pPr indent="0" lvl="0" marL="0" rtl="0" algn="l">
              <a:lnSpc>
                <a:spcPct val="115000"/>
              </a:lnSpc>
              <a:spcBef>
                <a:spcPts val="1200"/>
              </a:spcBef>
              <a:spcAft>
                <a:spcPts val="1200"/>
              </a:spcAft>
              <a:buNone/>
            </a:pPr>
            <a:r>
              <a:rPr lang="ar" sz="1200">
                <a:solidFill>
                  <a:schemeClr val="lt1"/>
                </a:solidFill>
                <a:latin typeface="Nunito"/>
                <a:ea typeface="Nunito"/>
                <a:cs typeface="Nunito"/>
                <a:sym typeface="Nunito"/>
              </a:rPr>
              <a:t>If you created variables inside the method, you can use them inside the method block but not outside the method block.</a:t>
            </a:r>
            <a:endParaRPr sz="1300">
              <a:solidFill>
                <a:schemeClr val="lt1"/>
              </a:solidFill>
              <a:latin typeface="Nunito"/>
              <a:ea typeface="Nunito"/>
              <a:cs typeface="Nunito"/>
              <a:sym typeface="Nunito"/>
            </a:endParaRPr>
          </a:p>
        </p:txBody>
      </p:sp>
      <p:pic>
        <p:nvPicPr>
          <p:cNvPr id="1724" name="Google Shape;1724;p156"/>
          <p:cNvPicPr preferRelativeResize="0"/>
          <p:nvPr/>
        </p:nvPicPr>
        <p:blipFill>
          <a:blip r:embed="rId3">
            <a:alphaModFix/>
          </a:blip>
          <a:stretch>
            <a:fillRect/>
          </a:stretch>
        </p:blipFill>
        <p:spPr>
          <a:xfrm>
            <a:off x="720211" y="1353125"/>
            <a:ext cx="4087756" cy="756550"/>
          </a:xfrm>
          <a:prstGeom prst="rect">
            <a:avLst/>
          </a:prstGeom>
          <a:noFill/>
          <a:ln>
            <a:noFill/>
          </a:ln>
        </p:spPr>
      </p:pic>
      <p:sp>
        <p:nvSpPr>
          <p:cNvPr id="1725" name="Google Shape;1725;p156"/>
          <p:cNvSpPr txBox="1"/>
          <p:nvPr/>
        </p:nvSpPr>
        <p:spPr>
          <a:xfrm>
            <a:off x="4917249" y="1353125"/>
            <a:ext cx="29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ar" sz="1200">
                <a:solidFill>
                  <a:schemeClr val="lt1"/>
                </a:solidFill>
                <a:latin typeface="Nunito"/>
                <a:ea typeface="Nunito"/>
                <a:cs typeface="Nunito"/>
                <a:sym typeface="Nunito"/>
              </a:rPr>
              <a:t>In this program, text is a String type where you can access and print method only inside the main function but not outside the main function.</a:t>
            </a:r>
            <a:endParaRPr>
              <a:solidFill>
                <a:schemeClr val="lt1"/>
              </a:solidFill>
              <a:latin typeface="Nunito"/>
              <a:ea typeface="Nunito"/>
              <a:cs typeface="Nunito"/>
              <a:sym typeface="Nunito"/>
            </a:endParaRPr>
          </a:p>
        </p:txBody>
      </p:sp>
      <p:sp>
        <p:nvSpPr>
          <p:cNvPr id="1726" name="Google Shape;1726;p156"/>
          <p:cNvSpPr txBox="1"/>
          <p:nvPr/>
        </p:nvSpPr>
        <p:spPr>
          <a:xfrm>
            <a:off x="622698" y="2228025"/>
            <a:ext cx="7125900" cy="84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ar" sz="1800">
                <a:solidFill>
                  <a:srgbClr val="3B3B3B"/>
                </a:solidFill>
                <a:highlight>
                  <a:schemeClr val="accent1"/>
                </a:highlight>
                <a:latin typeface="Nunito"/>
                <a:ea typeface="Nunito"/>
                <a:cs typeface="Nunito"/>
                <a:sym typeface="Nunito"/>
              </a:rPr>
              <a:t>Global Scope</a:t>
            </a:r>
            <a:endParaRPr b="1" sz="1800">
              <a:solidFill>
                <a:srgbClr val="3B3B3B"/>
              </a:solidFill>
              <a:highlight>
                <a:schemeClr val="accent1"/>
              </a:highlight>
              <a:latin typeface="Nunito"/>
              <a:ea typeface="Nunito"/>
              <a:cs typeface="Nunito"/>
              <a:sym typeface="Nunito"/>
            </a:endParaRPr>
          </a:p>
          <a:p>
            <a:pPr indent="0" lvl="0" marL="0" rtl="0" algn="l">
              <a:lnSpc>
                <a:spcPct val="115000"/>
              </a:lnSpc>
              <a:spcBef>
                <a:spcPts val="1200"/>
              </a:spcBef>
              <a:spcAft>
                <a:spcPts val="1200"/>
              </a:spcAft>
              <a:buNone/>
            </a:pPr>
            <a:r>
              <a:rPr lang="ar" sz="1200">
                <a:solidFill>
                  <a:schemeClr val="lt1"/>
                </a:solidFill>
                <a:latin typeface="Nunito"/>
                <a:ea typeface="Nunito"/>
                <a:cs typeface="Nunito"/>
                <a:sym typeface="Nunito"/>
              </a:rPr>
              <a:t>You can define a variable in the global scope to use the variable anywhere in your program.</a:t>
            </a:r>
            <a:endParaRPr>
              <a:solidFill>
                <a:schemeClr val="lt1"/>
              </a:solidFill>
              <a:latin typeface="Nunito"/>
              <a:ea typeface="Nunito"/>
              <a:cs typeface="Nunito"/>
              <a:sym typeface="Nunito"/>
            </a:endParaRPr>
          </a:p>
        </p:txBody>
      </p:sp>
      <p:pic>
        <p:nvPicPr>
          <p:cNvPr id="1727" name="Google Shape;1727;p156"/>
          <p:cNvPicPr preferRelativeResize="0"/>
          <p:nvPr/>
        </p:nvPicPr>
        <p:blipFill>
          <a:blip r:embed="rId4">
            <a:alphaModFix/>
          </a:blip>
          <a:stretch>
            <a:fillRect/>
          </a:stretch>
        </p:blipFill>
        <p:spPr>
          <a:xfrm>
            <a:off x="720211" y="3152775"/>
            <a:ext cx="4087756" cy="756550"/>
          </a:xfrm>
          <a:prstGeom prst="rect">
            <a:avLst/>
          </a:prstGeom>
          <a:noFill/>
          <a:ln>
            <a:noFill/>
          </a:ln>
        </p:spPr>
      </p:pic>
      <p:sp>
        <p:nvSpPr>
          <p:cNvPr id="1728" name="Google Shape;1728;p156"/>
          <p:cNvSpPr txBox="1"/>
          <p:nvPr/>
        </p:nvSpPr>
        <p:spPr>
          <a:xfrm>
            <a:off x="5017103" y="3152775"/>
            <a:ext cx="40056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ar" sz="1200">
                <a:solidFill>
                  <a:schemeClr val="lt1"/>
                </a:solidFill>
                <a:latin typeface="Nunito"/>
                <a:ea typeface="Nunito"/>
                <a:cs typeface="Nunito"/>
                <a:sym typeface="Nunito"/>
              </a:rPr>
              <a:t>In this program, the variable named global is a top-level variable; you can access it anywhere in the program.</a:t>
            </a:r>
            <a:endParaRPr>
              <a:solidFill>
                <a:schemeClr val="lt1"/>
              </a:solidFill>
              <a:latin typeface="Nunito"/>
              <a:ea typeface="Nunito"/>
              <a:cs typeface="Nunito"/>
              <a:sym typeface="Nunito"/>
            </a:endParaRPr>
          </a:p>
        </p:txBody>
      </p:sp>
      <p:sp>
        <p:nvSpPr>
          <p:cNvPr id="1729" name="Google Shape;1729;p156"/>
          <p:cNvSpPr txBox="1"/>
          <p:nvPr/>
        </p:nvSpPr>
        <p:spPr>
          <a:xfrm>
            <a:off x="1648707" y="3989025"/>
            <a:ext cx="6907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1200">
                <a:solidFill>
                  <a:schemeClr val="lt1"/>
                </a:solidFill>
                <a:latin typeface="Nunito"/>
                <a:ea typeface="Nunito"/>
                <a:cs typeface="Nunito"/>
                <a:sym typeface="Nunito"/>
              </a:rPr>
              <a:t>Note:</a:t>
            </a:r>
            <a:r>
              <a:rPr lang="ar" sz="1200">
                <a:solidFill>
                  <a:schemeClr val="lt1"/>
                </a:solidFill>
                <a:latin typeface="Nunito"/>
                <a:ea typeface="Nunito"/>
                <a:cs typeface="Nunito"/>
                <a:sym typeface="Nunito"/>
              </a:rPr>
              <a:t> Define your variable as much as close Local as you can. It makes your code clean and prevents you from using or changing them where you shouldn’t.</a:t>
            </a:r>
            <a:endParaRPr>
              <a:solidFill>
                <a:schemeClr val="lt1"/>
              </a:solidFill>
              <a:latin typeface="Nunito"/>
              <a:ea typeface="Nunito"/>
              <a:cs typeface="Nunito"/>
              <a:sym typeface="Nunito"/>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3" name="Shape 1733"/>
        <p:cNvGrpSpPr/>
        <p:nvPr/>
      </p:nvGrpSpPr>
      <p:grpSpPr>
        <a:xfrm>
          <a:off x="0" y="0"/>
          <a:ext cx="0" cy="0"/>
          <a:chOff x="0" y="0"/>
          <a:chExt cx="0" cy="0"/>
        </a:xfrm>
      </p:grpSpPr>
      <p:pic>
        <p:nvPicPr>
          <p:cNvPr id="1734" name="Google Shape;1734;p157"/>
          <p:cNvPicPr preferRelativeResize="0"/>
          <p:nvPr/>
        </p:nvPicPr>
        <p:blipFill>
          <a:blip r:embed="rId3">
            <a:alphaModFix/>
          </a:blip>
          <a:stretch>
            <a:fillRect/>
          </a:stretch>
        </p:blipFill>
        <p:spPr>
          <a:xfrm>
            <a:off x="2361275" y="408750"/>
            <a:ext cx="4421400" cy="4421400"/>
          </a:xfrm>
          <a:prstGeom prst="roundRect">
            <a:avLst>
              <a:gd fmla="val 16667" name="adj"/>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88"/>
          <p:cNvSpPr txBox="1"/>
          <p:nvPr/>
        </p:nvSpPr>
        <p:spPr>
          <a:xfrm>
            <a:off x="526100" y="1410788"/>
            <a:ext cx="3238800" cy="1108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600"/>
              </a:spcBef>
              <a:spcAft>
                <a:spcPts val="1600"/>
              </a:spcAft>
              <a:buNone/>
            </a:pPr>
            <a:r>
              <a:rPr lang="ar" sz="1500">
                <a:solidFill>
                  <a:schemeClr val="lt1"/>
                </a:solidFill>
                <a:latin typeface="Poppins"/>
                <a:ea typeface="Poppins"/>
                <a:cs typeface="Poppins"/>
                <a:sym typeface="Poppins"/>
              </a:rPr>
              <a:t>This is a simple dart program that prints Hello World on screen.</a:t>
            </a:r>
            <a:endParaRPr sz="1500">
              <a:solidFill>
                <a:schemeClr val="lt1"/>
              </a:solidFill>
            </a:endParaRPr>
          </a:p>
        </p:txBody>
      </p:sp>
      <p:sp>
        <p:nvSpPr>
          <p:cNvPr id="1197" name="Google Shape;1197;p88"/>
          <p:cNvSpPr txBox="1"/>
          <p:nvPr/>
        </p:nvSpPr>
        <p:spPr>
          <a:xfrm>
            <a:off x="2765496" y="539125"/>
            <a:ext cx="4422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800">
                <a:solidFill>
                  <a:schemeClr val="dk2"/>
                </a:solidFill>
                <a:highlight>
                  <a:schemeClr val="accent1"/>
                </a:highlight>
                <a:latin typeface="Poppins Black"/>
                <a:ea typeface="Poppins Black"/>
                <a:cs typeface="Poppins Black"/>
                <a:sym typeface="Poppins Black"/>
              </a:rPr>
              <a:t>Basic Dart Program</a:t>
            </a:r>
            <a:endParaRPr b="1" sz="2800">
              <a:solidFill>
                <a:schemeClr val="dk2"/>
              </a:solidFill>
              <a:highlight>
                <a:schemeClr val="accent1"/>
              </a:highlight>
              <a:latin typeface="Poppins Black"/>
              <a:ea typeface="Poppins Black"/>
              <a:cs typeface="Poppins Black"/>
              <a:sym typeface="Poppins Black"/>
            </a:endParaRPr>
          </a:p>
        </p:txBody>
      </p:sp>
      <p:pic>
        <p:nvPicPr>
          <p:cNvPr id="1198" name="Google Shape;1198;p88"/>
          <p:cNvPicPr preferRelativeResize="0"/>
          <p:nvPr/>
        </p:nvPicPr>
        <p:blipFill rotWithShape="1">
          <a:blip r:embed="rId3">
            <a:alphaModFix/>
          </a:blip>
          <a:srcRect b="0" l="0" r="0" t="0"/>
          <a:stretch/>
        </p:blipFill>
        <p:spPr>
          <a:xfrm>
            <a:off x="631014" y="2571761"/>
            <a:ext cx="2352828" cy="646182"/>
          </a:xfrm>
          <a:prstGeom prst="rect">
            <a:avLst/>
          </a:prstGeom>
          <a:noFill/>
          <a:ln>
            <a:noFill/>
          </a:ln>
        </p:spPr>
      </p:pic>
      <p:pic>
        <p:nvPicPr>
          <p:cNvPr id="1199" name="Google Shape;1199;p88"/>
          <p:cNvPicPr preferRelativeResize="0"/>
          <p:nvPr/>
        </p:nvPicPr>
        <p:blipFill rotWithShape="1">
          <a:blip r:embed="rId4">
            <a:alphaModFix/>
          </a:blip>
          <a:srcRect b="0" l="0" r="0" t="0"/>
          <a:stretch/>
        </p:blipFill>
        <p:spPr>
          <a:xfrm>
            <a:off x="1805661" y="3383805"/>
            <a:ext cx="1178181" cy="288245"/>
          </a:xfrm>
          <a:prstGeom prst="rect">
            <a:avLst/>
          </a:prstGeom>
          <a:noFill/>
          <a:ln>
            <a:noFill/>
          </a:ln>
        </p:spPr>
      </p:pic>
      <p:sp>
        <p:nvSpPr>
          <p:cNvPr id="1200" name="Google Shape;1200;p88"/>
          <p:cNvSpPr txBox="1"/>
          <p:nvPr/>
        </p:nvSpPr>
        <p:spPr>
          <a:xfrm>
            <a:off x="3910328" y="1410788"/>
            <a:ext cx="4566000" cy="3541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600"/>
              </a:spcBef>
              <a:spcAft>
                <a:spcPts val="0"/>
              </a:spcAft>
              <a:buNone/>
            </a:pPr>
            <a:r>
              <a:rPr b="1" lang="ar" sz="1500">
                <a:solidFill>
                  <a:schemeClr val="lt1"/>
                </a:solidFill>
                <a:latin typeface="Poppins"/>
                <a:ea typeface="Poppins"/>
                <a:cs typeface="Poppins"/>
                <a:sym typeface="Poppins"/>
              </a:rPr>
              <a:t>Basic Dart Program Explained</a:t>
            </a:r>
            <a:endParaRPr b="1" sz="1500">
              <a:solidFill>
                <a:schemeClr val="lt1"/>
              </a:solidFill>
              <a:latin typeface="Poppins"/>
              <a:ea typeface="Poppins"/>
              <a:cs typeface="Poppins"/>
              <a:sym typeface="Poppins"/>
            </a:endParaRPr>
          </a:p>
          <a:p>
            <a:pPr indent="-323850" lvl="0" marL="457200" rtl="0" algn="just">
              <a:lnSpc>
                <a:spcPct val="115000"/>
              </a:lnSpc>
              <a:spcBef>
                <a:spcPts val="1600"/>
              </a:spcBef>
              <a:spcAft>
                <a:spcPts val="0"/>
              </a:spcAft>
              <a:buClr>
                <a:schemeClr val="lt1"/>
              </a:buClr>
              <a:buSzPts val="1500"/>
              <a:buFont typeface="Poppins"/>
              <a:buChar char="●"/>
            </a:pPr>
            <a:r>
              <a:rPr lang="ar" sz="1500">
                <a:solidFill>
                  <a:schemeClr val="lt1"/>
                </a:solidFill>
                <a:latin typeface="Poppins"/>
                <a:ea typeface="Poppins"/>
                <a:cs typeface="Poppins"/>
                <a:sym typeface="Poppins"/>
              </a:rPr>
              <a:t>void main() is the starting point where the execution of your program begins.</a:t>
            </a:r>
            <a:endParaRPr sz="1500">
              <a:solidFill>
                <a:schemeClr val="lt1"/>
              </a:solidFill>
              <a:latin typeface="Poppins"/>
              <a:ea typeface="Poppins"/>
              <a:cs typeface="Poppins"/>
              <a:sym typeface="Poppins"/>
            </a:endParaRPr>
          </a:p>
          <a:p>
            <a:pPr indent="-323850" lvl="0" marL="457200" rtl="0" algn="just">
              <a:lnSpc>
                <a:spcPct val="115000"/>
              </a:lnSpc>
              <a:spcBef>
                <a:spcPts val="0"/>
              </a:spcBef>
              <a:spcAft>
                <a:spcPts val="0"/>
              </a:spcAft>
              <a:buClr>
                <a:schemeClr val="lt1"/>
              </a:buClr>
              <a:buSzPts val="1500"/>
              <a:buFont typeface="Poppins"/>
              <a:buChar char="●"/>
            </a:pPr>
            <a:r>
              <a:rPr lang="ar" sz="1500">
                <a:solidFill>
                  <a:schemeClr val="lt1"/>
                </a:solidFill>
                <a:latin typeface="Poppins"/>
                <a:ea typeface="Poppins"/>
                <a:cs typeface="Poppins"/>
                <a:sym typeface="Poppins"/>
              </a:rPr>
              <a:t>Every program starts with a main function.</a:t>
            </a:r>
            <a:endParaRPr sz="1500">
              <a:solidFill>
                <a:schemeClr val="lt1"/>
              </a:solidFill>
              <a:latin typeface="Poppins"/>
              <a:ea typeface="Poppins"/>
              <a:cs typeface="Poppins"/>
              <a:sym typeface="Poppins"/>
            </a:endParaRPr>
          </a:p>
          <a:p>
            <a:pPr indent="-323850" lvl="0" marL="457200" rtl="0" algn="just">
              <a:lnSpc>
                <a:spcPct val="115000"/>
              </a:lnSpc>
              <a:spcBef>
                <a:spcPts val="0"/>
              </a:spcBef>
              <a:spcAft>
                <a:spcPts val="0"/>
              </a:spcAft>
              <a:buClr>
                <a:schemeClr val="lt1"/>
              </a:buClr>
              <a:buSzPts val="1500"/>
              <a:buFont typeface="Poppins"/>
              <a:buChar char="●"/>
            </a:pPr>
            <a:r>
              <a:rPr lang="ar" sz="1500">
                <a:solidFill>
                  <a:schemeClr val="lt1"/>
                </a:solidFill>
                <a:latin typeface="Poppins"/>
                <a:ea typeface="Poppins"/>
                <a:cs typeface="Poppins"/>
                <a:sym typeface="Poppins"/>
              </a:rPr>
              <a:t>The curly braces {} represent the beginning and the ending of a block of code.</a:t>
            </a:r>
            <a:endParaRPr sz="1500">
              <a:solidFill>
                <a:schemeClr val="lt1"/>
              </a:solidFill>
              <a:latin typeface="Poppins"/>
              <a:ea typeface="Poppins"/>
              <a:cs typeface="Poppins"/>
              <a:sym typeface="Poppins"/>
            </a:endParaRPr>
          </a:p>
          <a:p>
            <a:pPr indent="-323850" lvl="0" marL="457200" rtl="0" algn="just">
              <a:lnSpc>
                <a:spcPct val="115000"/>
              </a:lnSpc>
              <a:spcBef>
                <a:spcPts val="0"/>
              </a:spcBef>
              <a:spcAft>
                <a:spcPts val="0"/>
              </a:spcAft>
              <a:buClr>
                <a:schemeClr val="lt1"/>
              </a:buClr>
              <a:buSzPts val="1500"/>
              <a:buFont typeface="Poppins"/>
              <a:buChar char="●"/>
            </a:pPr>
            <a:r>
              <a:rPr lang="ar" sz="1500">
                <a:solidFill>
                  <a:schemeClr val="lt1"/>
                </a:solidFill>
                <a:latin typeface="Poppins"/>
                <a:ea typeface="Poppins"/>
                <a:cs typeface="Poppins"/>
                <a:sym typeface="Poppins"/>
              </a:rPr>
              <a:t>print(“Hello World!”); prints Hello World! on screen.</a:t>
            </a:r>
            <a:endParaRPr sz="1500">
              <a:solidFill>
                <a:schemeClr val="lt1"/>
              </a:solidFill>
              <a:latin typeface="Poppins"/>
              <a:ea typeface="Poppins"/>
              <a:cs typeface="Poppins"/>
              <a:sym typeface="Poppins"/>
            </a:endParaRPr>
          </a:p>
          <a:p>
            <a:pPr indent="-323850" lvl="0" marL="457200" rtl="0" algn="just">
              <a:lnSpc>
                <a:spcPct val="115000"/>
              </a:lnSpc>
              <a:spcBef>
                <a:spcPts val="0"/>
              </a:spcBef>
              <a:spcAft>
                <a:spcPts val="0"/>
              </a:spcAft>
              <a:buClr>
                <a:schemeClr val="lt1"/>
              </a:buClr>
              <a:buSzPts val="1500"/>
              <a:buFont typeface="Poppins"/>
              <a:buChar char="●"/>
            </a:pPr>
            <a:r>
              <a:rPr lang="ar" sz="1500">
                <a:solidFill>
                  <a:schemeClr val="lt1"/>
                </a:solidFill>
                <a:latin typeface="Poppins"/>
                <a:ea typeface="Poppins"/>
                <a:cs typeface="Poppins"/>
                <a:sym typeface="Poppins"/>
              </a:rPr>
              <a:t>Each code statement must end with a semicolon.</a:t>
            </a:r>
            <a:endParaRPr sz="1500">
              <a:solidFill>
                <a:schemeClr val="lt1"/>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89"/>
          <p:cNvSpPr txBox="1"/>
          <p:nvPr/>
        </p:nvSpPr>
        <p:spPr>
          <a:xfrm>
            <a:off x="1452800" y="550900"/>
            <a:ext cx="4907700" cy="71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ar" sz="4200">
                <a:solidFill>
                  <a:schemeClr val="dk2"/>
                </a:solidFill>
                <a:highlight>
                  <a:srgbClr val="FDB327"/>
                </a:highlight>
                <a:latin typeface="Raleway"/>
                <a:ea typeface="Raleway"/>
                <a:cs typeface="Raleway"/>
                <a:sym typeface="Raleway"/>
              </a:rPr>
              <a:t>Comments</a:t>
            </a:r>
            <a:endParaRPr b="1" sz="4200">
              <a:solidFill>
                <a:schemeClr val="dk2"/>
              </a:solidFill>
              <a:highlight>
                <a:srgbClr val="FDB327"/>
              </a:highlight>
              <a:latin typeface="Raleway"/>
              <a:ea typeface="Raleway"/>
              <a:cs typeface="Raleway"/>
              <a:sym typeface="Raleway"/>
            </a:endParaRPr>
          </a:p>
        </p:txBody>
      </p:sp>
      <p:sp>
        <p:nvSpPr>
          <p:cNvPr id="1206" name="Google Shape;1206;p89"/>
          <p:cNvSpPr txBox="1"/>
          <p:nvPr/>
        </p:nvSpPr>
        <p:spPr>
          <a:xfrm>
            <a:off x="1092275" y="1263700"/>
            <a:ext cx="7152000" cy="36186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0"/>
              </a:spcBef>
              <a:spcAft>
                <a:spcPts val="0"/>
              </a:spcAft>
              <a:buNone/>
            </a:pPr>
            <a:r>
              <a:rPr b="1" lang="ar" sz="1300">
                <a:solidFill>
                  <a:srgbClr val="FFFFFF"/>
                </a:solidFill>
                <a:latin typeface="Raleway"/>
                <a:ea typeface="Raleway"/>
                <a:cs typeface="Raleway"/>
                <a:sym typeface="Raleway"/>
              </a:rPr>
              <a:t>Comments </a:t>
            </a:r>
            <a:r>
              <a:rPr lang="ar" sz="1300">
                <a:solidFill>
                  <a:srgbClr val="FFFFFF"/>
                </a:solidFill>
                <a:latin typeface="Raleway"/>
                <a:ea typeface="Raleway"/>
                <a:cs typeface="Raleway"/>
                <a:sym typeface="Raleway"/>
              </a:rPr>
              <a:t>are the set of statements that are ignored by the dart compiler during program execution. They are used to explain the code so that you or other people can understand it easily.</a:t>
            </a:r>
            <a:endParaRPr sz="1300">
              <a:solidFill>
                <a:srgbClr val="FFFFFF"/>
              </a:solidFill>
              <a:latin typeface="Raleway"/>
              <a:ea typeface="Raleway"/>
              <a:cs typeface="Raleway"/>
              <a:sym typeface="Raleway"/>
            </a:endParaRPr>
          </a:p>
          <a:p>
            <a:pPr indent="0" lvl="0" marL="0" rtl="0" algn="l">
              <a:lnSpc>
                <a:spcPct val="115000"/>
              </a:lnSpc>
              <a:spcBef>
                <a:spcPts val="0"/>
              </a:spcBef>
              <a:spcAft>
                <a:spcPts val="0"/>
              </a:spcAft>
              <a:buNone/>
            </a:pPr>
            <a:r>
              <a:t/>
            </a:r>
            <a:endParaRPr sz="1300">
              <a:solidFill>
                <a:srgbClr val="FFFFFF"/>
              </a:solidFill>
              <a:latin typeface="Raleway"/>
              <a:ea typeface="Raleway"/>
              <a:cs typeface="Raleway"/>
              <a:sym typeface="Raleway"/>
            </a:endParaRPr>
          </a:p>
          <a:p>
            <a:pPr indent="0" lvl="0" marL="0" rtl="0" algn="l">
              <a:lnSpc>
                <a:spcPct val="115000"/>
              </a:lnSpc>
              <a:spcBef>
                <a:spcPts val="1400"/>
              </a:spcBef>
              <a:spcAft>
                <a:spcPts val="0"/>
              </a:spcAft>
              <a:buNone/>
            </a:pPr>
            <a:r>
              <a:rPr lang="ar">
                <a:solidFill>
                  <a:srgbClr val="FFFFFF"/>
                </a:solidFill>
                <a:latin typeface="Raleway"/>
                <a:ea typeface="Raleway"/>
                <a:cs typeface="Raleway"/>
                <a:sym typeface="Raleway"/>
              </a:rPr>
              <a:t>Advantages Of Comments</a:t>
            </a:r>
            <a:endParaRPr>
              <a:solidFill>
                <a:srgbClr val="FFFFFF"/>
              </a:solidFill>
              <a:latin typeface="Raleway"/>
              <a:ea typeface="Raleway"/>
              <a:cs typeface="Raleway"/>
              <a:sym typeface="Raleway"/>
            </a:endParaRPr>
          </a:p>
          <a:p>
            <a:pPr indent="-311150" lvl="0" marL="457200" rtl="0" algn="l">
              <a:lnSpc>
                <a:spcPct val="115000"/>
              </a:lnSpc>
              <a:spcBef>
                <a:spcPts val="1200"/>
              </a:spcBef>
              <a:spcAft>
                <a:spcPts val="0"/>
              </a:spcAft>
              <a:buClr>
                <a:srgbClr val="FFFFFF"/>
              </a:buClr>
              <a:buSzPts val="1300"/>
              <a:buFont typeface="Raleway"/>
              <a:buChar char="●"/>
            </a:pPr>
            <a:r>
              <a:rPr lang="ar" sz="1300">
                <a:solidFill>
                  <a:srgbClr val="FFFFFF"/>
                </a:solidFill>
                <a:latin typeface="Raleway"/>
                <a:ea typeface="Raleway"/>
                <a:cs typeface="Raleway"/>
                <a:sym typeface="Raleway"/>
              </a:rPr>
              <a:t>You can describe your code.</a:t>
            </a:r>
            <a:endParaRPr sz="1300">
              <a:solidFill>
                <a:srgbClr val="FFFFFF"/>
              </a:solidFill>
              <a:latin typeface="Raleway"/>
              <a:ea typeface="Raleway"/>
              <a:cs typeface="Raleway"/>
              <a:sym typeface="Raleway"/>
            </a:endParaRPr>
          </a:p>
          <a:p>
            <a:pPr indent="-311150" lvl="0" marL="457200" rtl="0" algn="l">
              <a:lnSpc>
                <a:spcPct val="115000"/>
              </a:lnSpc>
              <a:spcBef>
                <a:spcPts val="0"/>
              </a:spcBef>
              <a:spcAft>
                <a:spcPts val="0"/>
              </a:spcAft>
              <a:buClr>
                <a:srgbClr val="FFFFFF"/>
              </a:buClr>
              <a:buSzPts val="1300"/>
              <a:buFont typeface="Raleway"/>
              <a:buChar char="●"/>
            </a:pPr>
            <a:r>
              <a:rPr lang="ar" sz="1300">
                <a:solidFill>
                  <a:srgbClr val="FFFFFF"/>
                </a:solidFill>
                <a:latin typeface="Raleway"/>
                <a:ea typeface="Raleway"/>
                <a:cs typeface="Raleway"/>
                <a:sym typeface="Raleway"/>
              </a:rPr>
              <a:t>Other people will understand your code more clearly.</a:t>
            </a:r>
            <a:endParaRPr sz="1300">
              <a:solidFill>
                <a:srgbClr val="FFFFFF"/>
              </a:solidFill>
              <a:latin typeface="Raleway"/>
              <a:ea typeface="Raleway"/>
              <a:cs typeface="Raleway"/>
              <a:sym typeface="Raleway"/>
            </a:endParaRPr>
          </a:p>
          <a:p>
            <a:pPr indent="0" lvl="0" marL="0" rtl="0" algn="l">
              <a:lnSpc>
                <a:spcPct val="115000"/>
              </a:lnSpc>
              <a:spcBef>
                <a:spcPts val="1400"/>
              </a:spcBef>
              <a:spcAft>
                <a:spcPts val="0"/>
              </a:spcAft>
              <a:buNone/>
            </a:pPr>
            <a:r>
              <a:rPr lang="ar">
                <a:solidFill>
                  <a:srgbClr val="FFFFFF"/>
                </a:solidFill>
                <a:latin typeface="Raleway"/>
                <a:ea typeface="Raleway"/>
                <a:cs typeface="Raleway"/>
                <a:sym typeface="Raleway"/>
              </a:rPr>
              <a:t>Types Of Comments</a:t>
            </a:r>
            <a:endParaRPr>
              <a:solidFill>
                <a:srgbClr val="FFFFFF"/>
              </a:solidFill>
              <a:latin typeface="Raleway"/>
              <a:ea typeface="Raleway"/>
              <a:cs typeface="Raleway"/>
              <a:sym typeface="Raleway"/>
            </a:endParaRPr>
          </a:p>
          <a:p>
            <a:pPr indent="-311150" lvl="0" marL="914400" rtl="0" algn="l">
              <a:lnSpc>
                <a:spcPct val="115000"/>
              </a:lnSpc>
              <a:spcBef>
                <a:spcPts val="1200"/>
              </a:spcBef>
              <a:spcAft>
                <a:spcPts val="0"/>
              </a:spcAft>
              <a:buClr>
                <a:srgbClr val="FFFFFF"/>
              </a:buClr>
              <a:buSzPts val="1300"/>
              <a:buFont typeface="Raleway"/>
              <a:buChar char="●"/>
            </a:pPr>
            <a:r>
              <a:rPr lang="ar" sz="1300">
                <a:solidFill>
                  <a:srgbClr val="FFFFFF"/>
                </a:solidFill>
                <a:latin typeface="Raleway"/>
                <a:ea typeface="Raleway"/>
                <a:cs typeface="Raleway"/>
                <a:sym typeface="Raleway"/>
              </a:rPr>
              <a:t>Single-Line Comment: For commenting on a single line of code. // </a:t>
            </a:r>
            <a:br>
              <a:rPr lang="ar" sz="1300">
                <a:solidFill>
                  <a:srgbClr val="FFFFFF"/>
                </a:solidFill>
                <a:latin typeface="Raleway"/>
                <a:ea typeface="Raleway"/>
                <a:cs typeface="Raleway"/>
                <a:sym typeface="Raleway"/>
              </a:rPr>
            </a:br>
            <a:r>
              <a:rPr lang="ar" sz="1300">
                <a:solidFill>
                  <a:srgbClr val="FFFFFF"/>
                </a:solidFill>
                <a:latin typeface="Raleway"/>
                <a:ea typeface="Raleway"/>
                <a:cs typeface="Raleway"/>
                <a:sym typeface="Raleway"/>
              </a:rPr>
              <a:t>Multi-Line Comment: For commenting on multiple lines of code. /* */</a:t>
            </a:r>
            <a:endParaRPr sz="1300">
              <a:solidFill>
                <a:srgbClr val="FFFFFF"/>
              </a:solidFill>
              <a:latin typeface="Raleway"/>
              <a:ea typeface="Raleway"/>
              <a:cs typeface="Raleway"/>
              <a:sym typeface="Raleway"/>
            </a:endParaRPr>
          </a:p>
          <a:p>
            <a:pPr indent="-311150" lvl="0" marL="914400" rtl="0" algn="l">
              <a:lnSpc>
                <a:spcPct val="115000"/>
              </a:lnSpc>
              <a:spcBef>
                <a:spcPts val="0"/>
              </a:spcBef>
              <a:spcAft>
                <a:spcPts val="0"/>
              </a:spcAft>
              <a:buClr>
                <a:srgbClr val="FFFFFF"/>
              </a:buClr>
              <a:buSzPts val="1300"/>
              <a:buFont typeface="Raleway"/>
              <a:buChar char="●"/>
            </a:pPr>
            <a:r>
              <a:rPr lang="ar" sz="1300">
                <a:solidFill>
                  <a:srgbClr val="FFFFFF"/>
                </a:solidFill>
                <a:latin typeface="Raleway"/>
                <a:ea typeface="Raleway"/>
                <a:cs typeface="Raleway"/>
                <a:sym typeface="Raleway"/>
              </a:rPr>
              <a:t>Documentation Comment: For generating documentation or reference for a project/software package. ///</a:t>
            </a:r>
            <a:endParaRPr sz="1300">
              <a:solidFill>
                <a:srgbClr val="FFFFFF"/>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Peexel Phone Pitch Deck by Slidesgo">
  <a:themeElements>
    <a:clrScheme name="Simple Light">
      <a:dk1>
        <a:srgbClr val="000000"/>
      </a:dk1>
      <a:lt1>
        <a:srgbClr val="FFFFFF"/>
      </a:lt1>
      <a:dk2>
        <a:srgbClr val="333333"/>
      </a:dk2>
      <a:lt2>
        <a:srgbClr val="0082F4"/>
      </a:lt2>
      <a:accent1>
        <a:srgbClr val="FDB327"/>
      </a:accent1>
      <a:accent2>
        <a:srgbClr val="FE4031"/>
      </a:accent2>
      <a:accent3>
        <a:srgbClr val="1DAC5C"/>
      </a:accent3>
      <a:accent4>
        <a:srgbClr val="FFB4A6"/>
      </a:accent4>
      <a:accent5>
        <a:srgbClr val="FFFFFF"/>
      </a:accent5>
      <a:accent6>
        <a:srgbClr val="FFFFFF"/>
      </a:accent6>
      <a:hlink>
        <a:srgbClr val="FDB3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eexel Phone Pitch Deck by Slidesgo">
  <a:themeElements>
    <a:clrScheme name="Simple Light">
      <a:dk1>
        <a:srgbClr val="000000"/>
      </a:dk1>
      <a:lt1>
        <a:srgbClr val="FFFFFF"/>
      </a:lt1>
      <a:dk2>
        <a:srgbClr val="333333"/>
      </a:dk2>
      <a:lt2>
        <a:srgbClr val="0082F4"/>
      </a:lt2>
      <a:accent1>
        <a:srgbClr val="FDB327"/>
      </a:accent1>
      <a:accent2>
        <a:srgbClr val="FE4031"/>
      </a:accent2>
      <a:accent3>
        <a:srgbClr val="1DAC5C"/>
      </a:accent3>
      <a:accent4>
        <a:srgbClr val="FFB4A6"/>
      </a:accent4>
      <a:accent5>
        <a:srgbClr val="FFFFFF"/>
      </a:accent5>
      <a:accent6>
        <a:srgbClr val="FFFFFF"/>
      </a:accent6>
      <a:hlink>
        <a:srgbClr val="FDB3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