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 id="2147483726" r:id="rId2"/>
    <p:sldMasterId id="2147483727" r:id="rId3"/>
  </p:sldMasterIdLst>
  <p:notesMasterIdLst>
    <p:notesMasterId r:id="rId42"/>
  </p:notesMasterIdLst>
  <p:sldIdLst>
    <p:sldId id="256" r:id="rId4"/>
    <p:sldId id="257" r:id="rId5"/>
    <p:sldId id="258" r:id="rId6"/>
    <p:sldId id="259" r:id="rId7"/>
    <p:sldId id="263" r:id="rId8"/>
    <p:sldId id="333" r:id="rId9"/>
    <p:sldId id="264" r:id="rId10"/>
    <p:sldId id="334" r:id="rId11"/>
    <p:sldId id="335" r:id="rId12"/>
    <p:sldId id="336" r:id="rId13"/>
    <p:sldId id="337" r:id="rId14"/>
    <p:sldId id="338" r:id="rId15"/>
    <p:sldId id="339" r:id="rId16"/>
    <p:sldId id="340" r:id="rId17"/>
    <p:sldId id="341" r:id="rId18"/>
    <p:sldId id="342" r:id="rId19"/>
    <p:sldId id="343" r:id="rId20"/>
    <p:sldId id="345" r:id="rId21"/>
    <p:sldId id="344" r:id="rId22"/>
    <p:sldId id="346" r:id="rId23"/>
    <p:sldId id="262" r:id="rId24"/>
    <p:sldId id="265" r:id="rId25"/>
    <p:sldId id="266" r:id="rId26"/>
    <p:sldId id="347" r:id="rId27"/>
    <p:sldId id="355" r:id="rId28"/>
    <p:sldId id="348" r:id="rId29"/>
    <p:sldId id="349" r:id="rId30"/>
    <p:sldId id="358" r:id="rId31"/>
    <p:sldId id="359" r:id="rId32"/>
    <p:sldId id="360" r:id="rId33"/>
    <p:sldId id="354" r:id="rId34"/>
    <p:sldId id="350" r:id="rId35"/>
    <p:sldId id="356" r:id="rId36"/>
    <p:sldId id="351" r:id="rId37"/>
    <p:sldId id="357" r:id="rId38"/>
    <p:sldId id="352" r:id="rId39"/>
    <p:sldId id="353" r:id="rId40"/>
    <p:sldId id="332" r:id="rId41"/>
  </p:sldIdLst>
  <p:sldSz cx="9144000" cy="5143500" type="screen16x9"/>
  <p:notesSz cx="6858000" cy="9144000"/>
  <p:embeddedFontLst>
    <p:embeddedFont>
      <p:font typeface="Bebas Neue" panose="020B0606020202050201" pitchFamily="34" charset="0"/>
      <p:regular r:id="rId43"/>
    </p:embeddedFont>
    <p:embeddedFont>
      <p:font typeface="Consolas" panose="020B0609020204030204" pitchFamily="49" charset="0"/>
      <p:regular r:id="rId44"/>
      <p:bold r:id="rId45"/>
      <p:italic r:id="rId46"/>
      <p:boldItalic r:id="rId47"/>
    </p:embeddedFont>
    <p:embeddedFont>
      <p:font typeface="DM Sans" pitchFamily="2" charset="0"/>
      <p:regular r:id="rId48"/>
      <p:bold r:id="rId49"/>
      <p:italic r:id="rId50"/>
      <p:boldItalic r:id="rId51"/>
    </p:embeddedFont>
    <p:embeddedFont>
      <p:font typeface="Poppins" panose="00000500000000000000" pitchFamily="2" charset="0"/>
      <p:regular r:id="rId52"/>
      <p:bold r:id="rId53"/>
      <p:italic r:id="rId54"/>
      <p:boldItalic r:id="rId55"/>
    </p:embeddedFont>
    <p:embeddedFont>
      <p:font typeface="Poppins Black" panose="00000A00000000000000" pitchFamily="2" charset="0"/>
      <p:bold r:id="rId56"/>
      <p:boldItalic r:id="rId57"/>
    </p:embeddedFont>
    <p:embeddedFont>
      <p:font typeface="Poppins ExtraBold" panose="00000900000000000000" pitchFamily="2" charset="0"/>
      <p:bold r:id="rId58"/>
      <p:boldItalic r:id="rId59"/>
    </p:embeddedFont>
    <p:embeddedFont>
      <p:font typeface="Raleway" pitchFamily="2" charset="0"/>
      <p:regular r:id="rId60"/>
      <p:bold r:id="rId61"/>
      <p:italic r:id="rId62"/>
      <p:boldItalic r:id="rId63"/>
    </p:embeddedFont>
    <p:embeddedFont>
      <p:font typeface="Segoe UI" panose="020B0502040204020203"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B828F-F725-453A-BD11-38BAE92698D2}">
  <a:tblStyle styleId="{B96B828F-F725-453A-BD11-38BAE92698D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5" Type="http://schemas.openxmlformats.org/officeDocument/2006/relationships/slide" Target="slides/slide2.xml"/><Relationship Id="rId61" Type="http://schemas.openxmlformats.org/officeDocument/2006/relationships/font" Target="fonts/font19.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font" Target="fonts/font8.fntdata"/><Relationship Id="rId55"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89B69-FB46-4917-AC95-7D9DEAD6F8B6}"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EF4CC91A-2B03-4671-AD09-52434D6072EA}">
      <dgm:prSet/>
      <dgm:spPr/>
      <dgm:t>
        <a:bodyPr/>
        <a:lstStyle/>
        <a:p>
          <a:r>
            <a:rPr lang="en-US" b="0" i="0" dirty="0">
              <a:solidFill>
                <a:schemeClr val="tx1"/>
              </a:solidFill>
            </a:rPr>
            <a:t>The </a:t>
          </a:r>
          <a:r>
            <a:rPr lang="en-US" b="1" i="0" dirty="0">
              <a:solidFill>
                <a:schemeClr val="tx1"/>
              </a:solidFill>
            </a:rPr>
            <a:t>class</a:t>
          </a:r>
          <a:r>
            <a:rPr lang="en-US" b="0" i="0" dirty="0">
              <a:solidFill>
                <a:schemeClr val="tx1"/>
              </a:solidFill>
            </a:rPr>
            <a:t> keyword is used for defining the class.</a:t>
          </a:r>
          <a:endParaRPr lang="en-US" dirty="0">
            <a:solidFill>
              <a:schemeClr val="tx1"/>
            </a:solidFill>
          </a:endParaRPr>
        </a:p>
      </dgm:t>
    </dgm:pt>
    <dgm:pt modelId="{3D3F3089-0429-4C9D-BE86-838E87E877D9}" type="parTrans" cxnId="{B3011BFA-0369-443D-AE28-21793266D180}">
      <dgm:prSet/>
      <dgm:spPr/>
      <dgm:t>
        <a:bodyPr/>
        <a:lstStyle/>
        <a:p>
          <a:endParaRPr lang="en-US">
            <a:solidFill>
              <a:schemeClr val="tx1"/>
            </a:solidFill>
          </a:endParaRPr>
        </a:p>
      </dgm:t>
    </dgm:pt>
    <dgm:pt modelId="{0FD4D77D-F413-4C32-AD99-262FA5B5F75B}" type="sibTrans" cxnId="{B3011BFA-0369-443D-AE28-21793266D180}">
      <dgm:prSet/>
      <dgm:spPr/>
      <dgm:t>
        <a:bodyPr/>
        <a:lstStyle/>
        <a:p>
          <a:endParaRPr lang="en-US">
            <a:solidFill>
              <a:schemeClr val="tx1"/>
            </a:solidFill>
          </a:endParaRPr>
        </a:p>
      </dgm:t>
    </dgm:pt>
    <dgm:pt modelId="{4C9D85DA-786A-4507-9183-1A1D52F875D0}">
      <dgm:prSet/>
      <dgm:spPr/>
      <dgm:t>
        <a:bodyPr/>
        <a:lstStyle/>
        <a:p>
          <a:r>
            <a:rPr lang="en-US" b="1" i="0" dirty="0">
              <a:solidFill>
                <a:schemeClr val="tx1"/>
              </a:solidFill>
            </a:rPr>
            <a:t>ClassName</a:t>
          </a:r>
          <a:r>
            <a:rPr lang="en-US" b="0" i="0" dirty="0">
              <a:solidFill>
                <a:schemeClr val="tx1"/>
              </a:solidFill>
            </a:rPr>
            <a:t> is the name of the class and must start with capital letter.</a:t>
          </a:r>
          <a:endParaRPr lang="en-US" dirty="0">
            <a:solidFill>
              <a:schemeClr val="tx1"/>
            </a:solidFill>
          </a:endParaRPr>
        </a:p>
      </dgm:t>
    </dgm:pt>
    <dgm:pt modelId="{694A834A-31B2-4C80-8E60-53674B837114}" type="parTrans" cxnId="{4E3447F0-4129-46B3-A47B-0B7D47A0C162}">
      <dgm:prSet/>
      <dgm:spPr/>
      <dgm:t>
        <a:bodyPr/>
        <a:lstStyle/>
        <a:p>
          <a:endParaRPr lang="en-US">
            <a:solidFill>
              <a:schemeClr val="tx1"/>
            </a:solidFill>
          </a:endParaRPr>
        </a:p>
      </dgm:t>
    </dgm:pt>
    <dgm:pt modelId="{F821538F-74E1-42D7-A65F-3A6AE6C1CF80}" type="sibTrans" cxnId="{4E3447F0-4129-46B3-A47B-0B7D47A0C162}">
      <dgm:prSet/>
      <dgm:spPr/>
      <dgm:t>
        <a:bodyPr/>
        <a:lstStyle/>
        <a:p>
          <a:endParaRPr lang="en-US">
            <a:solidFill>
              <a:schemeClr val="tx1"/>
            </a:solidFill>
          </a:endParaRPr>
        </a:p>
      </dgm:t>
    </dgm:pt>
    <dgm:pt modelId="{1B2EF8B1-77C9-4FFE-955D-53BC3C297C07}">
      <dgm:prSet/>
      <dgm:spPr/>
      <dgm:t>
        <a:bodyPr/>
        <a:lstStyle/>
        <a:p>
          <a:r>
            <a:rPr lang="en-US" b="0" i="0" dirty="0">
              <a:solidFill>
                <a:schemeClr val="tx1"/>
              </a:solidFill>
            </a:rPr>
            <a:t>Body of the class consists of </a:t>
          </a:r>
          <a:r>
            <a:rPr lang="en-US" b="1" i="0" dirty="0">
              <a:solidFill>
                <a:schemeClr val="tx1"/>
              </a:solidFill>
            </a:rPr>
            <a:t>properties</a:t>
          </a:r>
          <a:r>
            <a:rPr lang="en-US" b="0" i="0" dirty="0">
              <a:solidFill>
                <a:schemeClr val="tx1"/>
              </a:solidFill>
            </a:rPr>
            <a:t> and </a:t>
          </a:r>
          <a:r>
            <a:rPr lang="en-US" b="1" i="0" dirty="0">
              <a:solidFill>
                <a:schemeClr val="tx1"/>
              </a:solidFill>
            </a:rPr>
            <a:t>functions</a:t>
          </a:r>
          <a:r>
            <a:rPr lang="en-US" b="0" i="0" dirty="0">
              <a:solidFill>
                <a:schemeClr val="tx1"/>
              </a:solidFill>
            </a:rPr>
            <a:t>.</a:t>
          </a:r>
          <a:endParaRPr lang="en-US" dirty="0">
            <a:solidFill>
              <a:schemeClr val="tx1"/>
            </a:solidFill>
          </a:endParaRPr>
        </a:p>
      </dgm:t>
    </dgm:pt>
    <dgm:pt modelId="{67A315F6-9FDD-4BF7-AFF8-B1D630DFFC34}" type="parTrans" cxnId="{AE3778E4-EAF1-4F58-BFA3-DCD54C84561F}">
      <dgm:prSet/>
      <dgm:spPr/>
      <dgm:t>
        <a:bodyPr/>
        <a:lstStyle/>
        <a:p>
          <a:endParaRPr lang="en-US">
            <a:solidFill>
              <a:schemeClr val="tx1"/>
            </a:solidFill>
          </a:endParaRPr>
        </a:p>
      </dgm:t>
    </dgm:pt>
    <dgm:pt modelId="{3FC7014D-647F-4434-BB80-CF65AFA218D0}" type="sibTrans" cxnId="{AE3778E4-EAF1-4F58-BFA3-DCD54C84561F}">
      <dgm:prSet/>
      <dgm:spPr/>
      <dgm:t>
        <a:bodyPr/>
        <a:lstStyle/>
        <a:p>
          <a:endParaRPr lang="en-US">
            <a:solidFill>
              <a:schemeClr val="tx1"/>
            </a:solidFill>
          </a:endParaRPr>
        </a:p>
      </dgm:t>
    </dgm:pt>
    <dgm:pt modelId="{F4C630C7-7855-4EFD-BA50-A549F32A682F}">
      <dgm:prSet/>
      <dgm:spPr/>
      <dgm:t>
        <a:bodyPr/>
        <a:lstStyle/>
        <a:p>
          <a:r>
            <a:rPr lang="en-US" b="1" i="0" dirty="0">
              <a:solidFill>
                <a:schemeClr val="tx1"/>
              </a:solidFill>
            </a:rPr>
            <a:t>Properties</a:t>
          </a:r>
          <a:r>
            <a:rPr lang="en-US" b="0" i="0" dirty="0">
              <a:solidFill>
                <a:schemeClr val="tx1"/>
              </a:solidFill>
            </a:rPr>
            <a:t> are used to store the data. It is also known as </a:t>
          </a:r>
          <a:r>
            <a:rPr lang="en-US" b="1" i="0" dirty="0">
              <a:solidFill>
                <a:schemeClr val="tx1"/>
              </a:solidFill>
            </a:rPr>
            <a:t>fields</a:t>
          </a:r>
          <a:r>
            <a:rPr lang="en-US" b="0" i="0" dirty="0">
              <a:solidFill>
                <a:schemeClr val="tx1"/>
              </a:solidFill>
            </a:rPr>
            <a:t> or </a:t>
          </a:r>
          <a:r>
            <a:rPr lang="en-US" b="1" i="0" dirty="0">
              <a:solidFill>
                <a:schemeClr val="tx1"/>
              </a:solidFill>
            </a:rPr>
            <a:t>attributes</a:t>
          </a:r>
          <a:r>
            <a:rPr lang="en-US" b="0" i="0" dirty="0">
              <a:solidFill>
                <a:schemeClr val="tx1"/>
              </a:solidFill>
            </a:rPr>
            <a:t>.</a:t>
          </a:r>
          <a:endParaRPr lang="en-US" dirty="0">
            <a:solidFill>
              <a:schemeClr val="tx1"/>
            </a:solidFill>
          </a:endParaRPr>
        </a:p>
      </dgm:t>
    </dgm:pt>
    <dgm:pt modelId="{6AFD4427-0D86-4087-95B5-2FF065CFA7CC}" type="parTrans" cxnId="{94C6F1A1-1747-46FF-9701-33D8E2BF7DFC}">
      <dgm:prSet/>
      <dgm:spPr/>
      <dgm:t>
        <a:bodyPr/>
        <a:lstStyle/>
        <a:p>
          <a:endParaRPr lang="en-US">
            <a:solidFill>
              <a:schemeClr val="tx1"/>
            </a:solidFill>
          </a:endParaRPr>
        </a:p>
      </dgm:t>
    </dgm:pt>
    <dgm:pt modelId="{DD469FD8-AF40-4087-AB25-CC57EAF2D2AF}" type="sibTrans" cxnId="{94C6F1A1-1747-46FF-9701-33D8E2BF7DFC}">
      <dgm:prSet/>
      <dgm:spPr/>
      <dgm:t>
        <a:bodyPr/>
        <a:lstStyle/>
        <a:p>
          <a:endParaRPr lang="en-US">
            <a:solidFill>
              <a:schemeClr val="tx1"/>
            </a:solidFill>
          </a:endParaRPr>
        </a:p>
      </dgm:t>
    </dgm:pt>
    <dgm:pt modelId="{4DAD2986-B7D4-4164-9C43-EA5F8A84BC2B}">
      <dgm:prSet/>
      <dgm:spPr/>
      <dgm:t>
        <a:bodyPr/>
        <a:lstStyle/>
        <a:p>
          <a:r>
            <a:rPr lang="en-US" b="1" i="0">
              <a:solidFill>
                <a:schemeClr val="tx1"/>
              </a:solidFill>
            </a:rPr>
            <a:t>Functions</a:t>
          </a:r>
          <a:r>
            <a:rPr lang="en-US" b="0" i="0">
              <a:solidFill>
                <a:schemeClr val="tx1"/>
              </a:solidFill>
            </a:rPr>
            <a:t> are used to perform the operations. It is also known as </a:t>
          </a:r>
          <a:r>
            <a:rPr lang="en-US" b="1" i="0">
              <a:solidFill>
                <a:schemeClr val="tx1"/>
              </a:solidFill>
            </a:rPr>
            <a:t>methods</a:t>
          </a:r>
          <a:r>
            <a:rPr lang="en-US" b="0" i="0">
              <a:solidFill>
                <a:schemeClr val="tx1"/>
              </a:solidFill>
            </a:rPr>
            <a:t>.</a:t>
          </a:r>
          <a:endParaRPr lang="en-US">
            <a:solidFill>
              <a:schemeClr val="tx1"/>
            </a:solidFill>
          </a:endParaRPr>
        </a:p>
      </dgm:t>
    </dgm:pt>
    <dgm:pt modelId="{FDE4FE93-863A-435F-A10B-64E11B0A3AFC}" type="parTrans" cxnId="{D8B802CF-ECCC-48F4-AFB0-C48554D3A0DA}">
      <dgm:prSet/>
      <dgm:spPr/>
      <dgm:t>
        <a:bodyPr/>
        <a:lstStyle/>
        <a:p>
          <a:endParaRPr lang="en-US">
            <a:solidFill>
              <a:schemeClr val="tx1"/>
            </a:solidFill>
          </a:endParaRPr>
        </a:p>
      </dgm:t>
    </dgm:pt>
    <dgm:pt modelId="{1F201037-EAB6-48B8-9B9E-910675284D9D}" type="sibTrans" cxnId="{D8B802CF-ECCC-48F4-AFB0-C48554D3A0DA}">
      <dgm:prSet/>
      <dgm:spPr/>
      <dgm:t>
        <a:bodyPr/>
        <a:lstStyle/>
        <a:p>
          <a:endParaRPr lang="en-US">
            <a:solidFill>
              <a:schemeClr val="tx1"/>
            </a:solidFill>
          </a:endParaRPr>
        </a:p>
      </dgm:t>
    </dgm:pt>
    <dgm:pt modelId="{DE4C8948-942F-46B2-BC04-B6F54F13AE9E}" type="pres">
      <dgm:prSet presAssocID="{5AD89B69-FB46-4917-AC95-7D9DEAD6F8B6}" presName="outerComposite" presStyleCnt="0">
        <dgm:presLayoutVars>
          <dgm:chMax val="5"/>
          <dgm:dir/>
          <dgm:resizeHandles val="exact"/>
        </dgm:presLayoutVars>
      </dgm:prSet>
      <dgm:spPr/>
    </dgm:pt>
    <dgm:pt modelId="{A910BADD-C3B4-498E-BE71-767E59450BE5}" type="pres">
      <dgm:prSet presAssocID="{5AD89B69-FB46-4917-AC95-7D9DEAD6F8B6}" presName="dummyMaxCanvas" presStyleCnt="0">
        <dgm:presLayoutVars/>
      </dgm:prSet>
      <dgm:spPr/>
    </dgm:pt>
    <dgm:pt modelId="{20A45BEF-2234-47C1-9FD8-C5063A4A0275}" type="pres">
      <dgm:prSet presAssocID="{5AD89B69-FB46-4917-AC95-7D9DEAD6F8B6}" presName="FiveNodes_1" presStyleLbl="node1" presStyleIdx="0" presStyleCnt="5">
        <dgm:presLayoutVars>
          <dgm:bulletEnabled val="1"/>
        </dgm:presLayoutVars>
      </dgm:prSet>
      <dgm:spPr/>
    </dgm:pt>
    <dgm:pt modelId="{CC51476F-0804-4D94-B58F-ACE2655F6627}" type="pres">
      <dgm:prSet presAssocID="{5AD89B69-FB46-4917-AC95-7D9DEAD6F8B6}" presName="FiveNodes_2" presStyleLbl="node1" presStyleIdx="1" presStyleCnt="5">
        <dgm:presLayoutVars>
          <dgm:bulletEnabled val="1"/>
        </dgm:presLayoutVars>
      </dgm:prSet>
      <dgm:spPr/>
    </dgm:pt>
    <dgm:pt modelId="{F0C7D559-E6BA-4671-9F5D-04FC627324A6}" type="pres">
      <dgm:prSet presAssocID="{5AD89B69-FB46-4917-AC95-7D9DEAD6F8B6}" presName="FiveNodes_3" presStyleLbl="node1" presStyleIdx="2" presStyleCnt="5">
        <dgm:presLayoutVars>
          <dgm:bulletEnabled val="1"/>
        </dgm:presLayoutVars>
      </dgm:prSet>
      <dgm:spPr/>
    </dgm:pt>
    <dgm:pt modelId="{EE2F9D98-CBEB-4F1D-B7DB-AFC02A47F6B4}" type="pres">
      <dgm:prSet presAssocID="{5AD89B69-FB46-4917-AC95-7D9DEAD6F8B6}" presName="FiveNodes_4" presStyleLbl="node1" presStyleIdx="3" presStyleCnt="5">
        <dgm:presLayoutVars>
          <dgm:bulletEnabled val="1"/>
        </dgm:presLayoutVars>
      </dgm:prSet>
      <dgm:spPr/>
    </dgm:pt>
    <dgm:pt modelId="{313D7CF7-B565-4461-B604-13D1AC957348}" type="pres">
      <dgm:prSet presAssocID="{5AD89B69-FB46-4917-AC95-7D9DEAD6F8B6}" presName="FiveNodes_5" presStyleLbl="node1" presStyleIdx="4" presStyleCnt="5">
        <dgm:presLayoutVars>
          <dgm:bulletEnabled val="1"/>
        </dgm:presLayoutVars>
      </dgm:prSet>
      <dgm:spPr/>
    </dgm:pt>
    <dgm:pt modelId="{A060343F-B441-485D-8BA5-2C1885C6D3E6}" type="pres">
      <dgm:prSet presAssocID="{5AD89B69-FB46-4917-AC95-7D9DEAD6F8B6}" presName="FiveConn_1-2" presStyleLbl="fgAccFollowNode1" presStyleIdx="0" presStyleCnt="4">
        <dgm:presLayoutVars>
          <dgm:bulletEnabled val="1"/>
        </dgm:presLayoutVars>
      </dgm:prSet>
      <dgm:spPr/>
    </dgm:pt>
    <dgm:pt modelId="{60F0E3A6-6846-4D19-A37A-77E12E54B4FD}" type="pres">
      <dgm:prSet presAssocID="{5AD89B69-FB46-4917-AC95-7D9DEAD6F8B6}" presName="FiveConn_2-3" presStyleLbl="fgAccFollowNode1" presStyleIdx="1" presStyleCnt="4">
        <dgm:presLayoutVars>
          <dgm:bulletEnabled val="1"/>
        </dgm:presLayoutVars>
      </dgm:prSet>
      <dgm:spPr/>
    </dgm:pt>
    <dgm:pt modelId="{FC1EF00E-C55A-437E-8227-7818BF2F1D12}" type="pres">
      <dgm:prSet presAssocID="{5AD89B69-FB46-4917-AC95-7D9DEAD6F8B6}" presName="FiveConn_3-4" presStyleLbl="fgAccFollowNode1" presStyleIdx="2" presStyleCnt="4">
        <dgm:presLayoutVars>
          <dgm:bulletEnabled val="1"/>
        </dgm:presLayoutVars>
      </dgm:prSet>
      <dgm:spPr/>
    </dgm:pt>
    <dgm:pt modelId="{012843FA-0BDF-492E-9B6D-D1CCB7EAE3F0}" type="pres">
      <dgm:prSet presAssocID="{5AD89B69-FB46-4917-AC95-7D9DEAD6F8B6}" presName="FiveConn_4-5" presStyleLbl="fgAccFollowNode1" presStyleIdx="3" presStyleCnt="4">
        <dgm:presLayoutVars>
          <dgm:bulletEnabled val="1"/>
        </dgm:presLayoutVars>
      </dgm:prSet>
      <dgm:spPr/>
    </dgm:pt>
    <dgm:pt modelId="{1506E2DE-43D0-45B7-BE54-43A2257FAE5E}" type="pres">
      <dgm:prSet presAssocID="{5AD89B69-FB46-4917-AC95-7D9DEAD6F8B6}" presName="FiveNodes_1_text" presStyleLbl="node1" presStyleIdx="4" presStyleCnt="5">
        <dgm:presLayoutVars>
          <dgm:bulletEnabled val="1"/>
        </dgm:presLayoutVars>
      </dgm:prSet>
      <dgm:spPr/>
    </dgm:pt>
    <dgm:pt modelId="{ABE09F0B-3182-4CC5-BFC1-C9B84135608B}" type="pres">
      <dgm:prSet presAssocID="{5AD89B69-FB46-4917-AC95-7D9DEAD6F8B6}" presName="FiveNodes_2_text" presStyleLbl="node1" presStyleIdx="4" presStyleCnt="5">
        <dgm:presLayoutVars>
          <dgm:bulletEnabled val="1"/>
        </dgm:presLayoutVars>
      </dgm:prSet>
      <dgm:spPr/>
    </dgm:pt>
    <dgm:pt modelId="{34098703-B5DC-4D93-A1A5-67115DDB5472}" type="pres">
      <dgm:prSet presAssocID="{5AD89B69-FB46-4917-AC95-7D9DEAD6F8B6}" presName="FiveNodes_3_text" presStyleLbl="node1" presStyleIdx="4" presStyleCnt="5">
        <dgm:presLayoutVars>
          <dgm:bulletEnabled val="1"/>
        </dgm:presLayoutVars>
      </dgm:prSet>
      <dgm:spPr/>
    </dgm:pt>
    <dgm:pt modelId="{9AAD9BF6-6B0E-4A8D-83B3-4E9163E78FBD}" type="pres">
      <dgm:prSet presAssocID="{5AD89B69-FB46-4917-AC95-7D9DEAD6F8B6}" presName="FiveNodes_4_text" presStyleLbl="node1" presStyleIdx="4" presStyleCnt="5">
        <dgm:presLayoutVars>
          <dgm:bulletEnabled val="1"/>
        </dgm:presLayoutVars>
      </dgm:prSet>
      <dgm:spPr/>
    </dgm:pt>
    <dgm:pt modelId="{D3AC4DB5-5F85-4241-9718-4ACD5953E96B}" type="pres">
      <dgm:prSet presAssocID="{5AD89B69-FB46-4917-AC95-7D9DEAD6F8B6}" presName="FiveNodes_5_text" presStyleLbl="node1" presStyleIdx="4" presStyleCnt="5">
        <dgm:presLayoutVars>
          <dgm:bulletEnabled val="1"/>
        </dgm:presLayoutVars>
      </dgm:prSet>
      <dgm:spPr/>
    </dgm:pt>
  </dgm:ptLst>
  <dgm:cxnLst>
    <dgm:cxn modelId="{F88D2316-357B-44D9-A4BD-80EEA60A0568}" type="presOf" srcId="{F821538F-74E1-42D7-A65F-3A6AE6C1CF80}" destId="{60F0E3A6-6846-4D19-A37A-77E12E54B4FD}" srcOrd="0" destOrd="0" presId="urn:microsoft.com/office/officeart/2005/8/layout/vProcess5"/>
    <dgm:cxn modelId="{5122FE1F-902C-4518-AE2E-E8B59548DA76}" type="presOf" srcId="{4DAD2986-B7D4-4164-9C43-EA5F8A84BC2B}" destId="{313D7CF7-B565-4461-B604-13D1AC957348}" srcOrd="0" destOrd="0" presId="urn:microsoft.com/office/officeart/2005/8/layout/vProcess5"/>
    <dgm:cxn modelId="{16C98F20-3B9D-4BAE-9022-ECB2AFC497ED}" type="presOf" srcId="{EF4CC91A-2B03-4671-AD09-52434D6072EA}" destId="{20A45BEF-2234-47C1-9FD8-C5063A4A0275}" srcOrd="0" destOrd="0" presId="urn:microsoft.com/office/officeart/2005/8/layout/vProcess5"/>
    <dgm:cxn modelId="{BB22172C-E5FF-4BC8-9750-A120F2CA1C4D}" type="presOf" srcId="{DD469FD8-AF40-4087-AB25-CC57EAF2D2AF}" destId="{012843FA-0BDF-492E-9B6D-D1CCB7EAE3F0}" srcOrd="0" destOrd="0" presId="urn:microsoft.com/office/officeart/2005/8/layout/vProcess5"/>
    <dgm:cxn modelId="{9CF2655C-7EDF-464F-8060-22EB5E1F4CB4}" type="presOf" srcId="{4C9D85DA-786A-4507-9183-1A1D52F875D0}" destId="{ABE09F0B-3182-4CC5-BFC1-C9B84135608B}" srcOrd="1" destOrd="0" presId="urn:microsoft.com/office/officeart/2005/8/layout/vProcess5"/>
    <dgm:cxn modelId="{E34E126B-1207-4A23-872A-F0AC779B9744}" type="presOf" srcId="{EF4CC91A-2B03-4671-AD09-52434D6072EA}" destId="{1506E2DE-43D0-45B7-BE54-43A2257FAE5E}" srcOrd="1" destOrd="0" presId="urn:microsoft.com/office/officeart/2005/8/layout/vProcess5"/>
    <dgm:cxn modelId="{63909A6F-A5EA-4BD1-AE15-076020CA25DF}" type="presOf" srcId="{1B2EF8B1-77C9-4FFE-955D-53BC3C297C07}" destId="{34098703-B5DC-4D93-A1A5-67115DDB5472}" srcOrd="1" destOrd="0" presId="urn:microsoft.com/office/officeart/2005/8/layout/vProcess5"/>
    <dgm:cxn modelId="{A555F882-4DFD-4A79-AD1B-141D4EEC51B7}" type="presOf" srcId="{F4C630C7-7855-4EFD-BA50-A549F32A682F}" destId="{EE2F9D98-CBEB-4F1D-B7DB-AFC02A47F6B4}" srcOrd="0" destOrd="0" presId="urn:microsoft.com/office/officeart/2005/8/layout/vProcess5"/>
    <dgm:cxn modelId="{FCCC1C87-03BF-4A69-8DC4-64CCA2A8AB8F}" type="presOf" srcId="{F4C630C7-7855-4EFD-BA50-A549F32A682F}" destId="{9AAD9BF6-6B0E-4A8D-83B3-4E9163E78FBD}" srcOrd="1" destOrd="0" presId="urn:microsoft.com/office/officeart/2005/8/layout/vProcess5"/>
    <dgm:cxn modelId="{94C6F1A1-1747-46FF-9701-33D8E2BF7DFC}" srcId="{5AD89B69-FB46-4917-AC95-7D9DEAD6F8B6}" destId="{F4C630C7-7855-4EFD-BA50-A549F32A682F}" srcOrd="3" destOrd="0" parTransId="{6AFD4427-0D86-4087-95B5-2FF065CFA7CC}" sibTransId="{DD469FD8-AF40-4087-AB25-CC57EAF2D2AF}"/>
    <dgm:cxn modelId="{84114AA9-816A-4439-91B9-59A7B8480E40}" type="presOf" srcId="{1B2EF8B1-77C9-4FFE-955D-53BC3C297C07}" destId="{F0C7D559-E6BA-4671-9F5D-04FC627324A6}" srcOrd="0" destOrd="0" presId="urn:microsoft.com/office/officeart/2005/8/layout/vProcess5"/>
    <dgm:cxn modelId="{CDBACEB3-70CF-4F71-9738-CFEB51E539AD}" type="presOf" srcId="{4C9D85DA-786A-4507-9183-1A1D52F875D0}" destId="{CC51476F-0804-4D94-B58F-ACE2655F6627}" srcOrd="0" destOrd="0" presId="urn:microsoft.com/office/officeart/2005/8/layout/vProcess5"/>
    <dgm:cxn modelId="{9D2425BC-1888-44B2-BA50-8908BE2EE1CB}" type="presOf" srcId="{3FC7014D-647F-4434-BB80-CF65AFA218D0}" destId="{FC1EF00E-C55A-437E-8227-7818BF2F1D12}" srcOrd="0" destOrd="0" presId="urn:microsoft.com/office/officeart/2005/8/layout/vProcess5"/>
    <dgm:cxn modelId="{D8B802CF-ECCC-48F4-AFB0-C48554D3A0DA}" srcId="{5AD89B69-FB46-4917-AC95-7D9DEAD6F8B6}" destId="{4DAD2986-B7D4-4164-9C43-EA5F8A84BC2B}" srcOrd="4" destOrd="0" parTransId="{FDE4FE93-863A-435F-A10B-64E11B0A3AFC}" sibTransId="{1F201037-EAB6-48B8-9B9E-910675284D9D}"/>
    <dgm:cxn modelId="{EA5A66DD-F0D2-4735-95FE-1DEBE188DBEE}" type="presOf" srcId="{4DAD2986-B7D4-4164-9C43-EA5F8A84BC2B}" destId="{D3AC4DB5-5F85-4241-9718-4ACD5953E96B}" srcOrd="1" destOrd="0" presId="urn:microsoft.com/office/officeart/2005/8/layout/vProcess5"/>
    <dgm:cxn modelId="{AE3778E4-EAF1-4F58-BFA3-DCD54C84561F}" srcId="{5AD89B69-FB46-4917-AC95-7D9DEAD6F8B6}" destId="{1B2EF8B1-77C9-4FFE-955D-53BC3C297C07}" srcOrd="2" destOrd="0" parTransId="{67A315F6-9FDD-4BF7-AFF8-B1D630DFFC34}" sibTransId="{3FC7014D-647F-4434-BB80-CF65AFA218D0}"/>
    <dgm:cxn modelId="{4E3447F0-4129-46B3-A47B-0B7D47A0C162}" srcId="{5AD89B69-FB46-4917-AC95-7D9DEAD6F8B6}" destId="{4C9D85DA-786A-4507-9183-1A1D52F875D0}" srcOrd="1" destOrd="0" parTransId="{694A834A-31B2-4C80-8E60-53674B837114}" sibTransId="{F821538F-74E1-42D7-A65F-3A6AE6C1CF80}"/>
    <dgm:cxn modelId="{B3011BFA-0369-443D-AE28-21793266D180}" srcId="{5AD89B69-FB46-4917-AC95-7D9DEAD6F8B6}" destId="{EF4CC91A-2B03-4671-AD09-52434D6072EA}" srcOrd="0" destOrd="0" parTransId="{3D3F3089-0429-4C9D-BE86-838E87E877D9}" sibTransId="{0FD4D77D-F413-4C32-AD99-262FA5B5F75B}"/>
    <dgm:cxn modelId="{512F43FC-6F92-49EA-B552-B268A6A97B1C}" type="presOf" srcId="{0FD4D77D-F413-4C32-AD99-262FA5B5F75B}" destId="{A060343F-B441-485D-8BA5-2C1885C6D3E6}" srcOrd="0" destOrd="0" presId="urn:microsoft.com/office/officeart/2005/8/layout/vProcess5"/>
    <dgm:cxn modelId="{B471B3FD-B9E8-4F72-A0A9-AD3E186843C9}" type="presOf" srcId="{5AD89B69-FB46-4917-AC95-7D9DEAD6F8B6}" destId="{DE4C8948-942F-46B2-BC04-B6F54F13AE9E}" srcOrd="0" destOrd="0" presId="urn:microsoft.com/office/officeart/2005/8/layout/vProcess5"/>
    <dgm:cxn modelId="{3ED238F7-71F9-48A8-B502-2B439A511BD1}" type="presParOf" srcId="{DE4C8948-942F-46B2-BC04-B6F54F13AE9E}" destId="{A910BADD-C3B4-498E-BE71-767E59450BE5}" srcOrd="0" destOrd="0" presId="urn:microsoft.com/office/officeart/2005/8/layout/vProcess5"/>
    <dgm:cxn modelId="{2A3A0ECE-05F5-4D96-B9F7-88A7CC0202AB}" type="presParOf" srcId="{DE4C8948-942F-46B2-BC04-B6F54F13AE9E}" destId="{20A45BEF-2234-47C1-9FD8-C5063A4A0275}" srcOrd="1" destOrd="0" presId="urn:microsoft.com/office/officeart/2005/8/layout/vProcess5"/>
    <dgm:cxn modelId="{90624721-ABC0-4545-9449-3C79DD205C87}" type="presParOf" srcId="{DE4C8948-942F-46B2-BC04-B6F54F13AE9E}" destId="{CC51476F-0804-4D94-B58F-ACE2655F6627}" srcOrd="2" destOrd="0" presId="urn:microsoft.com/office/officeart/2005/8/layout/vProcess5"/>
    <dgm:cxn modelId="{09002F8B-2498-408C-BB34-9BBFCEAC1A3A}" type="presParOf" srcId="{DE4C8948-942F-46B2-BC04-B6F54F13AE9E}" destId="{F0C7D559-E6BA-4671-9F5D-04FC627324A6}" srcOrd="3" destOrd="0" presId="urn:microsoft.com/office/officeart/2005/8/layout/vProcess5"/>
    <dgm:cxn modelId="{EB0F304E-D87D-477F-BD76-2C8577A1D49E}" type="presParOf" srcId="{DE4C8948-942F-46B2-BC04-B6F54F13AE9E}" destId="{EE2F9D98-CBEB-4F1D-B7DB-AFC02A47F6B4}" srcOrd="4" destOrd="0" presId="urn:microsoft.com/office/officeart/2005/8/layout/vProcess5"/>
    <dgm:cxn modelId="{27E88F30-FFE2-4F5A-966D-1621F2791583}" type="presParOf" srcId="{DE4C8948-942F-46B2-BC04-B6F54F13AE9E}" destId="{313D7CF7-B565-4461-B604-13D1AC957348}" srcOrd="5" destOrd="0" presId="urn:microsoft.com/office/officeart/2005/8/layout/vProcess5"/>
    <dgm:cxn modelId="{FAFAD483-3410-4736-A697-17D20A6A7FD1}" type="presParOf" srcId="{DE4C8948-942F-46B2-BC04-B6F54F13AE9E}" destId="{A060343F-B441-485D-8BA5-2C1885C6D3E6}" srcOrd="6" destOrd="0" presId="urn:microsoft.com/office/officeart/2005/8/layout/vProcess5"/>
    <dgm:cxn modelId="{228CBABD-5560-4151-8389-0CB11B157A18}" type="presParOf" srcId="{DE4C8948-942F-46B2-BC04-B6F54F13AE9E}" destId="{60F0E3A6-6846-4D19-A37A-77E12E54B4FD}" srcOrd="7" destOrd="0" presId="urn:microsoft.com/office/officeart/2005/8/layout/vProcess5"/>
    <dgm:cxn modelId="{59E100EB-6DC7-4825-8B51-AD752089D131}" type="presParOf" srcId="{DE4C8948-942F-46B2-BC04-B6F54F13AE9E}" destId="{FC1EF00E-C55A-437E-8227-7818BF2F1D12}" srcOrd="8" destOrd="0" presId="urn:microsoft.com/office/officeart/2005/8/layout/vProcess5"/>
    <dgm:cxn modelId="{4345F7DA-14CE-41EE-8BB6-562FF26C95A4}" type="presParOf" srcId="{DE4C8948-942F-46B2-BC04-B6F54F13AE9E}" destId="{012843FA-0BDF-492E-9B6D-D1CCB7EAE3F0}" srcOrd="9" destOrd="0" presId="urn:microsoft.com/office/officeart/2005/8/layout/vProcess5"/>
    <dgm:cxn modelId="{31079FA3-10E7-4F75-969C-9E93A1E24A4B}" type="presParOf" srcId="{DE4C8948-942F-46B2-BC04-B6F54F13AE9E}" destId="{1506E2DE-43D0-45B7-BE54-43A2257FAE5E}" srcOrd="10" destOrd="0" presId="urn:microsoft.com/office/officeart/2005/8/layout/vProcess5"/>
    <dgm:cxn modelId="{8EA91EEB-E9A7-45F4-A719-19292E3F9BD6}" type="presParOf" srcId="{DE4C8948-942F-46B2-BC04-B6F54F13AE9E}" destId="{ABE09F0B-3182-4CC5-BFC1-C9B84135608B}" srcOrd="11" destOrd="0" presId="urn:microsoft.com/office/officeart/2005/8/layout/vProcess5"/>
    <dgm:cxn modelId="{E0FF3267-4800-4A40-B14F-D510C6C73277}" type="presParOf" srcId="{DE4C8948-942F-46B2-BC04-B6F54F13AE9E}" destId="{34098703-B5DC-4D93-A1A5-67115DDB5472}" srcOrd="12" destOrd="0" presId="urn:microsoft.com/office/officeart/2005/8/layout/vProcess5"/>
    <dgm:cxn modelId="{EDEC8446-1F58-4DA9-AC32-F974A05653C2}" type="presParOf" srcId="{DE4C8948-942F-46B2-BC04-B6F54F13AE9E}" destId="{9AAD9BF6-6B0E-4A8D-83B3-4E9163E78FBD}" srcOrd="13" destOrd="0" presId="urn:microsoft.com/office/officeart/2005/8/layout/vProcess5"/>
    <dgm:cxn modelId="{C5EE5895-6315-4322-9EB6-E10606D1DEAE}" type="presParOf" srcId="{DE4C8948-942F-46B2-BC04-B6F54F13AE9E}" destId="{D3AC4DB5-5F85-4241-9718-4ACD5953E96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45BEF-2234-47C1-9FD8-C5063A4A0275}">
      <dsp:nvSpPr>
        <dsp:cNvPr id="0" name=""/>
        <dsp:cNvSpPr/>
      </dsp:nvSpPr>
      <dsp:spPr>
        <a:xfrm>
          <a:off x="0" y="0"/>
          <a:ext cx="5939703" cy="58759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The </a:t>
          </a:r>
          <a:r>
            <a:rPr lang="en-US" sz="1600" b="1" i="0" kern="1200" dirty="0">
              <a:solidFill>
                <a:schemeClr val="tx1"/>
              </a:solidFill>
            </a:rPr>
            <a:t>class</a:t>
          </a:r>
          <a:r>
            <a:rPr lang="en-US" sz="1600" b="0" i="0" kern="1200" dirty="0">
              <a:solidFill>
                <a:schemeClr val="tx1"/>
              </a:solidFill>
            </a:rPr>
            <a:t> keyword is used for defining the class.</a:t>
          </a:r>
          <a:endParaRPr lang="en-US" sz="1600" kern="1200" dirty="0">
            <a:solidFill>
              <a:schemeClr val="tx1"/>
            </a:solidFill>
          </a:endParaRPr>
        </a:p>
      </dsp:txBody>
      <dsp:txXfrm>
        <a:off x="17210" y="17210"/>
        <a:ext cx="5236895" cy="553173"/>
      </dsp:txXfrm>
    </dsp:sp>
    <dsp:sp modelId="{CC51476F-0804-4D94-B58F-ACE2655F6627}">
      <dsp:nvSpPr>
        <dsp:cNvPr id="0" name=""/>
        <dsp:cNvSpPr/>
      </dsp:nvSpPr>
      <dsp:spPr>
        <a:xfrm>
          <a:off x="443549" y="669203"/>
          <a:ext cx="5939703" cy="58759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ClassName</a:t>
          </a:r>
          <a:r>
            <a:rPr lang="en-US" sz="1600" b="0" i="0" kern="1200" dirty="0">
              <a:solidFill>
                <a:schemeClr val="tx1"/>
              </a:solidFill>
            </a:rPr>
            <a:t> is the name of the class and must start with capital letter.</a:t>
          </a:r>
          <a:endParaRPr lang="en-US" sz="1600" kern="1200" dirty="0">
            <a:solidFill>
              <a:schemeClr val="tx1"/>
            </a:solidFill>
          </a:endParaRPr>
        </a:p>
      </dsp:txBody>
      <dsp:txXfrm>
        <a:off x="460759" y="686413"/>
        <a:ext cx="5079798" cy="553173"/>
      </dsp:txXfrm>
    </dsp:sp>
    <dsp:sp modelId="{F0C7D559-E6BA-4671-9F5D-04FC627324A6}">
      <dsp:nvSpPr>
        <dsp:cNvPr id="0" name=""/>
        <dsp:cNvSpPr/>
      </dsp:nvSpPr>
      <dsp:spPr>
        <a:xfrm>
          <a:off x="887098" y="1338407"/>
          <a:ext cx="5939703" cy="58759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Body of the class consists of </a:t>
          </a:r>
          <a:r>
            <a:rPr lang="en-US" sz="1600" b="1" i="0" kern="1200" dirty="0">
              <a:solidFill>
                <a:schemeClr val="tx1"/>
              </a:solidFill>
            </a:rPr>
            <a:t>properties</a:t>
          </a:r>
          <a:r>
            <a:rPr lang="en-US" sz="1600" b="0" i="0" kern="1200" dirty="0">
              <a:solidFill>
                <a:schemeClr val="tx1"/>
              </a:solidFill>
            </a:rPr>
            <a:t> and </a:t>
          </a:r>
          <a:r>
            <a:rPr lang="en-US" sz="1600" b="1" i="0" kern="1200" dirty="0">
              <a:solidFill>
                <a:schemeClr val="tx1"/>
              </a:solidFill>
            </a:rPr>
            <a:t>functions</a:t>
          </a:r>
          <a:r>
            <a:rPr lang="en-US" sz="1600" b="0" i="0" kern="1200" dirty="0">
              <a:solidFill>
                <a:schemeClr val="tx1"/>
              </a:solidFill>
            </a:rPr>
            <a:t>.</a:t>
          </a:r>
          <a:endParaRPr lang="en-US" sz="1600" kern="1200" dirty="0">
            <a:solidFill>
              <a:schemeClr val="tx1"/>
            </a:solidFill>
          </a:endParaRPr>
        </a:p>
      </dsp:txBody>
      <dsp:txXfrm>
        <a:off x="904308" y="1355617"/>
        <a:ext cx="5079798" cy="553173"/>
      </dsp:txXfrm>
    </dsp:sp>
    <dsp:sp modelId="{EE2F9D98-CBEB-4F1D-B7DB-AFC02A47F6B4}">
      <dsp:nvSpPr>
        <dsp:cNvPr id="0" name=""/>
        <dsp:cNvSpPr/>
      </dsp:nvSpPr>
      <dsp:spPr>
        <a:xfrm>
          <a:off x="1330647" y="2007610"/>
          <a:ext cx="5939703" cy="58759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Properties</a:t>
          </a:r>
          <a:r>
            <a:rPr lang="en-US" sz="1600" b="0" i="0" kern="1200" dirty="0">
              <a:solidFill>
                <a:schemeClr val="tx1"/>
              </a:solidFill>
            </a:rPr>
            <a:t> are used to store the data. It is also known as </a:t>
          </a:r>
          <a:r>
            <a:rPr lang="en-US" sz="1600" b="1" i="0" kern="1200" dirty="0">
              <a:solidFill>
                <a:schemeClr val="tx1"/>
              </a:solidFill>
            </a:rPr>
            <a:t>fields</a:t>
          </a:r>
          <a:r>
            <a:rPr lang="en-US" sz="1600" b="0" i="0" kern="1200" dirty="0">
              <a:solidFill>
                <a:schemeClr val="tx1"/>
              </a:solidFill>
            </a:rPr>
            <a:t> or </a:t>
          </a:r>
          <a:r>
            <a:rPr lang="en-US" sz="1600" b="1" i="0" kern="1200" dirty="0">
              <a:solidFill>
                <a:schemeClr val="tx1"/>
              </a:solidFill>
            </a:rPr>
            <a:t>attributes</a:t>
          </a:r>
          <a:r>
            <a:rPr lang="en-US" sz="1600" b="0" i="0" kern="1200" dirty="0">
              <a:solidFill>
                <a:schemeClr val="tx1"/>
              </a:solidFill>
            </a:rPr>
            <a:t>.</a:t>
          </a:r>
          <a:endParaRPr lang="en-US" sz="1600" kern="1200" dirty="0">
            <a:solidFill>
              <a:schemeClr val="tx1"/>
            </a:solidFill>
          </a:endParaRPr>
        </a:p>
      </dsp:txBody>
      <dsp:txXfrm>
        <a:off x="1347857" y="2024820"/>
        <a:ext cx="5079798" cy="553173"/>
      </dsp:txXfrm>
    </dsp:sp>
    <dsp:sp modelId="{313D7CF7-B565-4461-B604-13D1AC957348}">
      <dsp:nvSpPr>
        <dsp:cNvPr id="0" name=""/>
        <dsp:cNvSpPr/>
      </dsp:nvSpPr>
      <dsp:spPr>
        <a:xfrm>
          <a:off x="1774197" y="2676814"/>
          <a:ext cx="5939703" cy="58759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solidFill>
                <a:schemeClr val="tx1"/>
              </a:solidFill>
            </a:rPr>
            <a:t>Functions</a:t>
          </a:r>
          <a:r>
            <a:rPr lang="en-US" sz="1600" b="0" i="0" kern="1200">
              <a:solidFill>
                <a:schemeClr val="tx1"/>
              </a:solidFill>
            </a:rPr>
            <a:t> are used to perform the operations. It is also known as </a:t>
          </a:r>
          <a:r>
            <a:rPr lang="en-US" sz="1600" b="1" i="0" kern="1200">
              <a:solidFill>
                <a:schemeClr val="tx1"/>
              </a:solidFill>
            </a:rPr>
            <a:t>methods</a:t>
          </a:r>
          <a:r>
            <a:rPr lang="en-US" sz="1600" b="0" i="0" kern="1200">
              <a:solidFill>
                <a:schemeClr val="tx1"/>
              </a:solidFill>
            </a:rPr>
            <a:t>.</a:t>
          </a:r>
          <a:endParaRPr lang="en-US" sz="1600" kern="1200">
            <a:solidFill>
              <a:schemeClr val="tx1"/>
            </a:solidFill>
          </a:endParaRPr>
        </a:p>
      </dsp:txBody>
      <dsp:txXfrm>
        <a:off x="1791407" y="2694024"/>
        <a:ext cx="5079798" cy="553173"/>
      </dsp:txXfrm>
    </dsp:sp>
    <dsp:sp modelId="{A060343F-B441-485D-8BA5-2C1885C6D3E6}">
      <dsp:nvSpPr>
        <dsp:cNvPr id="0" name=""/>
        <dsp:cNvSpPr/>
      </dsp:nvSpPr>
      <dsp:spPr>
        <a:xfrm>
          <a:off x="5557767" y="429269"/>
          <a:ext cx="381935" cy="38193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5643702" y="429269"/>
        <a:ext cx="210065" cy="287406"/>
      </dsp:txXfrm>
    </dsp:sp>
    <dsp:sp modelId="{60F0E3A6-6846-4D19-A37A-77E12E54B4FD}">
      <dsp:nvSpPr>
        <dsp:cNvPr id="0" name=""/>
        <dsp:cNvSpPr/>
      </dsp:nvSpPr>
      <dsp:spPr>
        <a:xfrm>
          <a:off x="6001316" y="1098473"/>
          <a:ext cx="381935" cy="38193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6087251" y="1098473"/>
        <a:ext cx="210065" cy="287406"/>
      </dsp:txXfrm>
    </dsp:sp>
    <dsp:sp modelId="{FC1EF00E-C55A-437E-8227-7818BF2F1D12}">
      <dsp:nvSpPr>
        <dsp:cNvPr id="0" name=""/>
        <dsp:cNvSpPr/>
      </dsp:nvSpPr>
      <dsp:spPr>
        <a:xfrm>
          <a:off x="6444865" y="1757883"/>
          <a:ext cx="381935" cy="38193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6530800" y="1757883"/>
        <a:ext cx="210065" cy="287406"/>
      </dsp:txXfrm>
    </dsp:sp>
    <dsp:sp modelId="{012843FA-0BDF-492E-9B6D-D1CCB7EAE3F0}">
      <dsp:nvSpPr>
        <dsp:cNvPr id="0" name=""/>
        <dsp:cNvSpPr/>
      </dsp:nvSpPr>
      <dsp:spPr>
        <a:xfrm>
          <a:off x="6888415" y="2433616"/>
          <a:ext cx="381935" cy="38193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tx1"/>
            </a:solidFill>
          </a:endParaRPr>
        </a:p>
      </dsp:txBody>
      <dsp:txXfrm>
        <a:off x="6974350" y="2433616"/>
        <a:ext cx="210065" cy="2874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322497902ac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322497902ac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18BFF046-1815-8094-3C2C-89E5E16FA2A5}"/>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1DC4B4C0-22F6-7332-BA5C-930446BAE8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10ABF158-5334-7E37-E3EE-4DBDD18230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363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A39F7FDB-1D47-67C9-DAD3-16E90D457D62}"/>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B6600CDC-40B4-F5B1-6DDA-0C40B6AA79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D81EB515-D289-79B3-57C5-8D7D10F1A4A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916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1084B441-A42F-EE86-76F3-080D3D113DB0}"/>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F6BAAFE0-348A-7A89-4644-1BEDBA6B08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2882C8C5-C934-5BE8-27AB-0F3A5CA7615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3590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13DE65EF-538A-AB0F-43EA-B6366DAB6970}"/>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8129125D-6ED4-42FD-ECDD-B38F9C48B8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E50C9756-D59B-2C01-F567-F2DDF87AC31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6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9124A38B-1B0A-FA80-3EB9-25DA67259C7F}"/>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34B1D2B6-AC91-0A13-9CEB-4DBC877DD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44552278-5AF5-70F6-AFD1-4C29246CCE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1952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2C9DD727-BBD4-5096-C629-7CB0B16E8D28}"/>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D12A192F-EAEE-5D58-3E04-7E93DC579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9547A188-1368-A6F9-F317-3143801B17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2665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2357899D-D96B-ECC4-6EF4-68C21E0D909F}"/>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DA71D7AF-89F8-B80B-F1D1-3D4540C930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E4FF6231-7F40-0863-C23C-C02921456AA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1678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40158794-B8A5-2942-C743-47354B71BB2E}"/>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1B2D6EE8-F5E0-71D1-6AED-8AA82758C3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60700824-4D02-2DF4-4649-3FB361599C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948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a:extLst>
            <a:ext uri="{FF2B5EF4-FFF2-40B4-BE49-F238E27FC236}">
              <a16:creationId xmlns:a16="http://schemas.microsoft.com/office/drawing/2014/main" id="{5650D834-B3D4-5D52-D73F-F046CDE96BA1}"/>
            </a:ext>
          </a:extLst>
        </p:cNvPr>
        <p:cNvGrpSpPr/>
        <p:nvPr/>
      </p:nvGrpSpPr>
      <p:grpSpPr>
        <a:xfrm>
          <a:off x="0" y="0"/>
          <a:ext cx="0" cy="0"/>
          <a:chOff x="0" y="0"/>
          <a:chExt cx="0" cy="0"/>
        </a:xfrm>
      </p:grpSpPr>
      <p:sp>
        <p:nvSpPr>
          <p:cNvPr id="1145" name="Google Shape;1145;g322497902ac_0_619:notes">
            <a:extLst>
              <a:ext uri="{FF2B5EF4-FFF2-40B4-BE49-F238E27FC236}">
                <a16:creationId xmlns:a16="http://schemas.microsoft.com/office/drawing/2014/main" id="{7A6627BC-36A1-62CC-2458-A57C865614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322497902ac_0_619:notes">
            <a:extLst>
              <a:ext uri="{FF2B5EF4-FFF2-40B4-BE49-F238E27FC236}">
                <a16:creationId xmlns:a16="http://schemas.microsoft.com/office/drawing/2014/main" id="{7D72BE2B-7A81-5A20-F44A-4477C48649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46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E05712D4-4719-F148-30E4-DD1D20734988}"/>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AE1BDA86-E95D-099C-28C0-7A49B25A65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F9F33EA5-4CF8-9B95-4608-2A57ABCD677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631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322497902ac_0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322497902ac_0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39C22296-FA51-AA64-6996-ADE22D64EAEE}"/>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B1D7DCE2-0CE4-2DA9-7F57-C7AD8FF203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8C57C4B3-DBB1-557D-DB0F-7C92F041E2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8587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322497902ac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322497902ac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322497902ac_0_2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g322497902ac_0_29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322497902ac_0_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CF67DFCF-AE76-21C7-992A-A3CBCD61E360}"/>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F4118A20-9752-F239-5532-6D9489D2AD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836F6962-9C9C-9C36-A962-52E614A8496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8363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a:extLst>
            <a:ext uri="{FF2B5EF4-FFF2-40B4-BE49-F238E27FC236}">
              <a16:creationId xmlns:a16="http://schemas.microsoft.com/office/drawing/2014/main" id="{E1947E61-F42E-6437-F94A-05F72990C28B}"/>
            </a:ext>
          </a:extLst>
        </p:cNvPr>
        <p:cNvGrpSpPr/>
        <p:nvPr/>
      </p:nvGrpSpPr>
      <p:grpSpPr>
        <a:xfrm>
          <a:off x="0" y="0"/>
          <a:ext cx="0" cy="0"/>
          <a:chOff x="0" y="0"/>
          <a:chExt cx="0" cy="0"/>
        </a:xfrm>
      </p:grpSpPr>
      <p:sp>
        <p:nvSpPr>
          <p:cNvPr id="1208" name="Google Shape;1208;g322497902ac_0_2912:notes">
            <a:extLst>
              <a:ext uri="{FF2B5EF4-FFF2-40B4-BE49-F238E27FC236}">
                <a16:creationId xmlns:a16="http://schemas.microsoft.com/office/drawing/2014/main" id="{25C5B93A-2056-0645-6BA2-7E71AA9C3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g322497902ac_0_2912:notes">
            <a:extLst>
              <a:ext uri="{FF2B5EF4-FFF2-40B4-BE49-F238E27FC236}">
                <a16:creationId xmlns:a16="http://schemas.microsoft.com/office/drawing/2014/main" id="{BE672DC3-2A20-4AD1-13AE-8BDA8BAE5EC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345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28D4FAA8-0783-A19B-7163-50CFA0550532}"/>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1E2ED258-396E-FFFE-6368-088B5431E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66756FAB-D043-EE2D-AD47-41B2C4D108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1079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475B14DC-5E7E-E838-5879-51E7AB44E01D}"/>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F7AE3C47-D5A0-F29B-9F80-9FFB4B7459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B7FD2F3E-508E-D81B-C195-48E00261BE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253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991B92E4-9A51-2B96-6285-1BC888B94793}"/>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BFC6E31B-0BE6-6755-F9F8-94B46587FE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FC34391A-1CB0-1AB8-8095-FDF975083B8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5352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431A67CE-2BC6-DDCF-F8D5-C35F0B6769B9}"/>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1092F7E4-B7CC-26C8-8516-E2AC058F16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A0C8A8E6-9F46-A594-CC11-9353601735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025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2d7e1d47d2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2d7e1d47d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F363724C-A8CE-056E-D463-66AF56689278}"/>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7AEE996A-C92B-13F1-1DFD-4906CBB7E9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4AF070ED-B55E-19D0-3DDC-C30D76D5CB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278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a:extLst>
            <a:ext uri="{FF2B5EF4-FFF2-40B4-BE49-F238E27FC236}">
              <a16:creationId xmlns:a16="http://schemas.microsoft.com/office/drawing/2014/main" id="{6FDBBBF0-57B3-26C0-67A7-55098CFD4EF1}"/>
            </a:ext>
          </a:extLst>
        </p:cNvPr>
        <p:cNvGrpSpPr/>
        <p:nvPr/>
      </p:nvGrpSpPr>
      <p:grpSpPr>
        <a:xfrm>
          <a:off x="0" y="0"/>
          <a:ext cx="0" cy="0"/>
          <a:chOff x="0" y="0"/>
          <a:chExt cx="0" cy="0"/>
        </a:xfrm>
      </p:grpSpPr>
      <p:sp>
        <p:nvSpPr>
          <p:cNvPr id="1276" name="Google Shape;1276;g322497902ac_0_2929:notes">
            <a:extLst>
              <a:ext uri="{FF2B5EF4-FFF2-40B4-BE49-F238E27FC236}">
                <a16:creationId xmlns:a16="http://schemas.microsoft.com/office/drawing/2014/main" id="{2EE4B34C-4A43-451D-5574-A72081C65B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322497902ac_0_2929:notes">
            <a:extLst>
              <a:ext uri="{FF2B5EF4-FFF2-40B4-BE49-F238E27FC236}">
                <a16:creationId xmlns:a16="http://schemas.microsoft.com/office/drawing/2014/main" id="{56FB1A14-59EE-942C-BCB3-E1E0F0C3A4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3024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6041CC9A-C096-65D0-3481-59E0175F3F65}"/>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AC98AD18-BC38-CEEC-9F73-479CA643C2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15688665-7C19-F7C3-6F0F-08655B5D8E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2782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a:extLst>
            <a:ext uri="{FF2B5EF4-FFF2-40B4-BE49-F238E27FC236}">
              <a16:creationId xmlns:a16="http://schemas.microsoft.com/office/drawing/2014/main" id="{3B062E8C-01DF-7443-474E-6E013A6134A4}"/>
            </a:ext>
          </a:extLst>
        </p:cNvPr>
        <p:cNvGrpSpPr/>
        <p:nvPr/>
      </p:nvGrpSpPr>
      <p:grpSpPr>
        <a:xfrm>
          <a:off x="0" y="0"/>
          <a:ext cx="0" cy="0"/>
          <a:chOff x="0" y="0"/>
          <a:chExt cx="0" cy="0"/>
        </a:xfrm>
      </p:grpSpPr>
      <p:sp>
        <p:nvSpPr>
          <p:cNvPr id="1208" name="Google Shape;1208;g322497902ac_0_2912:notes">
            <a:extLst>
              <a:ext uri="{FF2B5EF4-FFF2-40B4-BE49-F238E27FC236}">
                <a16:creationId xmlns:a16="http://schemas.microsoft.com/office/drawing/2014/main" id="{C6D6D87A-ECA8-13F1-F5BB-EB5B8E9FFB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g322497902ac_0_2912:notes">
            <a:extLst>
              <a:ext uri="{FF2B5EF4-FFF2-40B4-BE49-F238E27FC236}">
                <a16:creationId xmlns:a16="http://schemas.microsoft.com/office/drawing/2014/main" id="{A8C7F95E-B010-D353-21FE-3826F43C3FC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8863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3DD146BE-14D9-6EFE-7639-36DC97BA6B60}"/>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9A5E4B06-AB49-5A7B-6A95-FD567B4F2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9ADCDB90-B824-D126-A8A0-F266704CAD7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9897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a:extLst>
            <a:ext uri="{FF2B5EF4-FFF2-40B4-BE49-F238E27FC236}">
              <a16:creationId xmlns:a16="http://schemas.microsoft.com/office/drawing/2014/main" id="{E97C4A62-2021-9962-6F1E-267FE866B3BF}"/>
            </a:ext>
          </a:extLst>
        </p:cNvPr>
        <p:cNvGrpSpPr/>
        <p:nvPr/>
      </p:nvGrpSpPr>
      <p:grpSpPr>
        <a:xfrm>
          <a:off x="0" y="0"/>
          <a:ext cx="0" cy="0"/>
          <a:chOff x="0" y="0"/>
          <a:chExt cx="0" cy="0"/>
        </a:xfrm>
      </p:grpSpPr>
      <p:sp>
        <p:nvSpPr>
          <p:cNvPr id="1208" name="Google Shape;1208;g322497902ac_0_2912:notes">
            <a:extLst>
              <a:ext uri="{FF2B5EF4-FFF2-40B4-BE49-F238E27FC236}">
                <a16:creationId xmlns:a16="http://schemas.microsoft.com/office/drawing/2014/main" id="{8FC786A2-8E34-2E81-BA3E-254F83B05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g322497902ac_0_2912:notes">
            <a:extLst>
              <a:ext uri="{FF2B5EF4-FFF2-40B4-BE49-F238E27FC236}">
                <a16:creationId xmlns:a16="http://schemas.microsoft.com/office/drawing/2014/main" id="{6271DEEF-35AD-E1C1-9938-67637B36FE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7103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FB81B628-FA99-880B-0BC0-8C401E701DE4}"/>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A5080CB0-8FE9-51B3-013F-752CC259FD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2D1C6E5B-F32E-AD3A-5651-FE23A7A5A2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2386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140F1E21-2B76-7358-9735-6CC6218CDC5E}"/>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4DF1CCCE-F28C-4587-873D-EE94C744E0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9499FD25-DB0D-E7C3-EE69-718B76ADA0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901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22497902ac_0_4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22497902ac_0_4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322497902ac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322497902ac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322497902ac_0_2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4" name="Google Shape;1194;g322497902ac_0_28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a:extLst>
            <a:ext uri="{FF2B5EF4-FFF2-40B4-BE49-F238E27FC236}">
              <a16:creationId xmlns:a16="http://schemas.microsoft.com/office/drawing/2014/main" id="{1B317E17-5B45-D2E1-A966-42E78643832F}"/>
            </a:ext>
          </a:extLst>
        </p:cNvPr>
        <p:cNvGrpSpPr/>
        <p:nvPr/>
      </p:nvGrpSpPr>
      <p:grpSpPr>
        <a:xfrm>
          <a:off x="0" y="0"/>
          <a:ext cx="0" cy="0"/>
          <a:chOff x="0" y="0"/>
          <a:chExt cx="0" cy="0"/>
        </a:xfrm>
      </p:grpSpPr>
      <p:sp>
        <p:nvSpPr>
          <p:cNvPr id="1213" name="Google Shape;1213;g322497902ac_0_2916:notes">
            <a:extLst>
              <a:ext uri="{FF2B5EF4-FFF2-40B4-BE49-F238E27FC236}">
                <a16:creationId xmlns:a16="http://schemas.microsoft.com/office/drawing/2014/main" id="{D6F22C23-0B2D-8E99-A7E6-E873538F50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4" name="Google Shape;1214;g322497902ac_0_2916:notes">
            <a:extLst>
              <a:ext uri="{FF2B5EF4-FFF2-40B4-BE49-F238E27FC236}">
                <a16:creationId xmlns:a16="http://schemas.microsoft.com/office/drawing/2014/main" id="{6B88E50D-5490-063C-DD3F-D37B654AC7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692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322497902ac_0_2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99E2E8A5-0764-1498-6522-8D7900A7AC95}"/>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D419F6D0-8B6E-F288-3C29-CD6D6C531B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D691DAC0-EF0C-848C-E964-13AC5DFA63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579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a:extLst>
            <a:ext uri="{FF2B5EF4-FFF2-40B4-BE49-F238E27FC236}">
              <a16:creationId xmlns:a16="http://schemas.microsoft.com/office/drawing/2014/main" id="{CE9CFA74-084C-F716-E17E-39A8F4F8F326}"/>
            </a:ext>
          </a:extLst>
        </p:cNvPr>
        <p:cNvGrpSpPr/>
        <p:nvPr/>
      </p:nvGrpSpPr>
      <p:grpSpPr>
        <a:xfrm>
          <a:off x="0" y="0"/>
          <a:ext cx="0" cy="0"/>
          <a:chOff x="0" y="0"/>
          <a:chExt cx="0" cy="0"/>
        </a:xfrm>
      </p:grpSpPr>
      <p:sp>
        <p:nvSpPr>
          <p:cNvPr id="1202" name="Google Shape;1202;g322497902ac_0_2901:notes">
            <a:extLst>
              <a:ext uri="{FF2B5EF4-FFF2-40B4-BE49-F238E27FC236}">
                <a16:creationId xmlns:a16="http://schemas.microsoft.com/office/drawing/2014/main" id="{51F48FFD-352D-47EB-E500-67D9312CB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g322497902ac_0_2901:notes">
            <a:extLst>
              <a:ext uri="{FF2B5EF4-FFF2-40B4-BE49-F238E27FC236}">
                <a16:creationId xmlns:a16="http://schemas.microsoft.com/office/drawing/2014/main" id="{A6C514D1-0B15-AE61-8F4C-A6E7E13094C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194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454413" y="1446750"/>
            <a:ext cx="6001200" cy="1840500"/>
          </a:xfrm>
          <a:prstGeom prst="rect">
            <a:avLst/>
          </a:prstGeom>
          <a:noFill/>
          <a:ln>
            <a:noFill/>
          </a:ln>
          <a:effectLst>
            <a:outerShdw blurRad="57150" dist="19050" dir="5400000" algn="bl" rotWithShape="0">
              <a:srgbClr val="000000">
                <a:alpha val="5765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8500"/>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5" name="Google Shape;55;p14"/>
          <p:cNvSpPr txBox="1">
            <a:spLocks noGrp="1"/>
          </p:cNvSpPr>
          <p:nvPr>
            <p:ph type="subTitle" idx="1"/>
          </p:nvPr>
        </p:nvSpPr>
        <p:spPr>
          <a:xfrm>
            <a:off x="2275513" y="3287250"/>
            <a:ext cx="4359000" cy="40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6" name="Google Shape;56;p14"/>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304400" y="1414976"/>
            <a:ext cx="6535200" cy="8418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600">
                <a:solidFill>
                  <a:srgbClr val="3B3B3B"/>
                </a:solidFill>
                <a:highlight>
                  <a:schemeClr val="accent1"/>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0" name="Google Shape;80;p15"/>
          <p:cNvSpPr txBox="1">
            <a:spLocks noGrp="1"/>
          </p:cNvSpPr>
          <p:nvPr>
            <p:ph type="subTitle" idx="1"/>
          </p:nvPr>
        </p:nvSpPr>
        <p:spPr>
          <a:xfrm>
            <a:off x="2356350" y="2229751"/>
            <a:ext cx="4431300" cy="177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15"/>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46650" y="1035000"/>
            <a:ext cx="7250700" cy="3073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94" name="Google Shape;94;p16"/>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18"/>
          <p:cNvSpPr txBox="1">
            <a:spLocks noGrp="1"/>
          </p:cNvSpPr>
          <p:nvPr>
            <p:ph type="subTitle" idx="1"/>
          </p:nvPr>
        </p:nvSpPr>
        <p:spPr>
          <a:xfrm>
            <a:off x="1524613" y="1910278"/>
            <a:ext cx="27003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1" name="Google Shape;131;p18"/>
          <p:cNvSpPr txBox="1">
            <a:spLocks noGrp="1"/>
          </p:cNvSpPr>
          <p:nvPr>
            <p:ph type="subTitle" idx="2"/>
          </p:nvPr>
        </p:nvSpPr>
        <p:spPr>
          <a:xfrm>
            <a:off x="4919091" y="1910278"/>
            <a:ext cx="27003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2" name="Google Shape;132;p18"/>
          <p:cNvSpPr txBox="1">
            <a:spLocks noGrp="1"/>
          </p:cNvSpPr>
          <p:nvPr>
            <p:ph type="subTitle" idx="3"/>
          </p:nvPr>
        </p:nvSpPr>
        <p:spPr>
          <a:xfrm>
            <a:off x="1524612" y="2433133"/>
            <a:ext cx="2700300" cy="97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3" name="Google Shape;133;p18"/>
          <p:cNvSpPr txBox="1">
            <a:spLocks noGrp="1"/>
          </p:cNvSpPr>
          <p:nvPr>
            <p:ph type="subTitle" idx="4"/>
          </p:nvPr>
        </p:nvSpPr>
        <p:spPr>
          <a:xfrm>
            <a:off x="4919095" y="2433133"/>
            <a:ext cx="2700300" cy="97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18"/>
          <p:cNvSpPr txBox="1">
            <a:spLocks noGrp="1"/>
          </p:cNvSpPr>
          <p:nvPr>
            <p:ph type="title"/>
          </p:nvPr>
        </p:nvSpPr>
        <p:spPr>
          <a:xfrm>
            <a:off x="720000" y="39778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5" name="Google Shape;135;p18"/>
          <p:cNvSpPr/>
          <p:nvPr/>
        </p:nvSpPr>
        <p:spPr>
          <a:xfrm rot="10800000">
            <a:off x="8048402" y="0"/>
            <a:ext cx="1098000" cy="8955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8"/>
          <p:cNvSpPr/>
          <p:nvPr/>
        </p:nvSpPr>
        <p:spPr>
          <a:xfrm rot="-5400000">
            <a:off x="-1047" y="-1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8"/>
          <p:cNvSpPr/>
          <p:nvPr/>
        </p:nvSpPr>
        <p:spPr>
          <a:xfrm rot="-5400000" flipH="1">
            <a:off x="-3317" y="566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8"/>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p:nvPr/>
        </p:nvSpPr>
        <p:spPr>
          <a:xfrm>
            <a:off x="-13255" y="4247988"/>
            <a:ext cx="1098000" cy="8955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8"/>
          <p:cNvSpPr/>
          <p:nvPr/>
        </p:nvSpPr>
        <p:spPr>
          <a:xfrm>
            <a:off x="2691269" y="462785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8"/>
          <p:cNvSpPr/>
          <p:nvPr/>
        </p:nvSpPr>
        <p:spPr>
          <a:xfrm>
            <a:off x="7862662" y="895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8"/>
          <p:cNvSpPr/>
          <p:nvPr/>
        </p:nvSpPr>
        <p:spPr>
          <a:xfrm flipH="1">
            <a:off x="7867788" y="893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8"/>
          <p:cNvSpPr/>
          <p:nvPr/>
        </p:nvSpPr>
        <p:spPr>
          <a:xfrm rot="10800000">
            <a:off x="7977986" y="1656000"/>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8"/>
          <p:cNvSpPr/>
          <p:nvPr/>
        </p:nvSpPr>
        <p:spPr>
          <a:xfrm rot="10800000">
            <a:off x="8529436" y="462785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2233400" y="2269650"/>
            <a:ext cx="4677300" cy="1556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1" name="Google Shape;171;p20"/>
          <p:cNvSpPr txBox="1">
            <a:spLocks noGrp="1"/>
          </p:cNvSpPr>
          <p:nvPr>
            <p:ph type="title" idx="2"/>
          </p:nvPr>
        </p:nvSpPr>
        <p:spPr>
          <a:xfrm>
            <a:off x="3931825" y="1050650"/>
            <a:ext cx="1280400" cy="8418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2" name="Google Shape;172;p20"/>
          <p:cNvSpPr txBox="1">
            <a:spLocks noGrp="1"/>
          </p:cNvSpPr>
          <p:nvPr>
            <p:ph type="subTitle" idx="1"/>
          </p:nvPr>
        </p:nvSpPr>
        <p:spPr>
          <a:xfrm>
            <a:off x="2233450" y="3994902"/>
            <a:ext cx="4677300" cy="37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20"/>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0"/>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0"/>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0"/>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0"/>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0"/>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0"/>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0"/>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0"/>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0"/>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0"/>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0"/>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720000" y="445025"/>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7" name="Google Shape;187;p21"/>
          <p:cNvSpPr txBox="1">
            <a:spLocks noGrp="1"/>
          </p:cNvSpPr>
          <p:nvPr>
            <p:ph type="body" idx="1"/>
          </p:nvPr>
        </p:nvSpPr>
        <p:spPr>
          <a:xfrm>
            <a:off x="923425" y="942800"/>
            <a:ext cx="7297200" cy="3663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AutoNum type="arabicPeriod"/>
              <a:defRPr sz="1300">
                <a:solidFill>
                  <a:srgbClr val="434343"/>
                </a:solidFill>
              </a:defRPr>
            </a:lvl1pPr>
            <a:lvl2pPr marL="914400" lvl="1" indent="-317500" algn="l">
              <a:lnSpc>
                <a:spcPct val="115000"/>
              </a:lnSpc>
              <a:spcBef>
                <a:spcPts val="0"/>
              </a:spcBef>
              <a:spcAft>
                <a:spcPts val="0"/>
              </a:spcAft>
              <a:buClr>
                <a:srgbClr val="434343"/>
              </a:buClr>
              <a:buSzPts val="1400"/>
              <a:buAutoNum type="alphaLcPeriod"/>
              <a:defRPr>
                <a:solidFill>
                  <a:srgbClr val="434343"/>
                </a:solidFill>
              </a:defRPr>
            </a:lvl2pPr>
            <a:lvl3pPr marL="1371600" lvl="2" indent="-317500" algn="l">
              <a:lnSpc>
                <a:spcPct val="115000"/>
              </a:lnSpc>
              <a:spcBef>
                <a:spcPts val="0"/>
              </a:spcBef>
              <a:spcAft>
                <a:spcPts val="0"/>
              </a:spcAft>
              <a:buClr>
                <a:srgbClr val="434343"/>
              </a:buClr>
              <a:buSzPts val="1400"/>
              <a:buAutoNum type="romanLcPeriod"/>
              <a:defRPr>
                <a:solidFill>
                  <a:srgbClr val="434343"/>
                </a:solidFill>
              </a:defRPr>
            </a:lvl3pPr>
            <a:lvl4pPr marL="1828800" lvl="3" indent="-317500" algn="l">
              <a:lnSpc>
                <a:spcPct val="115000"/>
              </a:lnSpc>
              <a:spcBef>
                <a:spcPts val="0"/>
              </a:spcBef>
              <a:spcAft>
                <a:spcPts val="0"/>
              </a:spcAft>
              <a:buClr>
                <a:srgbClr val="434343"/>
              </a:buClr>
              <a:buSzPts val="1400"/>
              <a:buAutoNum type="arabicPeriod"/>
              <a:defRPr>
                <a:solidFill>
                  <a:srgbClr val="434343"/>
                </a:solidFill>
              </a:defRPr>
            </a:lvl4pPr>
            <a:lvl5pPr marL="2286000" lvl="4" indent="-317500" algn="l">
              <a:lnSpc>
                <a:spcPct val="115000"/>
              </a:lnSpc>
              <a:spcBef>
                <a:spcPts val="0"/>
              </a:spcBef>
              <a:spcAft>
                <a:spcPts val="0"/>
              </a:spcAft>
              <a:buClr>
                <a:srgbClr val="434343"/>
              </a:buClr>
              <a:buSzPts val="1400"/>
              <a:buAutoNum type="alphaLcPeriod"/>
              <a:defRPr>
                <a:solidFill>
                  <a:srgbClr val="434343"/>
                </a:solidFill>
              </a:defRPr>
            </a:lvl5pPr>
            <a:lvl6pPr marL="2743200" lvl="5" indent="-317500" algn="l">
              <a:lnSpc>
                <a:spcPct val="115000"/>
              </a:lnSpc>
              <a:spcBef>
                <a:spcPts val="0"/>
              </a:spcBef>
              <a:spcAft>
                <a:spcPts val="0"/>
              </a:spcAft>
              <a:buClr>
                <a:srgbClr val="434343"/>
              </a:buClr>
              <a:buSzPts val="1400"/>
              <a:buAutoNum type="romanLcPeriod"/>
              <a:defRPr>
                <a:solidFill>
                  <a:srgbClr val="434343"/>
                </a:solidFill>
              </a:defRPr>
            </a:lvl6pPr>
            <a:lvl7pPr marL="3200400" lvl="6" indent="-317500" algn="l">
              <a:lnSpc>
                <a:spcPct val="115000"/>
              </a:lnSpc>
              <a:spcBef>
                <a:spcPts val="0"/>
              </a:spcBef>
              <a:spcAft>
                <a:spcPts val="0"/>
              </a:spcAft>
              <a:buClr>
                <a:srgbClr val="434343"/>
              </a:buClr>
              <a:buSzPts val="1400"/>
              <a:buAutoNum type="arabicPeriod"/>
              <a:defRPr>
                <a:solidFill>
                  <a:srgbClr val="434343"/>
                </a:solidFill>
              </a:defRPr>
            </a:lvl7pPr>
            <a:lvl8pPr marL="3657600" lvl="7" indent="-317500" algn="l">
              <a:lnSpc>
                <a:spcPct val="115000"/>
              </a:lnSpc>
              <a:spcBef>
                <a:spcPts val="0"/>
              </a:spcBef>
              <a:spcAft>
                <a:spcPts val="0"/>
              </a:spcAft>
              <a:buClr>
                <a:srgbClr val="434343"/>
              </a:buClr>
              <a:buSzPts val="1400"/>
              <a:buAutoNum type="alphaLcPeriod"/>
              <a:defRPr>
                <a:solidFill>
                  <a:srgbClr val="434343"/>
                </a:solidFill>
              </a:defRPr>
            </a:lvl8pPr>
            <a:lvl9pPr marL="4114800" lvl="8" indent="-317500" algn="l">
              <a:lnSpc>
                <a:spcPct val="115000"/>
              </a:lnSpc>
              <a:spcBef>
                <a:spcPts val="0"/>
              </a:spcBef>
              <a:spcAft>
                <a:spcPts val="0"/>
              </a:spcAft>
              <a:buClr>
                <a:srgbClr val="434343"/>
              </a:buClr>
              <a:buSzPts val="1400"/>
              <a:buAutoNum type="romanLcPeriod"/>
              <a:defRPr>
                <a:solidFill>
                  <a:srgbClr val="434343"/>
                </a:solidFill>
              </a:defRPr>
            </a:lvl9pPr>
          </a:lstStyle>
          <a:p>
            <a:endParaRPr/>
          </a:p>
        </p:txBody>
      </p:sp>
      <p:sp>
        <p:nvSpPr>
          <p:cNvPr id="188" name="Google Shape;188;p21"/>
          <p:cNvSpPr/>
          <p:nvPr/>
        </p:nvSpPr>
        <p:spPr>
          <a:xfrm rot="5400000" flipH="1">
            <a:off x="-191825" y="4636020"/>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1"/>
          <p:cNvSpPr/>
          <p:nvPr/>
        </p:nvSpPr>
        <p:spPr>
          <a:xfrm flipH="1">
            <a:off x="125450" y="3425304"/>
            <a:ext cx="543900" cy="1718100"/>
          </a:xfrm>
          <a:prstGeom prst="rect">
            <a:avLst/>
          </a:prstGeom>
          <a:solidFill>
            <a:schemeClr val="accent2"/>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1"/>
          <p:cNvSpPr/>
          <p:nvPr/>
        </p:nvSpPr>
        <p:spPr>
          <a:xfrm flipH="1">
            <a:off x="178986" y="2868539"/>
            <a:ext cx="436800" cy="4368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1"/>
          <p:cNvSpPr/>
          <p:nvPr/>
        </p:nvSpPr>
        <p:spPr>
          <a:xfrm flipH="1">
            <a:off x="-16725" y="2259"/>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1"/>
          <p:cNvSpPr/>
          <p:nvPr/>
        </p:nvSpPr>
        <p:spPr>
          <a:xfrm>
            <a:off x="-11051" y="-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1"/>
          <p:cNvSpPr/>
          <p:nvPr/>
        </p:nvSpPr>
        <p:spPr>
          <a:xfrm flipH="1">
            <a:off x="8484612" y="801326"/>
            <a:ext cx="659400" cy="15990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1"/>
          <p:cNvSpPr/>
          <p:nvPr/>
        </p:nvSpPr>
        <p:spPr>
          <a:xfrm rot="-5400000" flipH="1">
            <a:off x="8259237" y="213376"/>
            <a:ext cx="1098000" cy="6459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1"/>
          <p:cNvSpPr/>
          <p:nvPr/>
        </p:nvSpPr>
        <p:spPr>
          <a:xfrm flipH="1">
            <a:off x="8535418" y="4568881"/>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1"/>
          <p:cNvSpPr/>
          <p:nvPr/>
        </p:nvSpPr>
        <p:spPr>
          <a:xfrm rot="10800000" flipH="1">
            <a:off x="7854612" y="-658399"/>
            <a:ext cx="1261500" cy="1289400"/>
          </a:xfrm>
          <a:prstGeom prst="pie">
            <a:avLst>
              <a:gd name="adj1" fmla="val 10793291"/>
              <a:gd name="adj2" fmla="val 16200000"/>
            </a:avLst>
          </a:prstGeom>
          <a:solidFill>
            <a:schemeClr val="accent4"/>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720000" y="407159"/>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9" name="Google Shape;199;p22"/>
          <p:cNvSpPr/>
          <p:nvPr/>
        </p:nvSpPr>
        <p:spPr>
          <a:xfrm rot="10800000" flipH="1">
            <a:off x="8128438" y="837565"/>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2"/>
          <p:cNvSpPr/>
          <p:nvPr/>
        </p:nvSpPr>
        <p:spPr>
          <a:xfrm rot="10800000" flipH="1">
            <a:off x="8377601" y="96828"/>
            <a:ext cx="688200" cy="6882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2"/>
          <p:cNvSpPr/>
          <p:nvPr/>
        </p:nvSpPr>
        <p:spPr>
          <a:xfrm rot="10800000" flipH="1">
            <a:off x="8508297" y="1274375"/>
            <a:ext cx="288000" cy="2880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2"/>
          <p:cNvSpPr/>
          <p:nvPr/>
        </p:nvSpPr>
        <p:spPr>
          <a:xfrm rot="5400000" flipH="1">
            <a:off x="8290887" y="4636116"/>
            <a:ext cx="478500" cy="536100"/>
          </a:xfrm>
          <a:prstGeom prst="rect">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2"/>
          <p:cNvSpPr/>
          <p:nvPr/>
        </p:nvSpPr>
        <p:spPr>
          <a:xfrm flipH="1">
            <a:off x="8608162" y="3425400"/>
            <a:ext cx="543900" cy="1718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p:nvPr/>
        </p:nvSpPr>
        <p:spPr>
          <a:xfrm rot="10800000">
            <a:off x="-2" y="385182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2"/>
          <p:cNvSpPr/>
          <p:nvPr/>
        </p:nvSpPr>
        <p:spPr>
          <a:xfrm rot="10800000" flipH="1">
            <a:off x="5672"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2"/>
          <p:cNvSpPr/>
          <p:nvPr/>
        </p:nvSpPr>
        <p:spPr>
          <a:xfrm rot="-5400000" flipH="1">
            <a:off x="390749" y="-28716"/>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2"/>
          <p:cNvSpPr/>
          <p:nvPr/>
        </p:nvSpPr>
        <p:spPr>
          <a:xfrm rot="10800000" flipH="1">
            <a:off x="8074" y="0"/>
            <a:ext cx="543900" cy="1718100"/>
          </a:xfrm>
          <a:prstGeom prst="rect">
            <a:avLst/>
          </a:prstGeom>
          <a:solidFill>
            <a:schemeClr val="accent2"/>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2"/>
          <p:cNvSpPr/>
          <p:nvPr/>
        </p:nvSpPr>
        <p:spPr>
          <a:xfrm rot="10800000" flipH="1">
            <a:off x="61638" y="1838065"/>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4301425" y="993814"/>
            <a:ext cx="4127400" cy="1826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1" name="Google Shape;211;p23"/>
          <p:cNvSpPr txBox="1">
            <a:spLocks noGrp="1"/>
          </p:cNvSpPr>
          <p:nvPr>
            <p:ph type="body" idx="1"/>
          </p:nvPr>
        </p:nvSpPr>
        <p:spPr>
          <a:xfrm>
            <a:off x="4301425" y="2714875"/>
            <a:ext cx="2761800" cy="13998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Clr>
                <a:srgbClr val="434343"/>
              </a:buClr>
              <a:buSzPts val="1400"/>
              <a:buChar char="●"/>
              <a:defRPr sz="1400"/>
            </a:lvl1pPr>
            <a:lvl2pPr marL="914400" lvl="1" indent="-317500" algn="l">
              <a:lnSpc>
                <a:spcPct val="115000"/>
              </a:lnSpc>
              <a:spcBef>
                <a:spcPts val="0"/>
              </a:spcBef>
              <a:spcAft>
                <a:spcPts val="0"/>
              </a:spcAft>
              <a:buClr>
                <a:srgbClr val="434343"/>
              </a:buClr>
              <a:buSzPts val="1400"/>
              <a:buChar char="○"/>
              <a:defRPr>
                <a:solidFill>
                  <a:srgbClr val="434343"/>
                </a:solidFill>
              </a:defRPr>
            </a:lvl2pPr>
            <a:lvl3pPr marL="1371600" lvl="2" indent="-317500" algn="l">
              <a:lnSpc>
                <a:spcPct val="115000"/>
              </a:lnSpc>
              <a:spcBef>
                <a:spcPts val="0"/>
              </a:spcBef>
              <a:spcAft>
                <a:spcPts val="0"/>
              </a:spcAft>
              <a:buClr>
                <a:srgbClr val="434343"/>
              </a:buClr>
              <a:buSzPts val="1400"/>
              <a:buChar char="■"/>
              <a:defRPr>
                <a:solidFill>
                  <a:srgbClr val="434343"/>
                </a:solidFill>
              </a:defRPr>
            </a:lvl3pPr>
            <a:lvl4pPr marL="1828800" lvl="3" indent="-317500" algn="l">
              <a:lnSpc>
                <a:spcPct val="115000"/>
              </a:lnSpc>
              <a:spcBef>
                <a:spcPts val="0"/>
              </a:spcBef>
              <a:spcAft>
                <a:spcPts val="0"/>
              </a:spcAft>
              <a:buClr>
                <a:srgbClr val="434343"/>
              </a:buClr>
              <a:buSzPts val="1400"/>
              <a:buChar char="●"/>
              <a:defRPr>
                <a:solidFill>
                  <a:srgbClr val="434343"/>
                </a:solidFill>
              </a:defRPr>
            </a:lvl4pPr>
            <a:lvl5pPr marL="2286000" lvl="4" indent="-317500" algn="l">
              <a:lnSpc>
                <a:spcPct val="115000"/>
              </a:lnSpc>
              <a:spcBef>
                <a:spcPts val="0"/>
              </a:spcBef>
              <a:spcAft>
                <a:spcPts val="0"/>
              </a:spcAft>
              <a:buClr>
                <a:srgbClr val="434343"/>
              </a:buClr>
              <a:buSzPts val="1400"/>
              <a:buChar char="○"/>
              <a:defRPr>
                <a:solidFill>
                  <a:srgbClr val="434343"/>
                </a:solidFill>
              </a:defRPr>
            </a:lvl5pPr>
            <a:lvl6pPr marL="2743200" lvl="5" indent="-317500" algn="l">
              <a:lnSpc>
                <a:spcPct val="115000"/>
              </a:lnSpc>
              <a:spcBef>
                <a:spcPts val="0"/>
              </a:spcBef>
              <a:spcAft>
                <a:spcPts val="0"/>
              </a:spcAft>
              <a:buClr>
                <a:srgbClr val="434343"/>
              </a:buClr>
              <a:buSzPts val="1400"/>
              <a:buChar char="■"/>
              <a:defRPr>
                <a:solidFill>
                  <a:srgbClr val="434343"/>
                </a:solidFill>
              </a:defRPr>
            </a:lvl6pPr>
            <a:lvl7pPr marL="3200400" lvl="6" indent="-317500" algn="l">
              <a:lnSpc>
                <a:spcPct val="115000"/>
              </a:lnSpc>
              <a:spcBef>
                <a:spcPts val="0"/>
              </a:spcBef>
              <a:spcAft>
                <a:spcPts val="0"/>
              </a:spcAft>
              <a:buClr>
                <a:srgbClr val="434343"/>
              </a:buClr>
              <a:buSzPts val="1400"/>
              <a:buChar char="●"/>
              <a:defRPr>
                <a:solidFill>
                  <a:srgbClr val="434343"/>
                </a:solidFill>
              </a:defRPr>
            </a:lvl7pPr>
            <a:lvl8pPr marL="3657600" lvl="7" indent="-317500" algn="l">
              <a:lnSpc>
                <a:spcPct val="115000"/>
              </a:lnSpc>
              <a:spcBef>
                <a:spcPts val="0"/>
              </a:spcBef>
              <a:spcAft>
                <a:spcPts val="0"/>
              </a:spcAft>
              <a:buClr>
                <a:srgbClr val="434343"/>
              </a:buClr>
              <a:buSzPts val="1400"/>
              <a:buChar char="○"/>
              <a:defRPr>
                <a:solidFill>
                  <a:srgbClr val="434343"/>
                </a:solidFill>
              </a:defRPr>
            </a:lvl8pPr>
            <a:lvl9pPr marL="4114800" lvl="8" indent="-317500" algn="l">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12" name="Google Shape;212;p23"/>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3"/>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3"/>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3"/>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3"/>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715100" y="172904"/>
            <a:ext cx="3427500" cy="26379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9"/>
        <p:cNvGrpSpPr/>
        <p:nvPr/>
      </p:nvGrpSpPr>
      <p:grpSpPr>
        <a:xfrm>
          <a:off x="0" y="0"/>
          <a:ext cx="0" cy="0"/>
          <a:chOff x="0" y="0"/>
          <a:chExt cx="0" cy="0"/>
        </a:xfrm>
      </p:grpSpPr>
      <p:sp>
        <p:nvSpPr>
          <p:cNvPr id="220" name="Google Shape;220;p25"/>
          <p:cNvSpPr txBox="1">
            <a:spLocks noGrp="1"/>
          </p:cNvSpPr>
          <p:nvPr>
            <p:ph type="title" hasCustomPrompt="1"/>
          </p:nvPr>
        </p:nvSpPr>
        <p:spPr>
          <a:xfrm>
            <a:off x="1924175" y="1458900"/>
            <a:ext cx="5295600" cy="1754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solidFill>
                  <a:schemeClr val="dk2"/>
                </a:solidFill>
                <a:highlight>
                  <a:schemeClr val="accent1"/>
                </a:high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21" name="Google Shape;221;p25"/>
          <p:cNvSpPr txBox="1">
            <a:spLocks noGrp="1"/>
          </p:cNvSpPr>
          <p:nvPr>
            <p:ph type="subTitle" idx="1"/>
          </p:nvPr>
        </p:nvSpPr>
        <p:spPr>
          <a:xfrm>
            <a:off x="1924175" y="3168025"/>
            <a:ext cx="5295600" cy="47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22" name="Google Shape;222;p25"/>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5"/>
          <p:cNvSpPr/>
          <p:nvPr/>
        </p:nvSpPr>
        <p:spPr>
          <a:xfrm rot="10800000">
            <a:off x="7867788" y="239431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5"/>
          <p:cNvSpPr/>
          <p:nvPr/>
        </p:nvSpPr>
        <p:spPr>
          <a:xfrm flipH="1">
            <a:off x="7977986" y="2456850"/>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5"/>
          <p:cNvSpPr/>
          <p:nvPr/>
        </p:nvSpPr>
        <p:spPr>
          <a:xfrm rot="-5400000" flipH="1">
            <a:off x="7604886" y="3611750"/>
            <a:ext cx="590100" cy="24927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5"/>
          <p:cNvSpPr/>
          <p:nvPr/>
        </p:nvSpPr>
        <p:spPr>
          <a:xfrm flipH="1">
            <a:off x="7409052" y="3670650"/>
            <a:ext cx="1098000" cy="8955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5"/>
          <p:cNvSpPr/>
          <p:nvPr/>
        </p:nvSpPr>
        <p:spPr>
          <a:xfrm flipH="1">
            <a:off x="8624686" y="3916025"/>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p:nvPr/>
        </p:nvSpPr>
        <p:spPr>
          <a:xfrm flipH="1">
            <a:off x="-2182" y="1482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a:off x="3492" y="1480256"/>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5"/>
          <p:cNvSpPr/>
          <p:nvPr/>
        </p:nvSpPr>
        <p:spPr>
          <a:xfrm rot="5400000" flipH="1">
            <a:off x="945150" y="-959845"/>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5"/>
          <p:cNvSpPr/>
          <p:nvPr/>
        </p:nvSpPr>
        <p:spPr>
          <a:xfrm rot="10800000" flipH="1">
            <a:off x="642824" y="587030"/>
            <a:ext cx="1098000" cy="8955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5"/>
          <p:cNvSpPr/>
          <p:nvPr/>
        </p:nvSpPr>
        <p:spPr>
          <a:xfrm rot="10800000" flipH="1">
            <a:off x="71894" y="783850"/>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3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2290025" y="3342763"/>
            <a:ext cx="4563900" cy="5319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36" name="Google Shape;236;p27"/>
          <p:cNvSpPr txBox="1">
            <a:spLocks noGrp="1"/>
          </p:cNvSpPr>
          <p:nvPr>
            <p:ph type="subTitle" idx="1"/>
          </p:nvPr>
        </p:nvSpPr>
        <p:spPr>
          <a:xfrm>
            <a:off x="1998050" y="1345050"/>
            <a:ext cx="5148000" cy="17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7" name="Google Shape;237;p27"/>
          <p:cNvSpPr/>
          <p:nvPr/>
        </p:nvSpPr>
        <p:spPr>
          <a:xfrm flipH="1">
            <a:off x="-16725" y="117385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7"/>
          <p:cNvSpPr/>
          <p:nvPr/>
        </p:nvSpPr>
        <p:spPr>
          <a:xfrm flipH="1">
            <a:off x="-11051" y="2461506"/>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7"/>
          <p:cNvSpPr/>
          <p:nvPr/>
        </p:nvSpPr>
        <p:spPr>
          <a:xfrm>
            <a:off x="-11051" y="117158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rot="10800000" flipH="1">
            <a:off x="704051" y="193435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7"/>
          <p:cNvSpPr/>
          <p:nvPr/>
        </p:nvSpPr>
        <p:spPr>
          <a:xfrm rot="5400000" flipH="1">
            <a:off x="940351" y="-951300"/>
            <a:ext cx="590100" cy="24927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7"/>
          <p:cNvSpPr/>
          <p:nvPr/>
        </p:nvSpPr>
        <p:spPr>
          <a:xfrm rot="10800000" flipH="1">
            <a:off x="628275" y="586875"/>
            <a:ext cx="1098000" cy="5847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7"/>
          <p:cNvSpPr/>
          <p:nvPr/>
        </p:nvSpPr>
        <p:spPr>
          <a:xfrm rot="10800000">
            <a:off x="7402137" y="4517175"/>
            <a:ext cx="1098000" cy="6390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7"/>
          <p:cNvSpPr/>
          <p:nvPr/>
        </p:nvSpPr>
        <p:spPr>
          <a:xfrm>
            <a:off x="7848119" y="148552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7"/>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7"/>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7"/>
          <p:cNvSpPr/>
          <p:nvPr/>
        </p:nvSpPr>
        <p:spPr>
          <a:xfrm rot="-5400000">
            <a:off x="8267287" y="4284225"/>
            <a:ext cx="1098000" cy="6459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7"/>
          <p:cNvSpPr/>
          <p:nvPr/>
        </p:nvSpPr>
        <p:spPr>
          <a:xfrm flipH="1">
            <a:off x="7853245"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7"/>
          <p:cNvSpPr/>
          <p:nvPr/>
        </p:nvSpPr>
        <p:spPr>
          <a:xfrm rot="10800000">
            <a:off x="8610143" y="2923245"/>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7"/>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1"/>
        <p:cNvGrpSpPr/>
        <p:nvPr/>
      </p:nvGrpSpPr>
      <p:grpSpPr>
        <a:xfrm>
          <a:off x="0" y="0"/>
          <a:ext cx="0" cy="0"/>
          <a:chOff x="0" y="0"/>
          <a:chExt cx="0" cy="0"/>
        </a:xfrm>
      </p:grpSpPr>
      <p:sp>
        <p:nvSpPr>
          <p:cNvPr id="252" name="Google Shape;252;p28"/>
          <p:cNvSpPr txBox="1">
            <a:spLocks noGrp="1"/>
          </p:cNvSpPr>
          <p:nvPr>
            <p:ph type="subTitle" idx="1"/>
          </p:nvPr>
        </p:nvSpPr>
        <p:spPr>
          <a:xfrm>
            <a:off x="2786250" y="2747800"/>
            <a:ext cx="3571500" cy="135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3" name="Google Shape;253;p28"/>
          <p:cNvSpPr txBox="1">
            <a:spLocks noGrp="1"/>
          </p:cNvSpPr>
          <p:nvPr>
            <p:ph type="title"/>
          </p:nvPr>
        </p:nvSpPr>
        <p:spPr>
          <a:xfrm>
            <a:off x="720000" y="408474"/>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54" name="Google Shape;254;p28"/>
          <p:cNvSpPr/>
          <p:nvPr/>
        </p:nvSpPr>
        <p:spPr>
          <a:xfrm flipH="1">
            <a:off x="8093650" y="0"/>
            <a:ext cx="1051800" cy="6390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8"/>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8"/>
          <p:cNvSpPr/>
          <p:nvPr/>
        </p:nvSpPr>
        <p:spPr>
          <a:xfrm rot="10800000" flipH="1">
            <a:off x="7867788" y="2574969"/>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8"/>
          <p:cNvSpPr/>
          <p:nvPr/>
        </p:nvSpPr>
        <p:spPr>
          <a:xfrm flipH="1">
            <a:off x="8507086" y="2284575"/>
            <a:ext cx="639300" cy="801600"/>
          </a:xfrm>
          <a:prstGeom prst="rect">
            <a:avLst/>
          </a:prstGeom>
          <a:solidFill>
            <a:schemeClr val="accent1"/>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8"/>
          <p:cNvSpPr/>
          <p:nvPr/>
        </p:nvSpPr>
        <p:spPr>
          <a:xfrm rot="10800000">
            <a:off x="7867788"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8"/>
          <p:cNvSpPr/>
          <p:nvPr/>
        </p:nvSpPr>
        <p:spPr>
          <a:xfrm flipH="1">
            <a:off x="7977986" y="3927425"/>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8"/>
          <p:cNvSpPr/>
          <p:nvPr/>
        </p:nvSpPr>
        <p:spPr>
          <a:xfrm rot="10800000" flipH="1">
            <a:off x="8500587"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8"/>
          <p:cNvSpPr/>
          <p:nvPr/>
        </p:nvSpPr>
        <p:spPr>
          <a:xfrm rot="10800000">
            <a:off x="-2182" y="127685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8"/>
          <p:cNvSpPr/>
          <p:nvPr/>
        </p:nvSpPr>
        <p:spPr>
          <a:xfrm rot="10800000">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8"/>
          <p:cNvSpPr/>
          <p:nvPr/>
        </p:nvSpPr>
        <p:spPr>
          <a:xfrm rot="10800000" flipH="1">
            <a:off x="3492" y="128992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8"/>
          <p:cNvSpPr/>
          <p:nvPr/>
        </p:nvSpPr>
        <p:spPr>
          <a:xfrm>
            <a:off x="71894" y="675230"/>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8"/>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8"/>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8"/>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68"/>
        <p:cNvGrpSpPr/>
        <p:nvPr/>
      </p:nvGrpSpPr>
      <p:grpSpPr>
        <a:xfrm>
          <a:off x="0" y="0"/>
          <a:ext cx="0" cy="0"/>
          <a:chOff x="0" y="0"/>
          <a:chExt cx="0" cy="0"/>
        </a:xfrm>
      </p:grpSpPr>
      <p:sp>
        <p:nvSpPr>
          <p:cNvPr id="269" name="Google Shape;269;p29"/>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9"/>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9"/>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9"/>
          <p:cNvSpPr txBox="1">
            <a:spLocks noGrp="1"/>
          </p:cNvSpPr>
          <p:nvPr>
            <p:ph type="subTitle" idx="1"/>
          </p:nvPr>
        </p:nvSpPr>
        <p:spPr>
          <a:xfrm>
            <a:off x="4681025" y="1827375"/>
            <a:ext cx="2473800" cy="14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 name="Google Shape;273;p29"/>
          <p:cNvSpPr txBox="1">
            <a:spLocks noGrp="1"/>
          </p:cNvSpPr>
          <p:nvPr>
            <p:ph type="title"/>
          </p:nvPr>
        </p:nvSpPr>
        <p:spPr>
          <a:xfrm>
            <a:off x="1989163" y="2285400"/>
            <a:ext cx="24738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4" name="Google Shape;274;p29"/>
          <p:cNvSpPr/>
          <p:nvPr/>
        </p:nvSpPr>
        <p:spPr>
          <a:xfrm rot="10800000" flipH="1">
            <a:off x="8128438" y="837565"/>
            <a:ext cx="436800" cy="436800"/>
          </a:xfrm>
          <a:prstGeom prst="ellipse">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9"/>
          <p:cNvSpPr/>
          <p:nvPr/>
        </p:nvSpPr>
        <p:spPr>
          <a:xfrm rot="10800000" flipH="1">
            <a:off x="8377601" y="96828"/>
            <a:ext cx="688200" cy="6882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9"/>
          <p:cNvSpPr/>
          <p:nvPr/>
        </p:nvSpPr>
        <p:spPr>
          <a:xfrm rot="10800000" flipH="1">
            <a:off x="8508297" y="1274375"/>
            <a:ext cx="288000" cy="2880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9"/>
          <p:cNvSpPr/>
          <p:nvPr/>
        </p:nvSpPr>
        <p:spPr>
          <a:xfrm rot="-5400000">
            <a:off x="8331400" y="4322787"/>
            <a:ext cx="1105200" cy="536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9"/>
          <p:cNvSpPr/>
          <p:nvPr/>
        </p:nvSpPr>
        <p:spPr>
          <a:xfrm>
            <a:off x="8107412" y="3425400"/>
            <a:ext cx="543900" cy="1718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9"/>
          <p:cNvSpPr/>
          <p:nvPr/>
        </p:nvSpPr>
        <p:spPr>
          <a:xfrm>
            <a:off x="-2" y="27687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9"/>
          <p:cNvSpPr/>
          <p:nvPr/>
        </p:nvSpPr>
        <p:spPr>
          <a:xfrm flipH="1">
            <a:off x="5124" y="2766500"/>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9"/>
          <p:cNvSpPr/>
          <p:nvPr/>
        </p:nvSpPr>
        <p:spPr>
          <a:xfrm rot="5400000">
            <a:off x="28799" y="-28716"/>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9"/>
          <p:cNvSpPr/>
          <p:nvPr/>
        </p:nvSpPr>
        <p:spPr>
          <a:xfrm rot="10800000">
            <a:off x="346074" y="0"/>
            <a:ext cx="543900" cy="1718100"/>
          </a:xfrm>
          <a:prstGeom prst="rect">
            <a:avLst/>
          </a:prstGeom>
          <a:solidFill>
            <a:schemeClr val="accent2"/>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9"/>
          <p:cNvSpPr/>
          <p:nvPr/>
        </p:nvSpPr>
        <p:spPr>
          <a:xfrm rot="10800000">
            <a:off x="399609" y="1838065"/>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9"/>
          <p:cNvSpPr/>
          <p:nvPr/>
        </p:nvSpPr>
        <p:spPr>
          <a:xfrm rot="10800000" flipH="1">
            <a:off x="8012988" y="21467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85"/>
        <p:cNvGrpSpPr/>
        <p:nvPr/>
      </p:nvGrpSpPr>
      <p:grpSpPr>
        <a:xfrm>
          <a:off x="0" y="0"/>
          <a:ext cx="0" cy="0"/>
          <a:chOff x="0" y="0"/>
          <a:chExt cx="0" cy="0"/>
        </a:xfrm>
      </p:grpSpPr>
      <p:sp>
        <p:nvSpPr>
          <p:cNvPr id="286" name="Google Shape;286;p30"/>
          <p:cNvSpPr txBox="1">
            <a:spLocks noGrp="1"/>
          </p:cNvSpPr>
          <p:nvPr>
            <p:ph type="subTitle" idx="1"/>
          </p:nvPr>
        </p:nvSpPr>
        <p:spPr>
          <a:xfrm>
            <a:off x="1998950" y="2620475"/>
            <a:ext cx="2739600" cy="124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30"/>
          <p:cNvSpPr txBox="1">
            <a:spLocks noGrp="1"/>
          </p:cNvSpPr>
          <p:nvPr>
            <p:ph type="title"/>
          </p:nvPr>
        </p:nvSpPr>
        <p:spPr>
          <a:xfrm>
            <a:off x="1910900" y="1333050"/>
            <a:ext cx="2915700" cy="13623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8" name="Google Shape;288;p3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0"/>
          <p:cNvSpPr/>
          <p:nvPr/>
        </p:nvSpPr>
        <p:spPr>
          <a:xfrm rot="10800000" flipH="1">
            <a:off x="-216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0"/>
          <p:cNvSpPr/>
          <p:nvPr/>
        </p:nvSpPr>
        <p:spPr>
          <a:xfrm rot="10800000" flipH="1">
            <a:off x="2963"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0"/>
          <p:cNvSpPr/>
          <p:nvPr/>
        </p:nvSpPr>
        <p:spPr>
          <a:xfrm rot="10800000">
            <a:off x="2963"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0"/>
          <p:cNvSpPr/>
          <p:nvPr/>
        </p:nvSpPr>
        <p:spPr>
          <a:xfrm flipH="1">
            <a:off x="113161" y="3927425"/>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0"/>
          <p:cNvSpPr/>
          <p:nvPr/>
        </p:nvSpPr>
        <p:spPr>
          <a:xfrm rot="10800000">
            <a:off x="-218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0"/>
          <p:cNvSpPr/>
          <p:nvPr/>
        </p:nvSpPr>
        <p:spPr>
          <a:xfrm rot="10800000">
            <a:off x="3492"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0"/>
          <p:cNvSpPr/>
          <p:nvPr/>
        </p:nvSpPr>
        <p:spPr>
          <a:xfrm rot="10800000" flipH="1">
            <a:off x="3492"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0"/>
          <p:cNvSpPr/>
          <p:nvPr/>
        </p:nvSpPr>
        <p:spPr>
          <a:xfrm>
            <a:off x="71894" y="675230"/>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0"/>
          <p:cNvSpPr/>
          <p:nvPr/>
        </p:nvSpPr>
        <p:spPr>
          <a:xfrm>
            <a:off x="7838700" y="4497550"/>
            <a:ext cx="19149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0"/>
          <p:cNvSpPr/>
          <p:nvPr/>
        </p:nvSpPr>
        <p:spPr>
          <a:xfrm rot="10800000">
            <a:off x="7194163"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0"/>
        <p:cNvGrpSpPr/>
        <p:nvPr/>
      </p:nvGrpSpPr>
      <p:grpSpPr>
        <a:xfrm>
          <a:off x="0" y="0"/>
          <a:ext cx="0" cy="0"/>
          <a:chOff x="0" y="0"/>
          <a:chExt cx="0" cy="0"/>
        </a:xfrm>
      </p:grpSpPr>
      <p:sp>
        <p:nvSpPr>
          <p:cNvPr id="301" name="Google Shape;301;p31"/>
          <p:cNvSpPr txBox="1">
            <a:spLocks noGrp="1"/>
          </p:cNvSpPr>
          <p:nvPr>
            <p:ph type="subTitle" idx="1"/>
          </p:nvPr>
        </p:nvSpPr>
        <p:spPr>
          <a:xfrm>
            <a:off x="3691175" y="1589800"/>
            <a:ext cx="33420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2" name="Google Shape;302;p31"/>
          <p:cNvSpPr txBox="1">
            <a:spLocks noGrp="1"/>
          </p:cNvSpPr>
          <p:nvPr>
            <p:ph type="subTitle" idx="2"/>
          </p:nvPr>
        </p:nvSpPr>
        <p:spPr>
          <a:xfrm>
            <a:off x="2110415" y="3052075"/>
            <a:ext cx="33420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3" name="Google Shape;303;p31"/>
          <p:cNvSpPr txBox="1">
            <a:spLocks noGrp="1"/>
          </p:cNvSpPr>
          <p:nvPr>
            <p:ph type="subTitle" idx="3"/>
          </p:nvPr>
        </p:nvSpPr>
        <p:spPr>
          <a:xfrm>
            <a:off x="3691175" y="2048472"/>
            <a:ext cx="3342000" cy="50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4" name="Google Shape;304;p31"/>
          <p:cNvSpPr txBox="1">
            <a:spLocks noGrp="1"/>
          </p:cNvSpPr>
          <p:nvPr>
            <p:ph type="subTitle" idx="4"/>
          </p:nvPr>
        </p:nvSpPr>
        <p:spPr>
          <a:xfrm>
            <a:off x="2110413" y="3510725"/>
            <a:ext cx="3342000" cy="502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5" name="Google Shape;305;p31"/>
          <p:cNvSpPr txBox="1">
            <a:spLocks noGrp="1"/>
          </p:cNvSpPr>
          <p:nvPr>
            <p:ph type="title"/>
          </p:nvPr>
        </p:nvSpPr>
        <p:spPr>
          <a:xfrm>
            <a:off x="720000" y="405742"/>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6" name="Google Shape;306;p31"/>
          <p:cNvSpPr/>
          <p:nvPr/>
        </p:nvSpPr>
        <p:spPr>
          <a:xfrm>
            <a:off x="7862662" y="8914"/>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1"/>
          <p:cNvSpPr/>
          <p:nvPr/>
        </p:nvSpPr>
        <p:spPr>
          <a:xfrm rot="-5400000">
            <a:off x="8277783" y="4281639"/>
            <a:ext cx="1098000" cy="639000"/>
          </a:xfrm>
          <a:prstGeom prst="rect">
            <a:avLst/>
          </a:prstGeom>
          <a:solidFill>
            <a:srgbClr val="0082F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1"/>
          <p:cNvSpPr/>
          <p:nvPr/>
        </p:nvSpPr>
        <p:spPr>
          <a:xfrm flipH="1">
            <a:off x="7867788" y="664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1"/>
          <p:cNvSpPr/>
          <p:nvPr/>
        </p:nvSpPr>
        <p:spPr>
          <a:xfrm rot="10800000">
            <a:off x="7977986" y="769414"/>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1"/>
          <p:cNvSpPr/>
          <p:nvPr/>
        </p:nvSpPr>
        <p:spPr>
          <a:xfrm>
            <a:off x="7862412" y="450647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1"/>
          <p:cNvSpPr/>
          <p:nvPr/>
        </p:nvSpPr>
        <p:spPr>
          <a:xfrm rot="10800000" flipH="1">
            <a:off x="559000" y="4514164"/>
            <a:ext cx="1098000" cy="6390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1"/>
          <p:cNvSpPr/>
          <p:nvPr/>
        </p:nvSpPr>
        <p:spPr>
          <a:xfrm rot="5400000" flipH="1">
            <a:off x="-229950" y="4281214"/>
            <a:ext cx="1098000" cy="6459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1"/>
          <p:cNvSpPr/>
          <p:nvPr/>
        </p:nvSpPr>
        <p:spPr>
          <a:xfrm rot="10800000" flipH="1">
            <a:off x="1805444" y="4607009"/>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rot="5400000" flipH="1">
            <a:off x="945150" y="-959861"/>
            <a:ext cx="591300" cy="25110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1"/>
          <p:cNvSpPr/>
          <p:nvPr/>
        </p:nvSpPr>
        <p:spPr>
          <a:xfrm rot="10800000" flipH="1">
            <a:off x="71894" y="783834"/>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16"/>
        <p:cNvGrpSpPr/>
        <p:nvPr/>
      </p:nvGrpSpPr>
      <p:grpSpPr>
        <a:xfrm>
          <a:off x="0" y="0"/>
          <a:ext cx="0" cy="0"/>
          <a:chOff x="0" y="0"/>
          <a:chExt cx="0" cy="0"/>
        </a:xfrm>
      </p:grpSpPr>
      <p:sp>
        <p:nvSpPr>
          <p:cNvPr id="317" name="Google Shape;317;p32"/>
          <p:cNvSpPr txBox="1">
            <a:spLocks noGrp="1"/>
          </p:cNvSpPr>
          <p:nvPr>
            <p:ph type="subTitle" idx="1"/>
          </p:nvPr>
        </p:nvSpPr>
        <p:spPr>
          <a:xfrm>
            <a:off x="3691300" y="1513600"/>
            <a:ext cx="33420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8" name="Google Shape;318;p32"/>
          <p:cNvSpPr txBox="1">
            <a:spLocks noGrp="1"/>
          </p:cNvSpPr>
          <p:nvPr>
            <p:ph type="subTitle" idx="2"/>
          </p:nvPr>
        </p:nvSpPr>
        <p:spPr>
          <a:xfrm>
            <a:off x="3691302" y="3280675"/>
            <a:ext cx="3342000" cy="434700"/>
          </a:xfrm>
          <a:prstGeom prst="rect">
            <a:avLst/>
          </a:prstGeom>
          <a:noFill/>
          <a:ln>
            <a:noFill/>
          </a:ln>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9" name="Google Shape;319;p32"/>
          <p:cNvSpPr txBox="1">
            <a:spLocks noGrp="1"/>
          </p:cNvSpPr>
          <p:nvPr>
            <p:ph type="subTitle" idx="3"/>
          </p:nvPr>
        </p:nvSpPr>
        <p:spPr>
          <a:xfrm>
            <a:off x="3691300" y="1896072"/>
            <a:ext cx="3342000" cy="50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32"/>
          <p:cNvSpPr txBox="1">
            <a:spLocks noGrp="1"/>
          </p:cNvSpPr>
          <p:nvPr>
            <p:ph type="subTitle" idx="4"/>
          </p:nvPr>
        </p:nvSpPr>
        <p:spPr>
          <a:xfrm>
            <a:off x="3691300" y="3663125"/>
            <a:ext cx="3342000" cy="50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1" name="Google Shape;321;p32"/>
          <p:cNvSpPr txBox="1">
            <a:spLocks noGrp="1"/>
          </p:cNvSpPr>
          <p:nvPr>
            <p:ph type="title"/>
          </p:nvPr>
        </p:nvSpPr>
        <p:spPr>
          <a:xfrm>
            <a:off x="720000" y="39943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22" name="Google Shape;322;p32"/>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2"/>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2"/>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2"/>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2"/>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2"/>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2"/>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2"/>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2"/>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2"/>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720000" y="29282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6" name="Google Shape;336;p33"/>
          <p:cNvSpPr txBox="1">
            <a:spLocks noGrp="1"/>
          </p:cNvSpPr>
          <p:nvPr>
            <p:ph type="subTitle" idx="1"/>
          </p:nvPr>
        </p:nvSpPr>
        <p:spPr>
          <a:xfrm>
            <a:off x="720000" y="35147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7" name="Google Shape;337;p33"/>
          <p:cNvSpPr txBox="1">
            <a:spLocks noGrp="1"/>
          </p:cNvSpPr>
          <p:nvPr>
            <p:ph type="title" idx="2"/>
          </p:nvPr>
        </p:nvSpPr>
        <p:spPr>
          <a:xfrm>
            <a:off x="3403800" y="29282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8" name="Google Shape;338;p33"/>
          <p:cNvSpPr txBox="1">
            <a:spLocks noGrp="1"/>
          </p:cNvSpPr>
          <p:nvPr>
            <p:ph type="subTitle" idx="3"/>
          </p:nvPr>
        </p:nvSpPr>
        <p:spPr>
          <a:xfrm>
            <a:off x="3403800" y="35147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9" name="Google Shape;339;p33"/>
          <p:cNvSpPr txBox="1">
            <a:spLocks noGrp="1"/>
          </p:cNvSpPr>
          <p:nvPr>
            <p:ph type="title" idx="4"/>
          </p:nvPr>
        </p:nvSpPr>
        <p:spPr>
          <a:xfrm>
            <a:off x="6087600" y="29282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40" name="Google Shape;340;p33"/>
          <p:cNvSpPr txBox="1">
            <a:spLocks noGrp="1"/>
          </p:cNvSpPr>
          <p:nvPr>
            <p:ph type="subTitle" idx="5"/>
          </p:nvPr>
        </p:nvSpPr>
        <p:spPr>
          <a:xfrm>
            <a:off x="6087600" y="35147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33"/>
          <p:cNvSpPr txBox="1">
            <a:spLocks noGrp="1"/>
          </p:cNvSpPr>
          <p:nvPr>
            <p:ph type="title" idx="6"/>
          </p:nvPr>
        </p:nvSpPr>
        <p:spPr>
          <a:xfrm>
            <a:off x="720000" y="407159"/>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42" name="Google Shape;342;p33"/>
          <p:cNvSpPr/>
          <p:nvPr/>
        </p:nvSpPr>
        <p:spPr>
          <a:xfrm rot="10800000">
            <a:off x="585687" y="837565"/>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3"/>
          <p:cNvSpPr/>
          <p:nvPr/>
        </p:nvSpPr>
        <p:spPr>
          <a:xfrm rot="10800000">
            <a:off x="85125" y="96828"/>
            <a:ext cx="688200" cy="6882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3"/>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3"/>
          <p:cNvSpPr/>
          <p:nvPr/>
        </p:nvSpPr>
        <p:spPr>
          <a:xfrm rot="-5400000">
            <a:off x="789567" y="4228125"/>
            <a:ext cx="478500" cy="1352100"/>
          </a:xfrm>
          <a:prstGeom prst="rect">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3"/>
          <p:cNvSpPr/>
          <p:nvPr/>
        </p:nvSpPr>
        <p:spPr>
          <a:xfrm>
            <a:off x="-1136" y="3425400"/>
            <a:ext cx="543900" cy="1718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3"/>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3"/>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3"/>
          <p:cNvSpPr/>
          <p:nvPr/>
        </p:nvSpPr>
        <p:spPr>
          <a:xfrm rot="5400000" flipH="1">
            <a:off x="8289752" y="4636106"/>
            <a:ext cx="478500" cy="536100"/>
          </a:xfrm>
          <a:prstGeom prst="rect">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3"/>
          <p:cNvSpPr/>
          <p:nvPr/>
        </p:nvSpPr>
        <p:spPr>
          <a:xfrm flipH="1">
            <a:off x="8607025" y="4276720"/>
            <a:ext cx="543900" cy="866700"/>
          </a:xfrm>
          <a:prstGeom prst="rect">
            <a:avLst/>
          </a:prstGeom>
          <a:solidFill>
            <a:schemeClr val="lt2"/>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3"/>
          <p:cNvSpPr/>
          <p:nvPr/>
        </p:nvSpPr>
        <p:spPr>
          <a:xfrm flipH="1">
            <a:off x="7669962" y="4685750"/>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52"/>
        <p:cNvGrpSpPr/>
        <p:nvPr/>
      </p:nvGrpSpPr>
      <p:grpSpPr>
        <a:xfrm>
          <a:off x="0" y="0"/>
          <a:ext cx="0" cy="0"/>
          <a:chOff x="0" y="0"/>
          <a:chExt cx="0" cy="0"/>
        </a:xfrm>
      </p:grpSpPr>
      <p:sp>
        <p:nvSpPr>
          <p:cNvPr id="353" name="Google Shape;353;p34"/>
          <p:cNvSpPr txBox="1">
            <a:spLocks noGrp="1"/>
          </p:cNvSpPr>
          <p:nvPr>
            <p:ph type="title"/>
          </p:nvPr>
        </p:nvSpPr>
        <p:spPr>
          <a:xfrm>
            <a:off x="720000" y="24233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4" name="Google Shape;354;p34"/>
          <p:cNvSpPr txBox="1">
            <a:spLocks noGrp="1"/>
          </p:cNvSpPr>
          <p:nvPr>
            <p:ph type="subTitle" idx="1"/>
          </p:nvPr>
        </p:nvSpPr>
        <p:spPr>
          <a:xfrm>
            <a:off x="1325325" y="2958964"/>
            <a:ext cx="1883100" cy="94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5" name="Google Shape;355;p34"/>
          <p:cNvSpPr txBox="1">
            <a:spLocks noGrp="1"/>
          </p:cNvSpPr>
          <p:nvPr>
            <p:ph type="title" idx="2"/>
          </p:nvPr>
        </p:nvSpPr>
        <p:spPr>
          <a:xfrm>
            <a:off x="3403800" y="24233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6" name="Google Shape;356;p34"/>
          <p:cNvSpPr txBox="1">
            <a:spLocks noGrp="1"/>
          </p:cNvSpPr>
          <p:nvPr>
            <p:ph type="subTitle" idx="3"/>
          </p:nvPr>
        </p:nvSpPr>
        <p:spPr>
          <a:xfrm>
            <a:off x="3630450" y="2958964"/>
            <a:ext cx="1883100" cy="94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7" name="Google Shape;357;p34"/>
          <p:cNvSpPr txBox="1">
            <a:spLocks noGrp="1"/>
          </p:cNvSpPr>
          <p:nvPr>
            <p:ph type="title" idx="4"/>
          </p:nvPr>
        </p:nvSpPr>
        <p:spPr>
          <a:xfrm>
            <a:off x="6087600" y="2423313"/>
            <a:ext cx="2336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8" name="Google Shape;358;p34"/>
          <p:cNvSpPr txBox="1">
            <a:spLocks noGrp="1"/>
          </p:cNvSpPr>
          <p:nvPr>
            <p:ph type="subTitle" idx="5"/>
          </p:nvPr>
        </p:nvSpPr>
        <p:spPr>
          <a:xfrm>
            <a:off x="5935575" y="2958964"/>
            <a:ext cx="1883100" cy="94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9" name="Google Shape;359;p34"/>
          <p:cNvSpPr txBox="1">
            <a:spLocks noGrp="1"/>
          </p:cNvSpPr>
          <p:nvPr>
            <p:ph type="title" idx="6"/>
          </p:nvPr>
        </p:nvSpPr>
        <p:spPr>
          <a:xfrm>
            <a:off x="720000" y="407159"/>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0" name="Google Shape;360;p34"/>
          <p:cNvSpPr/>
          <p:nvPr/>
        </p:nvSpPr>
        <p:spPr>
          <a:xfrm rot="5400000">
            <a:off x="17725" y="-28620"/>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4"/>
          <p:cNvSpPr/>
          <p:nvPr/>
        </p:nvSpPr>
        <p:spPr>
          <a:xfrm rot="10800000">
            <a:off x="335000" y="96"/>
            <a:ext cx="543900" cy="1718100"/>
          </a:xfrm>
          <a:prstGeom prst="rect">
            <a:avLst/>
          </a:prstGeom>
          <a:solidFill>
            <a:schemeClr val="lt2"/>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4"/>
          <p:cNvSpPr/>
          <p:nvPr/>
        </p:nvSpPr>
        <p:spPr>
          <a:xfrm rot="10800000">
            <a:off x="388536" y="1838161"/>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4"/>
          <p:cNvSpPr/>
          <p:nvPr/>
        </p:nvSpPr>
        <p:spPr>
          <a:xfrm rot="10800000">
            <a:off x="-16725"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4"/>
          <p:cNvSpPr/>
          <p:nvPr/>
        </p:nvSpPr>
        <p:spPr>
          <a:xfrm rot="10800000" flipH="1">
            <a:off x="-11051"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4"/>
          <p:cNvSpPr/>
          <p:nvPr/>
        </p:nvSpPr>
        <p:spPr>
          <a:xfrm rot="10800000">
            <a:off x="7394087" y="451717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4"/>
          <p:cNvSpPr/>
          <p:nvPr/>
        </p:nvSpPr>
        <p:spPr>
          <a:xfrm>
            <a:off x="7845195"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4"/>
          <p:cNvSpPr/>
          <p:nvPr/>
        </p:nvSpPr>
        <p:spPr>
          <a:xfrm rot="10800000">
            <a:off x="8484612" y="2743175"/>
            <a:ext cx="659400" cy="15990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4"/>
          <p:cNvSpPr/>
          <p:nvPr/>
        </p:nvSpPr>
        <p:spPr>
          <a:xfrm rot="-5400000">
            <a:off x="8259237" y="42842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4"/>
          <p:cNvSpPr/>
          <p:nvPr/>
        </p:nvSpPr>
        <p:spPr>
          <a:xfrm rot="10800000">
            <a:off x="8602093" y="150070"/>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4"/>
          <p:cNvSpPr/>
          <p:nvPr/>
        </p:nvSpPr>
        <p:spPr>
          <a:xfrm>
            <a:off x="785461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71"/>
        <p:cNvGrpSpPr/>
        <p:nvPr/>
      </p:nvGrpSpPr>
      <p:grpSpPr>
        <a:xfrm>
          <a:off x="0" y="0"/>
          <a:ext cx="0" cy="0"/>
          <a:chOff x="0" y="0"/>
          <a:chExt cx="0" cy="0"/>
        </a:xfrm>
      </p:grpSpPr>
      <p:sp>
        <p:nvSpPr>
          <p:cNvPr id="372" name="Google Shape;372;p35"/>
          <p:cNvSpPr txBox="1">
            <a:spLocks noGrp="1"/>
          </p:cNvSpPr>
          <p:nvPr>
            <p:ph type="title"/>
          </p:nvPr>
        </p:nvSpPr>
        <p:spPr>
          <a:xfrm>
            <a:off x="1678571" y="1781463"/>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3" name="Google Shape;373;p35"/>
          <p:cNvSpPr txBox="1">
            <a:spLocks noGrp="1"/>
          </p:cNvSpPr>
          <p:nvPr>
            <p:ph type="subTitle" idx="1"/>
          </p:nvPr>
        </p:nvSpPr>
        <p:spPr>
          <a:xfrm>
            <a:off x="1678571" y="2218483"/>
            <a:ext cx="2015400" cy="467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4" name="Google Shape;374;p35"/>
          <p:cNvSpPr txBox="1">
            <a:spLocks noGrp="1"/>
          </p:cNvSpPr>
          <p:nvPr>
            <p:ph type="title" idx="2"/>
          </p:nvPr>
        </p:nvSpPr>
        <p:spPr>
          <a:xfrm>
            <a:off x="1678581" y="2955214"/>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5" name="Google Shape;375;p35"/>
          <p:cNvSpPr txBox="1">
            <a:spLocks noGrp="1"/>
          </p:cNvSpPr>
          <p:nvPr>
            <p:ph type="subTitle" idx="3"/>
          </p:nvPr>
        </p:nvSpPr>
        <p:spPr>
          <a:xfrm>
            <a:off x="1678571" y="3396565"/>
            <a:ext cx="2015400" cy="467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6" name="Google Shape;376;p35"/>
          <p:cNvSpPr txBox="1">
            <a:spLocks noGrp="1"/>
          </p:cNvSpPr>
          <p:nvPr>
            <p:ph type="title" idx="4"/>
          </p:nvPr>
        </p:nvSpPr>
        <p:spPr>
          <a:xfrm>
            <a:off x="5450021" y="1781463"/>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7" name="Google Shape;377;p35"/>
          <p:cNvSpPr txBox="1">
            <a:spLocks noGrp="1"/>
          </p:cNvSpPr>
          <p:nvPr>
            <p:ph type="subTitle" idx="5"/>
          </p:nvPr>
        </p:nvSpPr>
        <p:spPr>
          <a:xfrm>
            <a:off x="5450021" y="2218486"/>
            <a:ext cx="2015400" cy="46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8" name="Google Shape;378;p35"/>
          <p:cNvSpPr txBox="1">
            <a:spLocks noGrp="1"/>
          </p:cNvSpPr>
          <p:nvPr>
            <p:ph type="title" idx="6"/>
          </p:nvPr>
        </p:nvSpPr>
        <p:spPr>
          <a:xfrm>
            <a:off x="5450031" y="2955222"/>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79" name="Google Shape;379;p35"/>
          <p:cNvSpPr txBox="1">
            <a:spLocks noGrp="1"/>
          </p:cNvSpPr>
          <p:nvPr>
            <p:ph type="subTitle" idx="7"/>
          </p:nvPr>
        </p:nvSpPr>
        <p:spPr>
          <a:xfrm>
            <a:off x="5450021" y="3396687"/>
            <a:ext cx="2015400" cy="46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0" name="Google Shape;380;p35"/>
          <p:cNvSpPr txBox="1">
            <a:spLocks noGrp="1"/>
          </p:cNvSpPr>
          <p:nvPr>
            <p:ph type="title" idx="8"/>
          </p:nvPr>
        </p:nvSpPr>
        <p:spPr>
          <a:xfrm>
            <a:off x="720000" y="445025"/>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81" name="Google Shape;381;p35"/>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5"/>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5"/>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5"/>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5"/>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5"/>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5"/>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393"/>
        <p:cNvGrpSpPr/>
        <p:nvPr/>
      </p:nvGrpSpPr>
      <p:grpSpPr>
        <a:xfrm>
          <a:off x="0" y="0"/>
          <a:ext cx="0" cy="0"/>
          <a:chOff x="0" y="0"/>
          <a:chExt cx="0" cy="0"/>
        </a:xfrm>
      </p:grpSpPr>
      <p:sp>
        <p:nvSpPr>
          <p:cNvPr id="394" name="Google Shape;394;p36"/>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6"/>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6"/>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6"/>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6"/>
          <p:cNvSpPr txBox="1">
            <a:spLocks noGrp="1"/>
          </p:cNvSpPr>
          <p:nvPr>
            <p:ph type="title"/>
          </p:nvPr>
        </p:nvSpPr>
        <p:spPr>
          <a:xfrm>
            <a:off x="2156796" y="1966332"/>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9" name="Google Shape;399;p36"/>
          <p:cNvSpPr txBox="1">
            <a:spLocks noGrp="1"/>
          </p:cNvSpPr>
          <p:nvPr>
            <p:ph type="subTitle" idx="1"/>
          </p:nvPr>
        </p:nvSpPr>
        <p:spPr>
          <a:xfrm>
            <a:off x="2156796" y="2419425"/>
            <a:ext cx="2015400" cy="46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0" name="Google Shape;400;p36"/>
          <p:cNvSpPr txBox="1">
            <a:spLocks noGrp="1"/>
          </p:cNvSpPr>
          <p:nvPr>
            <p:ph type="title" idx="2"/>
          </p:nvPr>
        </p:nvSpPr>
        <p:spPr>
          <a:xfrm>
            <a:off x="2156806" y="3597011"/>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01" name="Google Shape;401;p36"/>
          <p:cNvSpPr txBox="1">
            <a:spLocks noGrp="1"/>
          </p:cNvSpPr>
          <p:nvPr>
            <p:ph type="subTitle" idx="3"/>
          </p:nvPr>
        </p:nvSpPr>
        <p:spPr>
          <a:xfrm>
            <a:off x="2156796" y="4054437"/>
            <a:ext cx="2015400" cy="46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2" name="Google Shape;402;p36"/>
          <p:cNvSpPr txBox="1">
            <a:spLocks noGrp="1"/>
          </p:cNvSpPr>
          <p:nvPr>
            <p:ph type="title" idx="4"/>
          </p:nvPr>
        </p:nvSpPr>
        <p:spPr>
          <a:xfrm>
            <a:off x="4971796" y="1966332"/>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03" name="Google Shape;403;p36"/>
          <p:cNvSpPr txBox="1">
            <a:spLocks noGrp="1"/>
          </p:cNvSpPr>
          <p:nvPr>
            <p:ph type="subTitle" idx="5"/>
          </p:nvPr>
        </p:nvSpPr>
        <p:spPr>
          <a:xfrm>
            <a:off x="4971796" y="2419429"/>
            <a:ext cx="2015400" cy="46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4" name="Google Shape;404;p36"/>
          <p:cNvSpPr txBox="1">
            <a:spLocks noGrp="1"/>
          </p:cNvSpPr>
          <p:nvPr>
            <p:ph type="title" idx="6"/>
          </p:nvPr>
        </p:nvSpPr>
        <p:spPr>
          <a:xfrm>
            <a:off x="4971806" y="3597020"/>
            <a:ext cx="20154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05" name="Google Shape;405;p36"/>
          <p:cNvSpPr txBox="1">
            <a:spLocks noGrp="1"/>
          </p:cNvSpPr>
          <p:nvPr>
            <p:ph type="subTitle" idx="7"/>
          </p:nvPr>
        </p:nvSpPr>
        <p:spPr>
          <a:xfrm>
            <a:off x="4971796" y="4054559"/>
            <a:ext cx="2015400" cy="46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6" name="Google Shape;406;p36"/>
          <p:cNvSpPr txBox="1">
            <a:spLocks noGrp="1"/>
          </p:cNvSpPr>
          <p:nvPr>
            <p:ph type="title" idx="8"/>
          </p:nvPr>
        </p:nvSpPr>
        <p:spPr>
          <a:xfrm>
            <a:off x="720000" y="445025"/>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7" name="Google Shape;407;p36"/>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6"/>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6"/>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6"/>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6"/>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6"/>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6"/>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6"/>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6"/>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1382438" y="16828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18" name="Google Shape;418;p37"/>
          <p:cNvSpPr txBox="1">
            <a:spLocks noGrp="1"/>
          </p:cNvSpPr>
          <p:nvPr>
            <p:ph type="subTitle" idx="1"/>
          </p:nvPr>
        </p:nvSpPr>
        <p:spPr>
          <a:xfrm>
            <a:off x="1382438" y="21169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9" name="Google Shape;419;p37"/>
          <p:cNvSpPr txBox="1">
            <a:spLocks noGrp="1"/>
          </p:cNvSpPr>
          <p:nvPr>
            <p:ph type="title" idx="2"/>
          </p:nvPr>
        </p:nvSpPr>
        <p:spPr>
          <a:xfrm>
            <a:off x="3617548" y="16828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20" name="Google Shape;420;p37"/>
          <p:cNvSpPr txBox="1">
            <a:spLocks noGrp="1"/>
          </p:cNvSpPr>
          <p:nvPr>
            <p:ph type="subTitle" idx="3"/>
          </p:nvPr>
        </p:nvSpPr>
        <p:spPr>
          <a:xfrm>
            <a:off x="3617548" y="21169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1" name="Google Shape;421;p37"/>
          <p:cNvSpPr txBox="1">
            <a:spLocks noGrp="1"/>
          </p:cNvSpPr>
          <p:nvPr>
            <p:ph type="title" idx="4"/>
          </p:nvPr>
        </p:nvSpPr>
        <p:spPr>
          <a:xfrm>
            <a:off x="1382438" y="31162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22" name="Google Shape;422;p37"/>
          <p:cNvSpPr txBox="1">
            <a:spLocks noGrp="1"/>
          </p:cNvSpPr>
          <p:nvPr>
            <p:ph type="subTitle" idx="5"/>
          </p:nvPr>
        </p:nvSpPr>
        <p:spPr>
          <a:xfrm>
            <a:off x="1382438" y="35503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3" name="Google Shape;423;p37"/>
          <p:cNvSpPr txBox="1">
            <a:spLocks noGrp="1"/>
          </p:cNvSpPr>
          <p:nvPr>
            <p:ph type="title" idx="6"/>
          </p:nvPr>
        </p:nvSpPr>
        <p:spPr>
          <a:xfrm>
            <a:off x="3617548" y="31162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24" name="Google Shape;424;p37"/>
          <p:cNvSpPr txBox="1">
            <a:spLocks noGrp="1"/>
          </p:cNvSpPr>
          <p:nvPr>
            <p:ph type="subTitle" idx="7"/>
          </p:nvPr>
        </p:nvSpPr>
        <p:spPr>
          <a:xfrm>
            <a:off x="3617548" y="35503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5" name="Google Shape;425;p37"/>
          <p:cNvSpPr txBox="1">
            <a:spLocks noGrp="1"/>
          </p:cNvSpPr>
          <p:nvPr>
            <p:ph type="title" idx="8"/>
          </p:nvPr>
        </p:nvSpPr>
        <p:spPr>
          <a:xfrm>
            <a:off x="5852665" y="16828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26" name="Google Shape;426;p37"/>
          <p:cNvSpPr txBox="1">
            <a:spLocks noGrp="1"/>
          </p:cNvSpPr>
          <p:nvPr>
            <p:ph type="subTitle" idx="9"/>
          </p:nvPr>
        </p:nvSpPr>
        <p:spPr>
          <a:xfrm>
            <a:off x="5852665" y="21169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7" name="Google Shape;427;p37"/>
          <p:cNvSpPr txBox="1">
            <a:spLocks noGrp="1"/>
          </p:cNvSpPr>
          <p:nvPr>
            <p:ph type="title" idx="13"/>
          </p:nvPr>
        </p:nvSpPr>
        <p:spPr>
          <a:xfrm>
            <a:off x="5852665" y="3116250"/>
            <a:ext cx="1908900" cy="527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28" name="Google Shape;428;p37"/>
          <p:cNvSpPr txBox="1">
            <a:spLocks noGrp="1"/>
          </p:cNvSpPr>
          <p:nvPr>
            <p:ph type="subTitle" idx="14"/>
          </p:nvPr>
        </p:nvSpPr>
        <p:spPr>
          <a:xfrm>
            <a:off x="5852665" y="3550375"/>
            <a:ext cx="19089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9" name="Google Shape;429;p37"/>
          <p:cNvSpPr txBox="1">
            <a:spLocks noGrp="1"/>
          </p:cNvSpPr>
          <p:nvPr>
            <p:ph type="title" idx="15"/>
          </p:nvPr>
        </p:nvSpPr>
        <p:spPr>
          <a:xfrm>
            <a:off x="720000" y="400848"/>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0" name="Google Shape;430;p37"/>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7"/>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7"/>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7"/>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7"/>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7"/>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7"/>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7"/>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7"/>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7"/>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40"/>
        <p:cNvGrpSpPr/>
        <p:nvPr/>
      </p:nvGrpSpPr>
      <p:grpSpPr>
        <a:xfrm>
          <a:off x="0" y="0"/>
          <a:ext cx="0" cy="0"/>
          <a:chOff x="0" y="0"/>
          <a:chExt cx="0" cy="0"/>
        </a:xfrm>
      </p:grpSpPr>
      <p:sp>
        <p:nvSpPr>
          <p:cNvPr id="441" name="Google Shape;441;p38"/>
          <p:cNvSpPr txBox="1">
            <a:spLocks noGrp="1"/>
          </p:cNvSpPr>
          <p:nvPr>
            <p:ph type="title"/>
          </p:nvPr>
        </p:nvSpPr>
        <p:spPr>
          <a:xfrm>
            <a:off x="715100" y="610925"/>
            <a:ext cx="4250700" cy="8283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000">
                <a:solidFill>
                  <a:schemeClr val="dk2"/>
                </a:solidFill>
                <a:highlight>
                  <a:schemeClr val="accent3"/>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42" name="Google Shape;442;p38"/>
          <p:cNvSpPr txBox="1">
            <a:spLocks noGrp="1"/>
          </p:cNvSpPr>
          <p:nvPr>
            <p:ph type="subTitle" idx="1"/>
          </p:nvPr>
        </p:nvSpPr>
        <p:spPr>
          <a:xfrm>
            <a:off x="715100" y="1405775"/>
            <a:ext cx="4250700" cy="44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3" name="Google Shape;443;p38"/>
          <p:cNvSpPr txBox="1">
            <a:spLocks noGrp="1"/>
          </p:cNvSpPr>
          <p:nvPr>
            <p:ph type="title" idx="2"/>
          </p:nvPr>
        </p:nvSpPr>
        <p:spPr>
          <a:xfrm>
            <a:off x="2446650" y="1989681"/>
            <a:ext cx="4250700" cy="8283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000">
                <a:solidFill>
                  <a:schemeClr val="dk2"/>
                </a:solidFill>
                <a:highlight>
                  <a:schemeClr val="accent1"/>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44" name="Google Shape;444;p38"/>
          <p:cNvSpPr txBox="1">
            <a:spLocks noGrp="1"/>
          </p:cNvSpPr>
          <p:nvPr>
            <p:ph type="subTitle" idx="3"/>
          </p:nvPr>
        </p:nvSpPr>
        <p:spPr>
          <a:xfrm>
            <a:off x="2446650" y="2784531"/>
            <a:ext cx="4250700" cy="44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5" name="Google Shape;445;p38"/>
          <p:cNvSpPr txBox="1">
            <a:spLocks noGrp="1"/>
          </p:cNvSpPr>
          <p:nvPr>
            <p:ph type="title" idx="4"/>
          </p:nvPr>
        </p:nvSpPr>
        <p:spPr>
          <a:xfrm>
            <a:off x="4178200" y="3368450"/>
            <a:ext cx="4250700" cy="8283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000">
                <a:solidFill>
                  <a:schemeClr val="dk2"/>
                </a:solidFill>
                <a:highlight>
                  <a:schemeClr val="lt2"/>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46" name="Google Shape;446;p38"/>
          <p:cNvSpPr txBox="1">
            <a:spLocks noGrp="1"/>
          </p:cNvSpPr>
          <p:nvPr>
            <p:ph type="subTitle" idx="5"/>
          </p:nvPr>
        </p:nvSpPr>
        <p:spPr>
          <a:xfrm>
            <a:off x="4178200" y="4163300"/>
            <a:ext cx="4250700" cy="44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7" name="Google Shape;447;p38"/>
          <p:cNvSpPr/>
          <p:nvPr/>
        </p:nvSpPr>
        <p:spPr>
          <a:xfrm rot="10800000">
            <a:off x="578768" y="3609365"/>
            <a:ext cx="436800" cy="436800"/>
          </a:xfrm>
          <a:prstGeom prst="ellipse">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8"/>
          <p:cNvSpPr/>
          <p:nvPr/>
        </p:nvSpPr>
        <p:spPr>
          <a:xfrm rot="10800000">
            <a:off x="78206" y="2868628"/>
            <a:ext cx="688200" cy="6882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8"/>
          <p:cNvSpPr/>
          <p:nvPr/>
        </p:nvSpPr>
        <p:spPr>
          <a:xfrm rot="10800000">
            <a:off x="347710" y="4046175"/>
            <a:ext cx="288000" cy="2880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8"/>
          <p:cNvSpPr/>
          <p:nvPr/>
        </p:nvSpPr>
        <p:spPr>
          <a:xfrm rot="5400000" flipH="1">
            <a:off x="8632770" y="1662416"/>
            <a:ext cx="478500" cy="536100"/>
          </a:xfrm>
          <a:prstGeom prst="rect">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8"/>
          <p:cNvSpPr/>
          <p:nvPr/>
        </p:nvSpPr>
        <p:spPr>
          <a:xfrm flipH="1">
            <a:off x="8600095" y="0"/>
            <a:ext cx="543900" cy="1718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8"/>
          <p:cNvSpPr/>
          <p:nvPr/>
        </p:nvSpPr>
        <p:spPr>
          <a:xfrm rot="5400000" flipH="1">
            <a:off x="-653701" y="385411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8"/>
          <p:cNvSpPr/>
          <p:nvPr/>
        </p:nvSpPr>
        <p:spPr>
          <a:xfrm rot="5400000" flipH="1">
            <a:off x="8282833" y="4636106"/>
            <a:ext cx="478500" cy="536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8"/>
          <p:cNvSpPr/>
          <p:nvPr/>
        </p:nvSpPr>
        <p:spPr>
          <a:xfrm flipH="1">
            <a:off x="8600108" y="3425390"/>
            <a:ext cx="543900" cy="1718100"/>
          </a:xfrm>
          <a:prstGeom prst="rect">
            <a:avLst/>
          </a:prstGeom>
          <a:solidFill>
            <a:schemeClr val="accent1"/>
          </a:solidFill>
          <a:ln>
            <a:noFill/>
          </a:ln>
          <a:effectLst>
            <a:outerShdw blurRad="157163" dist="57150" dir="89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8"/>
          <p:cNvSpPr/>
          <p:nvPr/>
        </p:nvSpPr>
        <p:spPr>
          <a:xfrm flipH="1">
            <a:off x="8653643" y="2868625"/>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56"/>
        <p:cNvGrpSpPr/>
        <p:nvPr/>
      </p:nvGrpSpPr>
      <p:grpSpPr>
        <a:xfrm>
          <a:off x="0" y="0"/>
          <a:ext cx="0" cy="0"/>
          <a:chOff x="0" y="0"/>
          <a:chExt cx="0" cy="0"/>
        </a:xfrm>
      </p:grpSpPr>
      <p:sp>
        <p:nvSpPr>
          <p:cNvPr id="457" name="Google Shape;457;p39"/>
          <p:cNvSpPr txBox="1">
            <a:spLocks noGrp="1"/>
          </p:cNvSpPr>
          <p:nvPr>
            <p:ph type="ctrTitle"/>
          </p:nvPr>
        </p:nvSpPr>
        <p:spPr>
          <a:xfrm>
            <a:off x="1848475" y="551425"/>
            <a:ext cx="5447100" cy="1234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7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58" name="Google Shape;458;p39"/>
          <p:cNvSpPr txBox="1">
            <a:spLocks noGrp="1"/>
          </p:cNvSpPr>
          <p:nvPr>
            <p:ph type="subTitle" idx="1"/>
          </p:nvPr>
        </p:nvSpPr>
        <p:spPr>
          <a:xfrm>
            <a:off x="1848425" y="1815475"/>
            <a:ext cx="5447100" cy="99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9" name="Google Shape;459;p39"/>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9"/>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9"/>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9"/>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9"/>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9"/>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9"/>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9"/>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9"/>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9"/>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9"/>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9"/>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9"/>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9"/>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9"/>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9"/>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9"/>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9"/>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9"/>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9"/>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9"/>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9"/>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9"/>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ar" sz="1200" b="0" i="0" u="none" strike="noStrike" cap="none">
                <a:solidFill>
                  <a:srgbClr val="FFFFFF"/>
                </a:solidFill>
                <a:latin typeface="DM Sans"/>
                <a:ea typeface="DM Sans"/>
                <a:cs typeface="DM Sans"/>
                <a:sym typeface="DM Sans"/>
              </a:rPr>
              <a:t>CREDITS: This presentation template was created by </a:t>
            </a:r>
            <a:r>
              <a:rPr lang="ar" sz="1200" b="1" i="0" u="none" strike="noStrike" cap="none">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ar" sz="1200" b="0" i="0" u="none" strike="noStrike" cap="none">
                <a:solidFill>
                  <a:srgbClr val="FFFFFF"/>
                </a:solidFill>
                <a:latin typeface="DM Sans"/>
                <a:ea typeface="DM Sans"/>
                <a:cs typeface="DM Sans"/>
                <a:sym typeface="DM Sans"/>
              </a:rPr>
              <a:t>, including icons by </a:t>
            </a:r>
            <a:r>
              <a:rPr lang="ar" sz="1200" b="1" i="0" u="none" strike="noStrike" cap="none">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ar" sz="1200" b="0" i="0" u="none" strike="noStrike" cap="none">
                <a:solidFill>
                  <a:srgbClr val="FFFFFF"/>
                </a:solidFill>
                <a:latin typeface="DM Sans"/>
                <a:ea typeface="DM Sans"/>
                <a:cs typeface="DM Sans"/>
                <a:sym typeface="DM Sans"/>
              </a:rPr>
              <a:t>and infographics &amp; images by </a:t>
            </a:r>
            <a:r>
              <a:rPr lang="ar" sz="1200" b="1" i="0" u="none" strike="noStrike" cap="none">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i="0" u="none" strike="noStrike" cap="none">
              <a:solidFill>
                <a:srgbClr val="FFFFFF"/>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720000" y="40669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84" name="Google Shape;484;p40"/>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0"/>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0"/>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0"/>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0"/>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0"/>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0"/>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0"/>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0"/>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0"/>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0"/>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95"/>
        <p:cNvGrpSpPr/>
        <p:nvPr/>
      </p:nvGrpSpPr>
      <p:grpSpPr>
        <a:xfrm>
          <a:off x="0" y="0"/>
          <a:ext cx="0" cy="0"/>
          <a:chOff x="0" y="0"/>
          <a:chExt cx="0" cy="0"/>
        </a:xfrm>
      </p:grpSpPr>
      <p:sp>
        <p:nvSpPr>
          <p:cNvPr id="496" name="Google Shape;496;p41"/>
          <p:cNvSpPr txBox="1">
            <a:spLocks noGrp="1"/>
          </p:cNvSpPr>
          <p:nvPr>
            <p:ph type="title"/>
          </p:nvPr>
        </p:nvSpPr>
        <p:spPr>
          <a:xfrm>
            <a:off x="720000" y="40669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97" name="Google Shape;497;p41"/>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1"/>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1"/>
          <p:cNvSpPr/>
          <p:nvPr/>
        </p:nvSpPr>
        <p:spPr>
          <a:xfrm flipH="1">
            <a:off x="8596311" y="3355925"/>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1"/>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1"/>
          <p:cNvSpPr/>
          <p:nvPr/>
        </p:nvSpPr>
        <p:spPr>
          <a:xfrm>
            <a:off x="71894" y="5"/>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1"/>
          <p:cNvSpPr/>
          <p:nvPr/>
        </p:nvSpPr>
        <p:spPr>
          <a:xfrm rot="-5400000">
            <a:off x="431511" y="4145939"/>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1"/>
          <p:cNvSpPr/>
          <p:nvPr/>
        </p:nvSpPr>
        <p:spPr>
          <a:xfrm rot="5400000">
            <a:off x="-729925" y="466177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1"/>
          <p:cNvSpPr/>
          <p:nvPr/>
        </p:nvSpPr>
        <p:spPr>
          <a:xfrm flipH="1">
            <a:off x="1690686" y="4661775"/>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1"/>
          <p:cNvSpPr/>
          <p:nvPr/>
        </p:nvSpPr>
        <p:spPr>
          <a:xfrm flipH="1">
            <a:off x="-1450" y="535000"/>
            <a:ext cx="645000" cy="4533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506"/>
        <p:cNvGrpSpPr/>
        <p:nvPr/>
      </p:nvGrpSpPr>
      <p:grpSpPr>
        <a:xfrm>
          <a:off x="0" y="0"/>
          <a:ext cx="0" cy="0"/>
          <a:chOff x="0" y="0"/>
          <a:chExt cx="0" cy="0"/>
        </a:xfrm>
      </p:grpSpPr>
      <p:sp>
        <p:nvSpPr>
          <p:cNvPr id="507" name="Google Shape;507;p42"/>
          <p:cNvSpPr txBox="1">
            <a:spLocks noGrp="1"/>
          </p:cNvSpPr>
          <p:nvPr>
            <p:ph type="title"/>
          </p:nvPr>
        </p:nvSpPr>
        <p:spPr>
          <a:xfrm>
            <a:off x="720000" y="40669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08" name="Google Shape;508;p42"/>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2"/>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2"/>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2"/>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2"/>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2"/>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2"/>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2"/>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2"/>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517"/>
        <p:cNvGrpSpPr/>
        <p:nvPr/>
      </p:nvGrpSpPr>
      <p:grpSpPr>
        <a:xfrm>
          <a:off x="0" y="0"/>
          <a:ext cx="0" cy="0"/>
          <a:chOff x="0" y="0"/>
          <a:chExt cx="0" cy="0"/>
        </a:xfrm>
      </p:grpSpPr>
      <p:sp>
        <p:nvSpPr>
          <p:cNvPr id="518" name="Google Shape;518;p43"/>
          <p:cNvSpPr txBox="1">
            <a:spLocks noGrp="1"/>
          </p:cNvSpPr>
          <p:nvPr>
            <p:ph type="title"/>
          </p:nvPr>
        </p:nvSpPr>
        <p:spPr>
          <a:xfrm>
            <a:off x="720000" y="406691"/>
            <a:ext cx="77040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19" name="Google Shape;519;p43"/>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3"/>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3"/>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3"/>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3"/>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3"/>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3"/>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3"/>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3"/>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3"/>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29"/>
        <p:cNvGrpSpPr/>
        <p:nvPr/>
      </p:nvGrpSpPr>
      <p:grpSpPr>
        <a:xfrm>
          <a:off x="0" y="0"/>
          <a:ext cx="0" cy="0"/>
          <a:chOff x="0" y="0"/>
          <a:chExt cx="0" cy="0"/>
        </a:xfrm>
      </p:grpSpPr>
      <p:sp>
        <p:nvSpPr>
          <p:cNvPr id="530" name="Google Shape;530;p44"/>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4"/>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4"/>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4"/>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4"/>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4"/>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4"/>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4"/>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4"/>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4"/>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4"/>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4"/>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42"/>
        <p:cNvGrpSpPr/>
        <p:nvPr/>
      </p:nvGrpSpPr>
      <p:grpSpPr>
        <a:xfrm>
          <a:off x="0" y="0"/>
          <a:ext cx="0" cy="0"/>
          <a:chOff x="0" y="0"/>
          <a:chExt cx="0" cy="0"/>
        </a:xfrm>
      </p:grpSpPr>
      <p:sp>
        <p:nvSpPr>
          <p:cNvPr id="543" name="Google Shape;543;p45"/>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5"/>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5"/>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5"/>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5"/>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5"/>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5"/>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5"/>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5"/>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5"/>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5"/>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5"/>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55"/>
        <p:cNvGrpSpPr/>
        <p:nvPr/>
      </p:nvGrpSpPr>
      <p:grpSpPr>
        <a:xfrm>
          <a:off x="0" y="0"/>
          <a:ext cx="0" cy="0"/>
          <a:chOff x="0" y="0"/>
          <a:chExt cx="0" cy="0"/>
        </a:xfrm>
      </p:grpSpPr>
      <p:sp>
        <p:nvSpPr>
          <p:cNvPr id="556" name="Google Shape;556;p46"/>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6"/>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6"/>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6"/>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6"/>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6"/>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6"/>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6"/>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6"/>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6"/>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6"/>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81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570"/>
        <p:cNvGrpSpPr/>
        <p:nvPr/>
      </p:nvGrpSpPr>
      <p:grpSpPr>
        <a:xfrm>
          <a:off x="0" y="0"/>
          <a:ext cx="0" cy="0"/>
          <a:chOff x="0" y="0"/>
          <a:chExt cx="0" cy="0"/>
        </a:xfrm>
      </p:grpSpPr>
      <p:sp>
        <p:nvSpPr>
          <p:cNvPr id="571" name="Google Shape;571;p48"/>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572" name="Google Shape;572;p48"/>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73" name="Google Shape;573;p48"/>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4" name="Google Shape;574;p48"/>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5" name="Google Shape;575;p48"/>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6" name="Google Shape;576;p48"/>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7" name="Google Shape;577;p48"/>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8" name="Google Shape;578;p48"/>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9" name="Google Shape;579;p48"/>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0" name="Google Shape;580;p48"/>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1" name="Google Shape;581;p48"/>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2" name="Google Shape;582;p48"/>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3" name="Google Shape;583;p48"/>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4" name="Google Shape;584;p48"/>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5" name="Google Shape;585;p48"/>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6" name="Google Shape;586;p48"/>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8"/>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8" name="Google Shape;588;p48"/>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9" name="Google Shape;589;p48"/>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0" name="Google Shape;590;p48"/>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1" name="Google Shape;591;p48"/>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2" name="Google Shape;592;p48"/>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3" name="Google Shape;593;p48"/>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4" name="Google Shape;594;p48"/>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595"/>
        <p:cNvGrpSpPr/>
        <p:nvPr/>
      </p:nvGrpSpPr>
      <p:grpSpPr>
        <a:xfrm>
          <a:off x="0" y="0"/>
          <a:ext cx="0" cy="0"/>
          <a:chOff x="0" y="0"/>
          <a:chExt cx="0" cy="0"/>
        </a:xfrm>
      </p:grpSpPr>
      <p:sp>
        <p:nvSpPr>
          <p:cNvPr id="596" name="Google Shape;596;p49"/>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7" name="Google Shape;597;p49"/>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598" name="Google Shape;598;p49"/>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9" name="Google Shape;599;p49"/>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0" name="Google Shape;600;p49"/>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1" name="Google Shape;601;p49"/>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2" name="Google Shape;602;p49"/>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3" name="Google Shape;603;p49"/>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4" name="Google Shape;604;p49"/>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49"/>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49"/>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49"/>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49"/>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9" name="Google Shape;609;p49"/>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0" name="Google Shape;610;p49"/>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1"/>
        <p:cNvGrpSpPr/>
        <p:nvPr/>
      </p:nvGrpSpPr>
      <p:grpSpPr>
        <a:xfrm>
          <a:off x="0" y="0"/>
          <a:ext cx="0" cy="0"/>
          <a:chOff x="0" y="0"/>
          <a:chExt cx="0" cy="0"/>
        </a:xfrm>
      </p:grpSpPr>
      <p:sp>
        <p:nvSpPr>
          <p:cNvPr id="612" name="Google Shape;612;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13" name="Google Shape;613;p50"/>
          <p:cNvSpPr txBox="1">
            <a:spLocks noGrp="1"/>
          </p:cNvSpPr>
          <p:nvPr>
            <p:ph type="body" idx="1"/>
          </p:nvPr>
        </p:nvSpPr>
        <p:spPr>
          <a:xfrm>
            <a:off x="923425" y="942800"/>
            <a:ext cx="7297200" cy="3663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434343"/>
              </a:buClr>
              <a:buSzPts val="1400"/>
              <a:buAutoNum type="arabicPeriod"/>
              <a:defRPr sz="1300">
                <a:solidFill>
                  <a:srgbClr val="434343"/>
                </a:solidFill>
              </a:defRPr>
            </a:lvl1pPr>
            <a:lvl2pPr marL="914400" lvl="1" indent="-317500">
              <a:lnSpc>
                <a:spcPct val="115000"/>
              </a:lnSpc>
              <a:spcBef>
                <a:spcPts val="0"/>
              </a:spcBef>
              <a:spcAft>
                <a:spcPts val="0"/>
              </a:spcAft>
              <a:buClr>
                <a:srgbClr val="434343"/>
              </a:buClr>
              <a:buSzPts val="1400"/>
              <a:buAutoNum type="alphaLcPeriod"/>
              <a:defRPr>
                <a:solidFill>
                  <a:srgbClr val="434343"/>
                </a:solidFill>
              </a:defRPr>
            </a:lvl2pPr>
            <a:lvl3pPr marL="1371600" lvl="2" indent="-317500">
              <a:lnSpc>
                <a:spcPct val="115000"/>
              </a:lnSpc>
              <a:spcBef>
                <a:spcPts val="0"/>
              </a:spcBef>
              <a:spcAft>
                <a:spcPts val="0"/>
              </a:spcAft>
              <a:buClr>
                <a:srgbClr val="434343"/>
              </a:buClr>
              <a:buSzPts val="1400"/>
              <a:buAutoNum type="romanLcPeriod"/>
              <a:defRPr>
                <a:solidFill>
                  <a:srgbClr val="434343"/>
                </a:solidFill>
              </a:defRPr>
            </a:lvl3pPr>
            <a:lvl4pPr marL="1828800" lvl="3" indent="-317500">
              <a:lnSpc>
                <a:spcPct val="115000"/>
              </a:lnSpc>
              <a:spcBef>
                <a:spcPts val="0"/>
              </a:spcBef>
              <a:spcAft>
                <a:spcPts val="0"/>
              </a:spcAft>
              <a:buClr>
                <a:srgbClr val="434343"/>
              </a:buClr>
              <a:buSzPts val="1400"/>
              <a:buAutoNum type="arabicPeriod"/>
              <a:defRPr>
                <a:solidFill>
                  <a:srgbClr val="434343"/>
                </a:solidFill>
              </a:defRPr>
            </a:lvl4pPr>
            <a:lvl5pPr marL="2286000" lvl="4" indent="-317500">
              <a:lnSpc>
                <a:spcPct val="115000"/>
              </a:lnSpc>
              <a:spcBef>
                <a:spcPts val="0"/>
              </a:spcBef>
              <a:spcAft>
                <a:spcPts val="0"/>
              </a:spcAft>
              <a:buClr>
                <a:srgbClr val="434343"/>
              </a:buClr>
              <a:buSzPts val="1400"/>
              <a:buAutoNum type="alphaLcPeriod"/>
              <a:defRPr>
                <a:solidFill>
                  <a:srgbClr val="434343"/>
                </a:solidFill>
              </a:defRPr>
            </a:lvl5pPr>
            <a:lvl6pPr marL="2743200" lvl="5" indent="-317500">
              <a:lnSpc>
                <a:spcPct val="115000"/>
              </a:lnSpc>
              <a:spcBef>
                <a:spcPts val="0"/>
              </a:spcBef>
              <a:spcAft>
                <a:spcPts val="0"/>
              </a:spcAft>
              <a:buClr>
                <a:srgbClr val="434343"/>
              </a:buClr>
              <a:buSzPts val="1400"/>
              <a:buAutoNum type="romanLcPeriod"/>
              <a:defRPr>
                <a:solidFill>
                  <a:srgbClr val="434343"/>
                </a:solidFill>
              </a:defRPr>
            </a:lvl6pPr>
            <a:lvl7pPr marL="3200400" lvl="6" indent="-317500">
              <a:lnSpc>
                <a:spcPct val="115000"/>
              </a:lnSpc>
              <a:spcBef>
                <a:spcPts val="0"/>
              </a:spcBef>
              <a:spcAft>
                <a:spcPts val="0"/>
              </a:spcAft>
              <a:buClr>
                <a:srgbClr val="434343"/>
              </a:buClr>
              <a:buSzPts val="1400"/>
              <a:buAutoNum type="arabicPeriod"/>
              <a:defRPr>
                <a:solidFill>
                  <a:srgbClr val="434343"/>
                </a:solidFill>
              </a:defRPr>
            </a:lvl7pPr>
            <a:lvl8pPr marL="3657600" lvl="7" indent="-317500">
              <a:lnSpc>
                <a:spcPct val="115000"/>
              </a:lnSpc>
              <a:spcBef>
                <a:spcPts val="0"/>
              </a:spcBef>
              <a:spcAft>
                <a:spcPts val="0"/>
              </a:spcAft>
              <a:buClr>
                <a:srgbClr val="434343"/>
              </a:buClr>
              <a:buSzPts val="1400"/>
              <a:buAutoNum type="alphaLcPeriod"/>
              <a:defRPr>
                <a:solidFill>
                  <a:srgbClr val="434343"/>
                </a:solidFill>
              </a:defRPr>
            </a:lvl8pPr>
            <a:lvl9pPr marL="4114800" lvl="8" indent="-317500">
              <a:lnSpc>
                <a:spcPct val="115000"/>
              </a:lnSpc>
              <a:spcBef>
                <a:spcPts val="0"/>
              </a:spcBef>
              <a:spcAft>
                <a:spcPts val="0"/>
              </a:spcAft>
              <a:buClr>
                <a:srgbClr val="434343"/>
              </a:buClr>
              <a:buSzPts val="1400"/>
              <a:buAutoNum type="romanLcPeriod"/>
              <a:defRPr>
                <a:solidFill>
                  <a:srgbClr val="434343"/>
                </a:solidFill>
              </a:defRPr>
            </a:lvl9pPr>
          </a:lstStyle>
          <a:p>
            <a:endParaRPr/>
          </a:p>
        </p:txBody>
      </p:sp>
      <p:sp>
        <p:nvSpPr>
          <p:cNvPr id="614" name="Google Shape;614;p50"/>
          <p:cNvSpPr/>
          <p:nvPr/>
        </p:nvSpPr>
        <p:spPr>
          <a:xfrm rot="5400000" flipH="1">
            <a:off x="-191825" y="46360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50"/>
          <p:cNvSpPr/>
          <p:nvPr/>
        </p:nvSpPr>
        <p:spPr>
          <a:xfrm flipH="1">
            <a:off x="125450" y="3425304"/>
            <a:ext cx="543900" cy="1718100"/>
          </a:xfrm>
          <a:prstGeom prst="rect">
            <a:avLst/>
          </a:prstGeom>
          <a:solidFill>
            <a:schemeClr val="accen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50"/>
          <p:cNvSpPr/>
          <p:nvPr/>
        </p:nvSpPr>
        <p:spPr>
          <a:xfrm flipH="1">
            <a:off x="178986" y="2868539"/>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50"/>
          <p:cNvSpPr/>
          <p:nvPr/>
        </p:nvSpPr>
        <p:spPr>
          <a:xfrm flipH="1">
            <a:off x="-16725" y="2259"/>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50"/>
          <p:cNvSpPr/>
          <p:nvPr/>
        </p:nvSpPr>
        <p:spPr>
          <a:xfrm>
            <a:off x="-11051" y="-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50"/>
          <p:cNvSpPr/>
          <p:nvPr/>
        </p:nvSpPr>
        <p:spPr>
          <a:xfrm flipH="1">
            <a:off x="8484612" y="801326"/>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50"/>
          <p:cNvSpPr/>
          <p:nvPr/>
        </p:nvSpPr>
        <p:spPr>
          <a:xfrm rot="-5400000" flipH="1">
            <a:off x="8259237" y="213376"/>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50"/>
          <p:cNvSpPr/>
          <p:nvPr/>
        </p:nvSpPr>
        <p:spPr>
          <a:xfrm flipH="1">
            <a:off x="8535418" y="4568881"/>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50"/>
          <p:cNvSpPr/>
          <p:nvPr/>
        </p:nvSpPr>
        <p:spPr>
          <a:xfrm rot="10800000" flipH="1">
            <a:off x="7854612" y="-658399"/>
            <a:ext cx="1261500" cy="1289400"/>
          </a:xfrm>
          <a:prstGeom prst="pie">
            <a:avLst>
              <a:gd name="adj1" fmla="val 10793291"/>
              <a:gd name="adj2" fmla="val 16200000"/>
            </a:avLst>
          </a:prstGeom>
          <a:solidFill>
            <a:schemeClr val="accent4"/>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9"/>
        <p:cNvGrpSpPr/>
        <p:nvPr/>
      </p:nvGrpSpPr>
      <p:grpSpPr>
        <a:xfrm>
          <a:off x="0" y="0"/>
          <a:ext cx="0" cy="0"/>
          <a:chOff x="0" y="0"/>
          <a:chExt cx="0" cy="0"/>
        </a:xfrm>
      </p:grpSpPr>
      <p:sp>
        <p:nvSpPr>
          <p:cNvPr id="640" name="Google Shape;640;p52"/>
          <p:cNvSpPr txBox="1">
            <a:spLocks noGrp="1"/>
          </p:cNvSpPr>
          <p:nvPr>
            <p:ph type="title"/>
          </p:nvPr>
        </p:nvSpPr>
        <p:spPr>
          <a:xfrm>
            <a:off x="720000" y="407159"/>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1" name="Google Shape;641;p52"/>
          <p:cNvSpPr/>
          <p:nvPr/>
        </p:nvSpPr>
        <p:spPr>
          <a:xfrm rot="10800000" flipH="1">
            <a:off x="8128438"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52"/>
          <p:cNvSpPr/>
          <p:nvPr/>
        </p:nvSpPr>
        <p:spPr>
          <a:xfrm rot="10800000" flipH="1">
            <a:off x="8377601"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52"/>
          <p:cNvSpPr/>
          <p:nvPr/>
        </p:nvSpPr>
        <p:spPr>
          <a:xfrm rot="10800000" flipH="1">
            <a:off x="8508297"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52"/>
          <p:cNvSpPr/>
          <p:nvPr/>
        </p:nvSpPr>
        <p:spPr>
          <a:xfrm rot="5400000" flipH="1">
            <a:off x="8290887" y="46361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5" name="Google Shape;645;p52"/>
          <p:cNvSpPr/>
          <p:nvPr/>
        </p:nvSpPr>
        <p:spPr>
          <a:xfrm flipH="1">
            <a:off x="8608162"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52"/>
          <p:cNvSpPr/>
          <p:nvPr/>
        </p:nvSpPr>
        <p:spPr>
          <a:xfrm rot="10800000">
            <a:off x="-2" y="385182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52"/>
          <p:cNvSpPr/>
          <p:nvPr/>
        </p:nvSpPr>
        <p:spPr>
          <a:xfrm rot="10800000" flipH="1">
            <a:off x="5672"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52"/>
          <p:cNvSpPr/>
          <p:nvPr/>
        </p:nvSpPr>
        <p:spPr>
          <a:xfrm rot="-5400000" flipH="1">
            <a:off x="390749" y="-287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52"/>
          <p:cNvSpPr/>
          <p:nvPr/>
        </p:nvSpPr>
        <p:spPr>
          <a:xfrm rot="10800000" flipH="1">
            <a:off x="8074"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52"/>
          <p:cNvSpPr/>
          <p:nvPr/>
        </p:nvSpPr>
        <p:spPr>
          <a:xfrm rot="10800000" flipH="1">
            <a:off x="61638" y="18380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1"/>
        <p:cNvGrpSpPr/>
        <p:nvPr/>
      </p:nvGrpSpPr>
      <p:grpSpPr>
        <a:xfrm>
          <a:off x="0" y="0"/>
          <a:ext cx="0" cy="0"/>
          <a:chOff x="0" y="0"/>
          <a:chExt cx="0" cy="0"/>
        </a:xfrm>
      </p:grpSpPr>
      <p:sp>
        <p:nvSpPr>
          <p:cNvPr id="652" name="Google Shape;652;p53"/>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53" name="Google Shape;653;p53"/>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434343"/>
              </a:buClr>
              <a:buSzPts val="1400"/>
              <a:buChar char="●"/>
              <a:defRPr sz="1400"/>
            </a:lvl1pPr>
            <a:lvl2pPr marL="914400" lvl="1" indent="-317500">
              <a:lnSpc>
                <a:spcPct val="115000"/>
              </a:lnSpc>
              <a:spcBef>
                <a:spcPts val="0"/>
              </a:spcBef>
              <a:spcAft>
                <a:spcPts val="0"/>
              </a:spcAft>
              <a:buClr>
                <a:srgbClr val="434343"/>
              </a:buClr>
              <a:buSzPts val="1400"/>
              <a:buChar char="○"/>
              <a:defRPr>
                <a:solidFill>
                  <a:srgbClr val="434343"/>
                </a:solidFill>
              </a:defRPr>
            </a:lvl2pPr>
            <a:lvl3pPr marL="1371600" lvl="2" indent="-317500">
              <a:lnSpc>
                <a:spcPct val="115000"/>
              </a:lnSpc>
              <a:spcBef>
                <a:spcPts val="0"/>
              </a:spcBef>
              <a:spcAft>
                <a:spcPts val="0"/>
              </a:spcAft>
              <a:buClr>
                <a:srgbClr val="434343"/>
              </a:buClr>
              <a:buSzPts val="1400"/>
              <a:buChar char="■"/>
              <a:defRPr>
                <a:solidFill>
                  <a:srgbClr val="434343"/>
                </a:solidFill>
              </a:defRPr>
            </a:lvl3pPr>
            <a:lvl4pPr marL="1828800" lvl="3" indent="-317500">
              <a:lnSpc>
                <a:spcPct val="115000"/>
              </a:lnSpc>
              <a:spcBef>
                <a:spcPts val="0"/>
              </a:spcBef>
              <a:spcAft>
                <a:spcPts val="0"/>
              </a:spcAft>
              <a:buClr>
                <a:srgbClr val="434343"/>
              </a:buClr>
              <a:buSzPts val="1400"/>
              <a:buChar char="●"/>
              <a:defRPr>
                <a:solidFill>
                  <a:srgbClr val="434343"/>
                </a:solidFill>
              </a:defRPr>
            </a:lvl4pPr>
            <a:lvl5pPr marL="2286000" lvl="4" indent="-317500">
              <a:lnSpc>
                <a:spcPct val="115000"/>
              </a:lnSpc>
              <a:spcBef>
                <a:spcPts val="0"/>
              </a:spcBef>
              <a:spcAft>
                <a:spcPts val="0"/>
              </a:spcAft>
              <a:buClr>
                <a:srgbClr val="434343"/>
              </a:buClr>
              <a:buSzPts val="1400"/>
              <a:buChar char="○"/>
              <a:defRPr>
                <a:solidFill>
                  <a:srgbClr val="434343"/>
                </a:solidFill>
              </a:defRPr>
            </a:lvl5pPr>
            <a:lvl6pPr marL="2743200" lvl="5" indent="-317500">
              <a:lnSpc>
                <a:spcPct val="115000"/>
              </a:lnSpc>
              <a:spcBef>
                <a:spcPts val="0"/>
              </a:spcBef>
              <a:spcAft>
                <a:spcPts val="0"/>
              </a:spcAft>
              <a:buClr>
                <a:srgbClr val="434343"/>
              </a:buClr>
              <a:buSzPts val="1400"/>
              <a:buChar char="■"/>
              <a:defRPr>
                <a:solidFill>
                  <a:srgbClr val="434343"/>
                </a:solidFill>
              </a:defRPr>
            </a:lvl6pPr>
            <a:lvl7pPr marL="3200400" lvl="6" indent="-317500">
              <a:lnSpc>
                <a:spcPct val="115000"/>
              </a:lnSpc>
              <a:spcBef>
                <a:spcPts val="0"/>
              </a:spcBef>
              <a:spcAft>
                <a:spcPts val="0"/>
              </a:spcAft>
              <a:buClr>
                <a:srgbClr val="434343"/>
              </a:buClr>
              <a:buSzPts val="1400"/>
              <a:buChar char="●"/>
              <a:defRPr>
                <a:solidFill>
                  <a:srgbClr val="434343"/>
                </a:solidFill>
              </a:defRPr>
            </a:lvl7pPr>
            <a:lvl8pPr marL="3657600" lvl="7" indent="-317500">
              <a:lnSpc>
                <a:spcPct val="115000"/>
              </a:lnSpc>
              <a:spcBef>
                <a:spcPts val="0"/>
              </a:spcBef>
              <a:spcAft>
                <a:spcPts val="0"/>
              </a:spcAft>
              <a:buClr>
                <a:srgbClr val="434343"/>
              </a:buClr>
              <a:buSzPts val="1400"/>
              <a:buChar char="○"/>
              <a:defRPr>
                <a:solidFill>
                  <a:srgbClr val="434343"/>
                </a:solidFill>
              </a:defRPr>
            </a:lvl8pPr>
            <a:lvl9pPr marL="4114800" lvl="8" indent="-31750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54" name="Google Shape;654;p53"/>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5" name="Google Shape;655;p53"/>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6" name="Google Shape;656;p53"/>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7" name="Google Shape;657;p53"/>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8" name="Google Shape;658;p53"/>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9"/>
        <p:cNvGrpSpPr/>
        <p:nvPr/>
      </p:nvGrpSpPr>
      <p:grpSpPr>
        <a:xfrm>
          <a:off x="0" y="0"/>
          <a:ext cx="0" cy="0"/>
          <a:chOff x="0" y="0"/>
          <a:chExt cx="0" cy="0"/>
        </a:xfrm>
      </p:grpSpPr>
      <p:sp>
        <p:nvSpPr>
          <p:cNvPr id="660" name="Google Shape;660;p54"/>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61" name="Google Shape;661;p54"/>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2" name="Google Shape;662;p54"/>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3" name="Google Shape;663;p54"/>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4" name="Google Shape;664;p54"/>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5" name="Google Shape;665;p54"/>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6" name="Google Shape;666;p54"/>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7" name="Google Shape;667;p54"/>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8" name="Google Shape;668;p54"/>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9" name="Google Shape;669;p54"/>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0" name="Google Shape;670;p54"/>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1" name="Google Shape;671;p54"/>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2" name="Google Shape;672;p54"/>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3" name="Google Shape;673;p54"/>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4" name="Google Shape;674;p54"/>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5" name="Google Shape;675;p54"/>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6"/>
        <p:cNvGrpSpPr/>
        <p:nvPr/>
      </p:nvGrpSpPr>
      <p:grpSpPr>
        <a:xfrm>
          <a:off x="0" y="0"/>
          <a:ext cx="0" cy="0"/>
          <a:chOff x="0" y="0"/>
          <a:chExt cx="0" cy="0"/>
        </a:xfrm>
      </p:grpSpPr>
      <p:sp>
        <p:nvSpPr>
          <p:cNvPr id="677" name="Google Shape;677;p55"/>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solidFill>
                  <a:srgbClr val="3B3B3B"/>
                </a:solidFill>
                <a:highlight>
                  <a:schemeClr val="accent1"/>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78" name="Google Shape;678;p55"/>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79" name="Google Shape;679;p55"/>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55"/>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55"/>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2" name="Google Shape;682;p55"/>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55"/>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55"/>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55"/>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55"/>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55"/>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55"/>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9" name="Google Shape;689;p55"/>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0"/>
        <p:cNvGrpSpPr/>
        <p:nvPr/>
      </p:nvGrpSpPr>
      <p:grpSpPr>
        <a:xfrm>
          <a:off x="0" y="0"/>
          <a:ext cx="0" cy="0"/>
          <a:chOff x="0" y="0"/>
          <a:chExt cx="0" cy="0"/>
        </a:xfrm>
      </p:grpSpPr>
      <p:sp>
        <p:nvSpPr>
          <p:cNvPr id="691" name="Google Shape;691;p56"/>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2"/>
        <p:cNvGrpSpPr/>
        <p:nvPr/>
      </p:nvGrpSpPr>
      <p:grpSpPr>
        <a:xfrm>
          <a:off x="0" y="0"/>
          <a:ext cx="0" cy="0"/>
          <a:chOff x="0" y="0"/>
          <a:chExt cx="0" cy="0"/>
        </a:xfrm>
      </p:grpSpPr>
      <p:sp>
        <p:nvSpPr>
          <p:cNvPr id="693" name="Google Shape;693;p57"/>
          <p:cNvSpPr txBox="1">
            <a:spLocks noGrp="1"/>
          </p:cNvSpPr>
          <p:nvPr>
            <p:ph type="title" hasCustomPrompt="1"/>
          </p:nvPr>
        </p:nvSpPr>
        <p:spPr>
          <a:xfrm>
            <a:off x="1924175" y="1458900"/>
            <a:ext cx="5295600" cy="1754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dk2"/>
                </a:solidFill>
                <a:highlight>
                  <a:schemeClr val="accen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4" name="Google Shape;694;p57"/>
          <p:cNvSpPr txBox="1">
            <a:spLocks noGrp="1"/>
          </p:cNvSpPr>
          <p:nvPr>
            <p:ph type="subTitle" idx="1"/>
          </p:nvPr>
        </p:nvSpPr>
        <p:spPr>
          <a:xfrm>
            <a:off x="1924175" y="3168025"/>
            <a:ext cx="5295600" cy="471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95" name="Google Shape;695;p57"/>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6" name="Google Shape;696;p57"/>
          <p:cNvSpPr/>
          <p:nvPr/>
        </p:nvSpPr>
        <p:spPr>
          <a:xfrm rot="10800000">
            <a:off x="7867788" y="239431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57"/>
          <p:cNvSpPr/>
          <p:nvPr/>
        </p:nvSpPr>
        <p:spPr>
          <a:xfrm flipH="1">
            <a:off x="7977986" y="245685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57"/>
          <p:cNvSpPr/>
          <p:nvPr/>
        </p:nvSpPr>
        <p:spPr>
          <a:xfrm rot="-5400000" flipH="1">
            <a:off x="7604886" y="3611750"/>
            <a:ext cx="590100" cy="24927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57"/>
          <p:cNvSpPr/>
          <p:nvPr/>
        </p:nvSpPr>
        <p:spPr>
          <a:xfrm flipH="1">
            <a:off x="7409052" y="3670650"/>
            <a:ext cx="1098000" cy="8955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57"/>
          <p:cNvSpPr/>
          <p:nvPr/>
        </p:nvSpPr>
        <p:spPr>
          <a:xfrm flipH="1">
            <a:off x="8624686" y="391602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57"/>
          <p:cNvSpPr/>
          <p:nvPr/>
        </p:nvSpPr>
        <p:spPr>
          <a:xfrm flipH="1">
            <a:off x="-2182" y="1482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57"/>
          <p:cNvSpPr/>
          <p:nvPr/>
        </p:nvSpPr>
        <p:spPr>
          <a:xfrm>
            <a:off x="3492" y="1480256"/>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57"/>
          <p:cNvSpPr/>
          <p:nvPr/>
        </p:nvSpPr>
        <p:spPr>
          <a:xfrm rot="5400000" flipH="1">
            <a:off x="945150" y="-959845"/>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4" name="Google Shape;704;p57"/>
          <p:cNvSpPr/>
          <p:nvPr/>
        </p:nvSpPr>
        <p:spPr>
          <a:xfrm rot="10800000" flipH="1">
            <a:off x="642824" y="587030"/>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5" name="Google Shape;705;p57"/>
          <p:cNvSpPr/>
          <p:nvPr/>
        </p:nvSpPr>
        <p:spPr>
          <a:xfrm rot="10800000" flipH="1">
            <a:off x="71894" y="783850"/>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6"/>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07"/>
        <p:cNvGrpSpPr/>
        <p:nvPr/>
      </p:nvGrpSpPr>
      <p:grpSpPr>
        <a:xfrm>
          <a:off x="0" y="0"/>
          <a:ext cx="0" cy="0"/>
          <a:chOff x="0" y="0"/>
          <a:chExt cx="0" cy="0"/>
        </a:xfrm>
      </p:grpSpPr>
      <p:sp>
        <p:nvSpPr>
          <p:cNvPr id="708" name="Google Shape;708;p59"/>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09" name="Google Shape;709;p59"/>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600" b="1">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0" name="Google Shape;710;p59"/>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11" name="Google Shape;711;p59"/>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2" name="Google Shape;712;p59"/>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600" b="1">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3" name="Google Shape;713;p59"/>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14" name="Google Shape;714;p59"/>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5" name="Google Shape;715;p59"/>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600" b="1">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6" name="Google Shape;716;p59"/>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17" name="Google Shape;717;p59"/>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8" name="Google Shape;718;p59"/>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600" b="1">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9" name="Google Shape;719;p59"/>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20" name="Google Shape;720;p59"/>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21" name="Google Shape;721;p59"/>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2" name="Google Shape;722;p59"/>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3" name="Google Shape;723;p59"/>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4" name="Google Shape;724;p59"/>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5" name="Google Shape;725;p59"/>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6" name="Google Shape;726;p59"/>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7" name="Google Shape;727;p59"/>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8" name="Google Shape;728;p59"/>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9" name="Google Shape;729;p59"/>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0" name="Google Shape;730;p59"/>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31"/>
        <p:cNvGrpSpPr/>
        <p:nvPr/>
      </p:nvGrpSpPr>
      <p:grpSpPr>
        <a:xfrm>
          <a:off x="0" y="0"/>
          <a:ext cx="0" cy="0"/>
          <a:chOff x="0" y="0"/>
          <a:chExt cx="0" cy="0"/>
        </a:xfrm>
      </p:grpSpPr>
      <p:sp>
        <p:nvSpPr>
          <p:cNvPr id="732" name="Google Shape;732;p60"/>
          <p:cNvSpPr txBox="1">
            <a:spLocks noGrp="1"/>
          </p:cNvSpPr>
          <p:nvPr>
            <p:ph type="title"/>
          </p:nvPr>
        </p:nvSpPr>
        <p:spPr>
          <a:xfrm>
            <a:off x="2290025" y="3342763"/>
            <a:ext cx="4563900" cy="5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733" name="Google Shape;733;p60"/>
          <p:cNvSpPr txBox="1">
            <a:spLocks noGrp="1"/>
          </p:cNvSpPr>
          <p:nvPr>
            <p:ph type="subTitle" idx="1"/>
          </p:nvPr>
        </p:nvSpPr>
        <p:spPr>
          <a:xfrm>
            <a:off x="1998050" y="1345050"/>
            <a:ext cx="5148000" cy="1740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34" name="Google Shape;734;p60"/>
          <p:cNvSpPr/>
          <p:nvPr/>
        </p:nvSpPr>
        <p:spPr>
          <a:xfrm flipH="1">
            <a:off x="-16725" y="117385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5" name="Google Shape;735;p60"/>
          <p:cNvSpPr/>
          <p:nvPr/>
        </p:nvSpPr>
        <p:spPr>
          <a:xfrm flipH="1">
            <a:off x="-11051" y="2461506"/>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6" name="Google Shape;736;p60"/>
          <p:cNvSpPr/>
          <p:nvPr/>
        </p:nvSpPr>
        <p:spPr>
          <a:xfrm>
            <a:off x="-11051" y="117158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7" name="Google Shape;737;p60"/>
          <p:cNvSpPr/>
          <p:nvPr/>
        </p:nvSpPr>
        <p:spPr>
          <a:xfrm rot="10800000" flipH="1">
            <a:off x="704051" y="19343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8" name="Google Shape;738;p60"/>
          <p:cNvSpPr/>
          <p:nvPr/>
        </p:nvSpPr>
        <p:spPr>
          <a:xfrm rot="5400000" flipH="1">
            <a:off x="940351" y="-951300"/>
            <a:ext cx="590100" cy="24927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9" name="Google Shape;739;p60"/>
          <p:cNvSpPr/>
          <p:nvPr/>
        </p:nvSpPr>
        <p:spPr>
          <a:xfrm rot="10800000" flipH="1">
            <a:off x="628275" y="586875"/>
            <a:ext cx="1098000" cy="5847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0" name="Google Shape;740;p60"/>
          <p:cNvSpPr/>
          <p:nvPr/>
        </p:nvSpPr>
        <p:spPr>
          <a:xfrm rot="10800000">
            <a:off x="7402137" y="451717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1" name="Google Shape;741;p60"/>
          <p:cNvSpPr/>
          <p:nvPr/>
        </p:nvSpPr>
        <p:spPr>
          <a:xfrm>
            <a:off x="7848119" y="1485520"/>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2" name="Google Shape;742;p60"/>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3" name="Google Shape;743;p60"/>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4" name="Google Shape;744;p60"/>
          <p:cNvSpPr/>
          <p:nvPr/>
        </p:nvSpPr>
        <p:spPr>
          <a:xfrm rot="-5400000">
            <a:off x="8267287" y="4284225"/>
            <a:ext cx="1098000" cy="6459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5" name="Google Shape;745;p60"/>
          <p:cNvSpPr/>
          <p:nvPr/>
        </p:nvSpPr>
        <p:spPr>
          <a:xfrm flipH="1">
            <a:off x="7853245"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6" name="Google Shape;746;p60"/>
          <p:cNvSpPr/>
          <p:nvPr/>
        </p:nvSpPr>
        <p:spPr>
          <a:xfrm rot="10800000">
            <a:off x="8610143" y="292324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7" name="Google Shape;747;p60"/>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48"/>
        <p:cNvGrpSpPr/>
        <p:nvPr/>
      </p:nvGrpSpPr>
      <p:grpSpPr>
        <a:xfrm>
          <a:off x="0" y="0"/>
          <a:ext cx="0" cy="0"/>
          <a:chOff x="0" y="0"/>
          <a:chExt cx="0" cy="0"/>
        </a:xfrm>
      </p:grpSpPr>
      <p:sp>
        <p:nvSpPr>
          <p:cNvPr id="749" name="Google Shape;749;p61"/>
          <p:cNvSpPr txBox="1">
            <a:spLocks noGrp="1"/>
          </p:cNvSpPr>
          <p:nvPr>
            <p:ph type="subTitle" idx="1"/>
          </p:nvPr>
        </p:nvSpPr>
        <p:spPr>
          <a:xfrm>
            <a:off x="2786250" y="2747800"/>
            <a:ext cx="3571500" cy="135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0" name="Google Shape;750;p61"/>
          <p:cNvSpPr txBox="1">
            <a:spLocks noGrp="1"/>
          </p:cNvSpPr>
          <p:nvPr>
            <p:ph type="title"/>
          </p:nvPr>
        </p:nvSpPr>
        <p:spPr>
          <a:xfrm>
            <a:off x="720000" y="408474"/>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51" name="Google Shape;751;p61"/>
          <p:cNvSpPr/>
          <p:nvPr/>
        </p:nvSpPr>
        <p:spPr>
          <a:xfrm flipH="1">
            <a:off x="8093650"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2" name="Google Shape;752;p61"/>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3" name="Google Shape;753;p61"/>
          <p:cNvSpPr/>
          <p:nvPr/>
        </p:nvSpPr>
        <p:spPr>
          <a:xfrm rot="10800000" flipH="1">
            <a:off x="7867788" y="2574969"/>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4" name="Google Shape;754;p61"/>
          <p:cNvSpPr/>
          <p:nvPr/>
        </p:nvSpPr>
        <p:spPr>
          <a:xfrm flipH="1">
            <a:off x="8507086" y="2284575"/>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5" name="Google Shape;755;p61"/>
          <p:cNvSpPr/>
          <p:nvPr/>
        </p:nvSpPr>
        <p:spPr>
          <a:xfrm rot="10800000">
            <a:off x="7867788"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6" name="Google Shape;756;p61"/>
          <p:cNvSpPr/>
          <p:nvPr/>
        </p:nvSpPr>
        <p:spPr>
          <a:xfrm flipH="1">
            <a:off x="797798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7" name="Google Shape;757;p61"/>
          <p:cNvSpPr/>
          <p:nvPr/>
        </p:nvSpPr>
        <p:spPr>
          <a:xfrm rot="10800000" flipH="1">
            <a:off x="8500587"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8" name="Google Shape;758;p61"/>
          <p:cNvSpPr/>
          <p:nvPr/>
        </p:nvSpPr>
        <p:spPr>
          <a:xfrm rot="10800000">
            <a:off x="-2182" y="127685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9" name="Google Shape;759;p61"/>
          <p:cNvSpPr/>
          <p:nvPr/>
        </p:nvSpPr>
        <p:spPr>
          <a:xfrm rot="10800000">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0" name="Google Shape;760;p61"/>
          <p:cNvSpPr/>
          <p:nvPr/>
        </p:nvSpPr>
        <p:spPr>
          <a:xfrm rot="10800000" flipH="1">
            <a:off x="3492" y="128992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1" name="Google Shape;761;p61"/>
          <p:cNvSpPr/>
          <p:nvPr/>
        </p:nvSpPr>
        <p:spPr>
          <a:xfrm>
            <a:off x="71894"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2" name="Google Shape;762;p61"/>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3" name="Google Shape;763;p61"/>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4" name="Google Shape;764;p61"/>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765"/>
        <p:cNvGrpSpPr/>
        <p:nvPr/>
      </p:nvGrpSpPr>
      <p:grpSpPr>
        <a:xfrm>
          <a:off x="0" y="0"/>
          <a:ext cx="0" cy="0"/>
          <a:chOff x="0" y="0"/>
          <a:chExt cx="0" cy="0"/>
        </a:xfrm>
      </p:grpSpPr>
      <p:sp>
        <p:nvSpPr>
          <p:cNvPr id="766" name="Google Shape;766;p62"/>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7" name="Google Shape;767;p62"/>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8" name="Google Shape;768;p62"/>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9" name="Google Shape;769;p62"/>
          <p:cNvSpPr txBox="1">
            <a:spLocks noGrp="1"/>
          </p:cNvSpPr>
          <p:nvPr>
            <p:ph type="subTitle" idx="1"/>
          </p:nvPr>
        </p:nvSpPr>
        <p:spPr>
          <a:xfrm>
            <a:off x="4681025" y="1827375"/>
            <a:ext cx="2473800" cy="148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0" name="Google Shape;770;p62"/>
          <p:cNvSpPr txBox="1">
            <a:spLocks noGrp="1"/>
          </p:cNvSpPr>
          <p:nvPr>
            <p:ph type="title"/>
          </p:nvPr>
        </p:nvSpPr>
        <p:spPr>
          <a:xfrm>
            <a:off x="1989163" y="2285400"/>
            <a:ext cx="2473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71" name="Google Shape;771;p62"/>
          <p:cNvSpPr/>
          <p:nvPr/>
        </p:nvSpPr>
        <p:spPr>
          <a:xfrm rot="10800000" flipH="1">
            <a:off x="8128438"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2" name="Google Shape;772;p62"/>
          <p:cNvSpPr/>
          <p:nvPr/>
        </p:nvSpPr>
        <p:spPr>
          <a:xfrm rot="10800000" flipH="1">
            <a:off x="8377601" y="96828"/>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3" name="Google Shape;773;p62"/>
          <p:cNvSpPr/>
          <p:nvPr/>
        </p:nvSpPr>
        <p:spPr>
          <a:xfrm rot="10800000" flipH="1">
            <a:off x="8508297" y="127437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4" name="Google Shape;774;p62"/>
          <p:cNvSpPr/>
          <p:nvPr/>
        </p:nvSpPr>
        <p:spPr>
          <a:xfrm rot="-5400000">
            <a:off x="8331400" y="4322787"/>
            <a:ext cx="11052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5" name="Google Shape;775;p62"/>
          <p:cNvSpPr/>
          <p:nvPr/>
        </p:nvSpPr>
        <p:spPr>
          <a:xfrm>
            <a:off x="8107412" y="3425400"/>
            <a:ext cx="543900" cy="1718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6" name="Google Shape;776;p62"/>
          <p:cNvSpPr/>
          <p:nvPr/>
        </p:nvSpPr>
        <p:spPr>
          <a:xfrm>
            <a:off x="-2" y="27687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7" name="Google Shape;777;p62"/>
          <p:cNvSpPr/>
          <p:nvPr/>
        </p:nvSpPr>
        <p:spPr>
          <a:xfrm flipH="1">
            <a:off x="5124" y="2766500"/>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8" name="Google Shape;778;p62"/>
          <p:cNvSpPr/>
          <p:nvPr/>
        </p:nvSpPr>
        <p:spPr>
          <a:xfrm rot="5400000">
            <a:off x="28799" y="-287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9" name="Google Shape;779;p62"/>
          <p:cNvSpPr/>
          <p:nvPr/>
        </p:nvSpPr>
        <p:spPr>
          <a:xfrm rot="10800000">
            <a:off x="346074"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0" name="Google Shape;780;p62"/>
          <p:cNvSpPr/>
          <p:nvPr/>
        </p:nvSpPr>
        <p:spPr>
          <a:xfrm rot="10800000">
            <a:off x="399609" y="18380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1" name="Google Shape;781;p62"/>
          <p:cNvSpPr/>
          <p:nvPr/>
        </p:nvSpPr>
        <p:spPr>
          <a:xfrm rot="10800000" flipH="1">
            <a:off x="8012988" y="21467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782"/>
        <p:cNvGrpSpPr/>
        <p:nvPr/>
      </p:nvGrpSpPr>
      <p:grpSpPr>
        <a:xfrm>
          <a:off x="0" y="0"/>
          <a:ext cx="0" cy="0"/>
          <a:chOff x="0" y="0"/>
          <a:chExt cx="0" cy="0"/>
        </a:xfrm>
      </p:grpSpPr>
      <p:sp>
        <p:nvSpPr>
          <p:cNvPr id="783" name="Google Shape;783;p63"/>
          <p:cNvSpPr txBox="1">
            <a:spLocks noGrp="1"/>
          </p:cNvSpPr>
          <p:nvPr>
            <p:ph type="subTitle" idx="1"/>
          </p:nvPr>
        </p:nvSpPr>
        <p:spPr>
          <a:xfrm>
            <a:off x="1462500" y="3872325"/>
            <a:ext cx="6219000" cy="73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4" name="Google Shape;784;p63"/>
          <p:cNvSpPr txBox="1">
            <a:spLocks noGrp="1"/>
          </p:cNvSpPr>
          <p:nvPr>
            <p:ph type="title"/>
          </p:nvPr>
        </p:nvSpPr>
        <p:spPr>
          <a:xfrm>
            <a:off x="720000" y="408474"/>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85" name="Google Shape;785;p63"/>
          <p:cNvSpPr/>
          <p:nvPr/>
        </p:nvSpPr>
        <p:spPr>
          <a:xfrm rot="10800000">
            <a:off x="-14700"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6" name="Google Shape;786;p63"/>
          <p:cNvSpPr/>
          <p:nvPr/>
        </p:nvSpPr>
        <p:spPr>
          <a:xfrm rot="5400000">
            <a:off x="-238421" y="229500"/>
            <a:ext cx="10980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7" name="Google Shape;787;p63"/>
          <p:cNvSpPr/>
          <p:nvPr/>
        </p:nvSpPr>
        <p:spPr>
          <a:xfrm rot="10800000" flipH="1">
            <a:off x="-9026"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8" name="Google Shape;788;p63"/>
          <p:cNvSpPr/>
          <p:nvPr/>
        </p:nvSpPr>
        <p:spPr>
          <a:xfrm>
            <a:off x="70607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9" name="Google Shape;789;p63"/>
          <p:cNvSpPr/>
          <p:nvPr/>
        </p:nvSpPr>
        <p:spPr>
          <a:xfrm rot="10800000">
            <a:off x="-14450"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0" name="Google Shape;790;p63"/>
          <p:cNvSpPr/>
          <p:nvPr/>
        </p:nvSpPr>
        <p:spPr>
          <a:xfrm flipH="1">
            <a:off x="7480362" y="-3025"/>
            <a:ext cx="1098000" cy="639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1" name="Google Shape;791;p63"/>
          <p:cNvSpPr/>
          <p:nvPr/>
        </p:nvSpPr>
        <p:spPr>
          <a:xfrm rot="-5400000" flipH="1">
            <a:off x="8269312" y="223025"/>
            <a:ext cx="1098000" cy="6459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2" name="Google Shape;792;p63"/>
          <p:cNvSpPr/>
          <p:nvPr/>
        </p:nvSpPr>
        <p:spPr>
          <a:xfrm flipH="1">
            <a:off x="6878618" y="898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3" name="Google Shape;793;p63"/>
          <p:cNvSpPr/>
          <p:nvPr/>
        </p:nvSpPr>
        <p:spPr>
          <a:xfrm rot="-5400000" flipH="1">
            <a:off x="8292225" y="4290300"/>
            <a:ext cx="501900" cy="12177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4" name="Google Shape;794;p63"/>
          <p:cNvSpPr/>
          <p:nvPr/>
        </p:nvSpPr>
        <p:spPr>
          <a:xfrm flipH="1">
            <a:off x="8612168" y="12402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5" name="Google Shape;795;p63"/>
          <p:cNvSpPr/>
          <p:nvPr/>
        </p:nvSpPr>
        <p:spPr>
          <a:xfrm rot="10800000">
            <a:off x="-8701" y="2371711"/>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6" name="Google Shape;796;p63"/>
          <p:cNvSpPr/>
          <p:nvPr/>
        </p:nvSpPr>
        <p:spPr>
          <a:xfrm rot="10800000">
            <a:off x="-3027" y="1094855"/>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7" name="Google Shape;797;p63"/>
          <p:cNvSpPr/>
          <p:nvPr/>
        </p:nvSpPr>
        <p:spPr>
          <a:xfrm rot="10800000" flipH="1">
            <a:off x="-3027" y="2384780"/>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8" name="Google Shape;798;p63"/>
          <p:cNvSpPr/>
          <p:nvPr/>
        </p:nvSpPr>
        <p:spPr>
          <a:xfrm>
            <a:off x="65375" y="1770086"/>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9" name="Google Shape;799;p63"/>
          <p:cNvSpPr/>
          <p:nvPr/>
        </p:nvSpPr>
        <p:spPr>
          <a:xfrm rot="10800000" flipH="1">
            <a:off x="7862662" y="33565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0" name="Google Shape;800;p63"/>
          <p:cNvSpPr/>
          <p:nvPr/>
        </p:nvSpPr>
        <p:spPr>
          <a:xfrm rot="10800000">
            <a:off x="7867788" y="33695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1" name="Google Shape;801;p63"/>
          <p:cNvSpPr/>
          <p:nvPr/>
        </p:nvSpPr>
        <p:spPr>
          <a:xfrm flipH="1">
            <a:off x="7977986" y="34321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802"/>
        <p:cNvGrpSpPr/>
        <p:nvPr/>
      </p:nvGrpSpPr>
      <p:grpSpPr>
        <a:xfrm>
          <a:off x="0" y="0"/>
          <a:ext cx="0" cy="0"/>
          <a:chOff x="0" y="0"/>
          <a:chExt cx="0" cy="0"/>
        </a:xfrm>
      </p:grpSpPr>
      <p:sp>
        <p:nvSpPr>
          <p:cNvPr id="803" name="Google Shape;803;p64"/>
          <p:cNvSpPr txBox="1">
            <a:spLocks noGrp="1"/>
          </p:cNvSpPr>
          <p:nvPr>
            <p:ph type="subTitle" idx="1"/>
          </p:nvPr>
        </p:nvSpPr>
        <p:spPr>
          <a:xfrm>
            <a:off x="1998950" y="2620475"/>
            <a:ext cx="2739600" cy="124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4" name="Google Shape;804;p64"/>
          <p:cNvSpPr txBox="1">
            <a:spLocks noGrp="1"/>
          </p:cNvSpPr>
          <p:nvPr>
            <p:ph type="title"/>
          </p:nvPr>
        </p:nvSpPr>
        <p:spPr>
          <a:xfrm>
            <a:off x="1910900" y="1333050"/>
            <a:ext cx="2915700" cy="136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05" name="Google Shape;805;p64"/>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6" name="Google Shape;806;p64"/>
          <p:cNvSpPr/>
          <p:nvPr/>
        </p:nvSpPr>
        <p:spPr>
          <a:xfrm rot="10800000" flipH="1">
            <a:off x="-216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7" name="Google Shape;807;p64"/>
          <p:cNvSpPr/>
          <p:nvPr/>
        </p:nvSpPr>
        <p:spPr>
          <a:xfrm rot="10800000" flipH="1">
            <a:off x="2963"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8" name="Google Shape;808;p64"/>
          <p:cNvSpPr/>
          <p:nvPr/>
        </p:nvSpPr>
        <p:spPr>
          <a:xfrm rot="10800000">
            <a:off x="2963"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9" name="Google Shape;809;p64"/>
          <p:cNvSpPr/>
          <p:nvPr/>
        </p:nvSpPr>
        <p:spPr>
          <a:xfrm flipH="1">
            <a:off x="113161"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0" name="Google Shape;810;p64"/>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1" name="Google Shape;811;p64"/>
          <p:cNvSpPr/>
          <p:nvPr/>
        </p:nvSpPr>
        <p:spPr>
          <a:xfrm rot="10800000">
            <a:off x="-218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2" name="Google Shape;812;p64"/>
          <p:cNvSpPr/>
          <p:nvPr/>
        </p:nvSpPr>
        <p:spPr>
          <a:xfrm rot="10800000">
            <a:off x="3492"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3" name="Google Shape;813;p64"/>
          <p:cNvSpPr/>
          <p:nvPr/>
        </p:nvSpPr>
        <p:spPr>
          <a:xfrm rot="10800000" flipH="1">
            <a:off x="3492"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4" name="Google Shape;814;p64"/>
          <p:cNvSpPr/>
          <p:nvPr/>
        </p:nvSpPr>
        <p:spPr>
          <a:xfrm>
            <a:off x="71894"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5" name="Google Shape;815;p64"/>
          <p:cNvSpPr/>
          <p:nvPr/>
        </p:nvSpPr>
        <p:spPr>
          <a:xfrm>
            <a:off x="783870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6" name="Google Shape;816;p64"/>
          <p:cNvSpPr/>
          <p:nvPr/>
        </p:nvSpPr>
        <p:spPr>
          <a:xfrm rot="10800000">
            <a:off x="7194163"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17"/>
        <p:cNvGrpSpPr/>
        <p:nvPr/>
      </p:nvGrpSpPr>
      <p:grpSpPr>
        <a:xfrm>
          <a:off x="0" y="0"/>
          <a:ext cx="0" cy="0"/>
          <a:chOff x="0" y="0"/>
          <a:chExt cx="0" cy="0"/>
        </a:xfrm>
      </p:grpSpPr>
      <p:sp>
        <p:nvSpPr>
          <p:cNvPr id="818" name="Google Shape;818;p65"/>
          <p:cNvSpPr txBox="1">
            <a:spLocks noGrp="1"/>
          </p:cNvSpPr>
          <p:nvPr>
            <p:ph type="subTitle" idx="1"/>
          </p:nvPr>
        </p:nvSpPr>
        <p:spPr>
          <a:xfrm>
            <a:off x="3691175" y="15898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19" name="Google Shape;819;p65"/>
          <p:cNvSpPr txBox="1">
            <a:spLocks noGrp="1"/>
          </p:cNvSpPr>
          <p:nvPr>
            <p:ph type="subTitle" idx="2"/>
          </p:nvPr>
        </p:nvSpPr>
        <p:spPr>
          <a:xfrm>
            <a:off x="2110415" y="30520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gn="r">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20" name="Google Shape;820;p65"/>
          <p:cNvSpPr txBox="1">
            <a:spLocks noGrp="1"/>
          </p:cNvSpPr>
          <p:nvPr>
            <p:ph type="subTitle" idx="3"/>
          </p:nvPr>
        </p:nvSpPr>
        <p:spPr>
          <a:xfrm>
            <a:off x="3691175" y="2048472"/>
            <a:ext cx="3342000" cy="50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1" name="Google Shape;821;p65"/>
          <p:cNvSpPr txBox="1">
            <a:spLocks noGrp="1"/>
          </p:cNvSpPr>
          <p:nvPr>
            <p:ph type="subTitle" idx="4"/>
          </p:nvPr>
        </p:nvSpPr>
        <p:spPr>
          <a:xfrm>
            <a:off x="2110413" y="3510725"/>
            <a:ext cx="3342000" cy="502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2" name="Google Shape;822;p65"/>
          <p:cNvSpPr txBox="1">
            <a:spLocks noGrp="1"/>
          </p:cNvSpPr>
          <p:nvPr>
            <p:ph type="title"/>
          </p:nvPr>
        </p:nvSpPr>
        <p:spPr>
          <a:xfrm>
            <a:off x="720000" y="405742"/>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23" name="Google Shape;823;p65"/>
          <p:cNvSpPr/>
          <p:nvPr/>
        </p:nvSpPr>
        <p:spPr>
          <a:xfrm>
            <a:off x="7862662" y="8914"/>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4" name="Google Shape;824;p65"/>
          <p:cNvSpPr/>
          <p:nvPr/>
        </p:nvSpPr>
        <p:spPr>
          <a:xfrm rot="-5400000">
            <a:off x="8277783" y="4281639"/>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5" name="Google Shape;825;p65"/>
          <p:cNvSpPr/>
          <p:nvPr/>
        </p:nvSpPr>
        <p:spPr>
          <a:xfrm flipH="1">
            <a:off x="7867788" y="664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6" name="Google Shape;826;p65"/>
          <p:cNvSpPr/>
          <p:nvPr/>
        </p:nvSpPr>
        <p:spPr>
          <a:xfrm rot="10800000">
            <a:off x="7977986" y="769414"/>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7" name="Google Shape;827;p65"/>
          <p:cNvSpPr/>
          <p:nvPr/>
        </p:nvSpPr>
        <p:spPr>
          <a:xfrm>
            <a:off x="7862412" y="450647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8" name="Google Shape;828;p65"/>
          <p:cNvSpPr/>
          <p:nvPr/>
        </p:nvSpPr>
        <p:spPr>
          <a:xfrm rot="10800000" flipH="1">
            <a:off x="559000" y="4514164"/>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9" name="Google Shape;829;p65"/>
          <p:cNvSpPr/>
          <p:nvPr/>
        </p:nvSpPr>
        <p:spPr>
          <a:xfrm rot="5400000" flipH="1">
            <a:off x="-229950" y="4281214"/>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0" name="Google Shape;830;p65"/>
          <p:cNvSpPr/>
          <p:nvPr/>
        </p:nvSpPr>
        <p:spPr>
          <a:xfrm rot="10800000" flipH="1">
            <a:off x="1805444" y="4607009"/>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1" name="Google Shape;831;p65"/>
          <p:cNvSpPr/>
          <p:nvPr/>
        </p:nvSpPr>
        <p:spPr>
          <a:xfrm rot="5400000" flipH="1">
            <a:off x="945150" y="-959861"/>
            <a:ext cx="591300"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2" name="Google Shape;832;p65"/>
          <p:cNvSpPr/>
          <p:nvPr/>
        </p:nvSpPr>
        <p:spPr>
          <a:xfrm rot="10800000" flipH="1">
            <a:off x="71894" y="783834"/>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33"/>
        <p:cNvGrpSpPr/>
        <p:nvPr/>
      </p:nvGrpSpPr>
      <p:grpSpPr>
        <a:xfrm>
          <a:off x="0" y="0"/>
          <a:ext cx="0" cy="0"/>
          <a:chOff x="0" y="0"/>
          <a:chExt cx="0" cy="0"/>
        </a:xfrm>
      </p:grpSpPr>
      <p:sp>
        <p:nvSpPr>
          <p:cNvPr id="834" name="Google Shape;834;p66"/>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35" name="Google Shape;835;p66"/>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36" name="Google Shape;836;p66"/>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7" name="Google Shape;837;p66"/>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8" name="Google Shape;838;p66"/>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9" name="Google Shape;839;p66"/>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0" name="Google Shape;840;p66"/>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1" name="Google Shape;841;p66"/>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2" name="Google Shape;842;p66"/>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3" name="Google Shape;843;p66"/>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4" name="Google Shape;844;p66"/>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5" name="Google Shape;845;p66"/>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6" name="Google Shape;846;p66"/>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7" name="Google Shape;847;p66"/>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8" name="Google Shape;848;p66"/>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9" name="Google Shape;849;p66"/>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0" name="Google Shape;850;p66"/>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51"/>
        <p:cNvGrpSpPr/>
        <p:nvPr/>
      </p:nvGrpSpPr>
      <p:grpSpPr>
        <a:xfrm>
          <a:off x="0" y="0"/>
          <a:ext cx="0" cy="0"/>
          <a:chOff x="0" y="0"/>
          <a:chExt cx="0" cy="0"/>
        </a:xfrm>
      </p:grpSpPr>
      <p:sp>
        <p:nvSpPr>
          <p:cNvPr id="852" name="Google Shape;852;p67"/>
          <p:cNvSpPr txBox="1">
            <a:spLocks noGrp="1"/>
          </p:cNvSpPr>
          <p:nvPr>
            <p:ph type="title"/>
          </p:nvPr>
        </p:nvSpPr>
        <p:spPr>
          <a:xfrm>
            <a:off x="720000" y="29282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53" name="Google Shape;853;p67"/>
          <p:cNvSpPr txBox="1">
            <a:spLocks noGrp="1"/>
          </p:cNvSpPr>
          <p:nvPr>
            <p:ph type="subTitle" idx="1"/>
          </p:nvPr>
        </p:nvSpPr>
        <p:spPr>
          <a:xfrm>
            <a:off x="720000" y="3514738"/>
            <a:ext cx="23364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4" name="Google Shape;854;p67"/>
          <p:cNvSpPr txBox="1">
            <a:spLocks noGrp="1"/>
          </p:cNvSpPr>
          <p:nvPr>
            <p:ph type="title" idx="2"/>
          </p:nvPr>
        </p:nvSpPr>
        <p:spPr>
          <a:xfrm>
            <a:off x="3403800" y="29282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55" name="Google Shape;855;p67"/>
          <p:cNvSpPr txBox="1">
            <a:spLocks noGrp="1"/>
          </p:cNvSpPr>
          <p:nvPr>
            <p:ph type="subTitle" idx="3"/>
          </p:nvPr>
        </p:nvSpPr>
        <p:spPr>
          <a:xfrm>
            <a:off x="3403800" y="3514738"/>
            <a:ext cx="23364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6" name="Google Shape;856;p67"/>
          <p:cNvSpPr txBox="1">
            <a:spLocks noGrp="1"/>
          </p:cNvSpPr>
          <p:nvPr>
            <p:ph type="title" idx="4"/>
          </p:nvPr>
        </p:nvSpPr>
        <p:spPr>
          <a:xfrm>
            <a:off x="6087600" y="29282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57" name="Google Shape;857;p67"/>
          <p:cNvSpPr txBox="1">
            <a:spLocks noGrp="1"/>
          </p:cNvSpPr>
          <p:nvPr>
            <p:ph type="subTitle" idx="5"/>
          </p:nvPr>
        </p:nvSpPr>
        <p:spPr>
          <a:xfrm>
            <a:off x="6087600" y="3514738"/>
            <a:ext cx="23364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8" name="Google Shape;858;p67"/>
          <p:cNvSpPr txBox="1">
            <a:spLocks noGrp="1"/>
          </p:cNvSpPr>
          <p:nvPr>
            <p:ph type="title" idx="6"/>
          </p:nvPr>
        </p:nvSpPr>
        <p:spPr>
          <a:xfrm>
            <a:off x="720000" y="407159"/>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59" name="Google Shape;859;p67"/>
          <p:cNvSpPr/>
          <p:nvPr/>
        </p:nvSpPr>
        <p:spPr>
          <a:xfrm rot="10800000">
            <a:off x="585687" y="83756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0" name="Google Shape;860;p67"/>
          <p:cNvSpPr/>
          <p:nvPr/>
        </p:nvSpPr>
        <p:spPr>
          <a:xfrm rot="10800000">
            <a:off x="85125"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1" name="Google Shape;861;p67"/>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2" name="Google Shape;862;p67"/>
          <p:cNvSpPr/>
          <p:nvPr/>
        </p:nvSpPr>
        <p:spPr>
          <a:xfrm rot="-5400000">
            <a:off x="789567" y="4228125"/>
            <a:ext cx="478500" cy="1352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3" name="Google Shape;863;p67"/>
          <p:cNvSpPr/>
          <p:nvPr/>
        </p:nvSpPr>
        <p:spPr>
          <a:xfrm>
            <a:off x="-1136" y="3425400"/>
            <a:ext cx="543900" cy="1718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4" name="Google Shape;864;p67"/>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5" name="Google Shape;865;p67"/>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6" name="Google Shape;866;p67"/>
          <p:cNvSpPr/>
          <p:nvPr/>
        </p:nvSpPr>
        <p:spPr>
          <a:xfrm rot="5400000" flipH="1">
            <a:off x="8289752" y="4636106"/>
            <a:ext cx="478500" cy="536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7" name="Google Shape;867;p67"/>
          <p:cNvSpPr/>
          <p:nvPr/>
        </p:nvSpPr>
        <p:spPr>
          <a:xfrm flipH="1">
            <a:off x="8607025" y="4276720"/>
            <a:ext cx="543900" cy="866700"/>
          </a:xfrm>
          <a:prstGeom prst="rect">
            <a:avLst/>
          </a:prstGeom>
          <a:solidFill>
            <a:schemeClr val="l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8" name="Google Shape;868;p67"/>
          <p:cNvSpPr/>
          <p:nvPr/>
        </p:nvSpPr>
        <p:spPr>
          <a:xfrm flipH="1">
            <a:off x="7669962" y="468575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69"/>
        <p:cNvGrpSpPr/>
        <p:nvPr/>
      </p:nvGrpSpPr>
      <p:grpSpPr>
        <a:xfrm>
          <a:off x="0" y="0"/>
          <a:ext cx="0" cy="0"/>
          <a:chOff x="0" y="0"/>
          <a:chExt cx="0" cy="0"/>
        </a:xfrm>
      </p:grpSpPr>
      <p:sp>
        <p:nvSpPr>
          <p:cNvPr id="870" name="Google Shape;870;p68"/>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71" name="Google Shape;871;p68"/>
          <p:cNvSpPr txBox="1">
            <a:spLocks noGrp="1"/>
          </p:cNvSpPr>
          <p:nvPr>
            <p:ph type="subTitle" idx="1"/>
          </p:nvPr>
        </p:nvSpPr>
        <p:spPr>
          <a:xfrm>
            <a:off x="1325325" y="2958964"/>
            <a:ext cx="1883100" cy="94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2" name="Google Shape;872;p68"/>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73" name="Google Shape;873;p68"/>
          <p:cNvSpPr txBox="1">
            <a:spLocks noGrp="1"/>
          </p:cNvSpPr>
          <p:nvPr>
            <p:ph type="subTitle" idx="3"/>
          </p:nvPr>
        </p:nvSpPr>
        <p:spPr>
          <a:xfrm>
            <a:off x="3630450" y="2958964"/>
            <a:ext cx="1883100" cy="94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4" name="Google Shape;874;p68"/>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75" name="Google Shape;875;p68"/>
          <p:cNvSpPr txBox="1">
            <a:spLocks noGrp="1"/>
          </p:cNvSpPr>
          <p:nvPr>
            <p:ph type="subTitle" idx="5"/>
          </p:nvPr>
        </p:nvSpPr>
        <p:spPr>
          <a:xfrm>
            <a:off x="5935575" y="2958964"/>
            <a:ext cx="1883100" cy="94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6" name="Google Shape;876;p68"/>
          <p:cNvSpPr txBox="1">
            <a:spLocks noGrp="1"/>
          </p:cNvSpPr>
          <p:nvPr>
            <p:ph type="title" idx="6"/>
          </p:nvPr>
        </p:nvSpPr>
        <p:spPr>
          <a:xfrm>
            <a:off x="720000" y="407159"/>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77" name="Google Shape;877;p68"/>
          <p:cNvSpPr/>
          <p:nvPr/>
        </p:nvSpPr>
        <p:spPr>
          <a:xfrm rot="5400000">
            <a:off x="17725"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8" name="Google Shape;878;p68"/>
          <p:cNvSpPr/>
          <p:nvPr/>
        </p:nvSpPr>
        <p:spPr>
          <a:xfrm rot="10800000">
            <a:off x="335000"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9" name="Google Shape;879;p68"/>
          <p:cNvSpPr/>
          <p:nvPr/>
        </p:nvSpPr>
        <p:spPr>
          <a:xfrm rot="10800000">
            <a:off x="38853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0" name="Google Shape;880;p68"/>
          <p:cNvSpPr/>
          <p:nvPr/>
        </p:nvSpPr>
        <p:spPr>
          <a:xfrm rot="10800000">
            <a:off x="-16725"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1" name="Google Shape;881;p68"/>
          <p:cNvSpPr/>
          <p:nvPr/>
        </p:nvSpPr>
        <p:spPr>
          <a:xfrm rot="10800000" flipH="1">
            <a:off x="-11051"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2" name="Google Shape;882;p68"/>
          <p:cNvSpPr/>
          <p:nvPr/>
        </p:nvSpPr>
        <p:spPr>
          <a:xfrm rot="10800000">
            <a:off x="739408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3" name="Google Shape;883;p68"/>
          <p:cNvSpPr/>
          <p:nvPr/>
        </p:nvSpPr>
        <p:spPr>
          <a:xfrm>
            <a:off x="7845195"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4" name="Google Shape;884;p68"/>
          <p:cNvSpPr/>
          <p:nvPr/>
        </p:nvSpPr>
        <p:spPr>
          <a:xfrm rot="10800000">
            <a:off x="8484612"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5" name="Google Shape;885;p68"/>
          <p:cNvSpPr/>
          <p:nvPr/>
        </p:nvSpPr>
        <p:spPr>
          <a:xfrm rot="-5400000">
            <a:off x="825923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6" name="Google Shape;886;p68"/>
          <p:cNvSpPr/>
          <p:nvPr/>
        </p:nvSpPr>
        <p:spPr>
          <a:xfrm rot="10800000">
            <a:off x="8602093"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7" name="Google Shape;887;p68"/>
          <p:cNvSpPr/>
          <p:nvPr/>
        </p:nvSpPr>
        <p:spPr>
          <a:xfrm>
            <a:off x="785461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8"/>
        <p:cNvGrpSpPr/>
        <p:nvPr/>
      </p:nvGrpSpPr>
      <p:grpSpPr>
        <a:xfrm>
          <a:off x="0" y="0"/>
          <a:ext cx="0" cy="0"/>
          <a:chOff x="0" y="0"/>
          <a:chExt cx="0" cy="0"/>
        </a:xfrm>
      </p:grpSpPr>
      <p:sp>
        <p:nvSpPr>
          <p:cNvPr id="889" name="Google Shape;889;p69"/>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90" name="Google Shape;890;p69"/>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1" name="Google Shape;891;p69"/>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92" name="Google Shape;892;p69"/>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3" name="Google Shape;893;p69"/>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94" name="Google Shape;894;p69"/>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5" name="Google Shape;895;p69"/>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896" name="Google Shape;896;p69"/>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7" name="Google Shape;897;p6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98" name="Google Shape;898;p69"/>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9" name="Google Shape;899;p69"/>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0" name="Google Shape;900;p69"/>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1" name="Google Shape;901;p69"/>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2" name="Google Shape;902;p69"/>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3" name="Google Shape;903;p69"/>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4" name="Google Shape;904;p69"/>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5" name="Google Shape;905;p69"/>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6" name="Google Shape;906;p69"/>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7" name="Google Shape;907;p69"/>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8" name="Google Shape;908;p69"/>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9" name="Google Shape;909;p69"/>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910"/>
        <p:cNvGrpSpPr/>
        <p:nvPr/>
      </p:nvGrpSpPr>
      <p:grpSpPr>
        <a:xfrm>
          <a:off x="0" y="0"/>
          <a:ext cx="0" cy="0"/>
          <a:chOff x="0" y="0"/>
          <a:chExt cx="0" cy="0"/>
        </a:xfrm>
      </p:grpSpPr>
      <p:sp>
        <p:nvSpPr>
          <p:cNvPr id="911" name="Google Shape;911;p70"/>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2" name="Google Shape;912;p70"/>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3" name="Google Shape;913;p70"/>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4" name="Google Shape;914;p70"/>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5" name="Google Shape;915;p70"/>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16" name="Google Shape;916;p70"/>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7" name="Google Shape;917;p70"/>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18" name="Google Shape;918;p70"/>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9" name="Google Shape;919;p70"/>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20" name="Google Shape;920;p70"/>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1" name="Google Shape;921;p70"/>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22" name="Google Shape;922;p70"/>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3" name="Google Shape;923;p7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924" name="Google Shape;924;p70"/>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5" name="Google Shape;925;p70"/>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6" name="Google Shape;926;p70"/>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7" name="Google Shape;927;p70"/>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8" name="Google Shape;928;p70"/>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9" name="Google Shape;929;p70"/>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0" name="Google Shape;930;p70"/>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1" name="Google Shape;931;p70"/>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2" name="Google Shape;932;p70"/>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33"/>
        <p:cNvGrpSpPr/>
        <p:nvPr/>
      </p:nvGrpSpPr>
      <p:grpSpPr>
        <a:xfrm>
          <a:off x="0" y="0"/>
          <a:ext cx="0" cy="0"/>
          <a:chOff x="0" y="0"/>
          <a:chExt cx="0" cy="0"/>
        </a:xfrm>
      </p:grpSpPr>
      <p:sp>
        <p:nvSpPr>
          <p:cNvPr id="934" name="Google Shape;934;p71"/>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35" name="Google Shape;935;p71"/>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36" name="Google Shape;936;p71"/>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37" name="Google Shape;937;p71"/>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38" name="Google Shape;938;p71"/>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39" name="Google Shape;939;p71"/>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0" name="Google Shape;940;p71"/>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41" name="Google Shape;941;p71"/>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2" name="Google Shape;942;p71"/>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43" name="Google Shape;943;p71"/>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4" name="Google Shape;944;p71"/>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a:endParaRPr/>
          </a:p>
        </p:txBody>
      </p:sp>
      <p:sp>
        <p:nvSpPr>
          <p:cNvPr id="945" name="Google Shape;945;p71"/>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6" name="Google Shape;946;p71"/>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947" name="Google Shape;947;p71"/>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8" name="Google Shape;948;p71"/>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9" name="Google Shape;949;p71"/>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0" name="Google Shape;950;p71"/>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1" name="Google Shape;951;p71"/>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2" name="Google Shape;952;p71"/>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3" name="Google Shape;953;p71"/>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4" name="Google Shape;954;p71"/>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5" name="Google Shape;955;p71"/>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6" name="Google Shape;956;p71"/>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73"/>
        <p:cNvGrpSpPr/>
        <p:nvPr/>
      </p:nvGrpSpPr>
      <p:grpSpPr>
        <a:xfrm>
          <a:off x="0" y="0"/>
          <a:ext cx="0" cy="0"/>
          <a:chOff x="0" y="0"/>
          <a:chExt cx="0" cy="0"/>
        </a:xfrm>
      </p:grpSpPr>
      <p:sp>
        <p:nvSpPr>
          <p:cNvPr id="974" name="Google Shape;974;p73"/>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75" name="Google Shape;975;p73"/>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976" name="Google Shape;976;p73"/>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7" name="Google Shape;977;p73"/>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8" name="Google Shape;978;p73"/>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9" name="Google Shape;979;p73"/>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0" name="Google Shape;980;p73"/>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1" name="Google Shape;981;p73"/>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2" name="Google Shape;982;p73"/>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3" name="Google Shape;983;p73"/>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4" name="Google Shape;984;p73"/>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5" name="Google Shape;985;p73"/>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6" name="Google Shape;986;p73"/>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7" name="Google Shape;987;p73"/>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8" name="Google Shape;988;p73"/>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9" name="Google Shape;989;p73"/>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0" name="Google Shape;990;p73"/>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1" name="Google Shape;991;p73"/>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2" name="Google Shape;992;p73"/>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3" name="Google Shape;993;p73"/>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4" name="Google Shape;994;p73"/>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5" name="Google Shape;995;p73"/>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6" name="Google Shape;996;p73"/>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7" name="Google Shape;997;p73"/>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8" name="Google Shape;998;p73"/>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 sz="1200">
                <a:solidFill>
                  <a:srgbClr val="FFFFFF"/>
                </a:solidFill>
                <a:latin typeface="DM Sans"/>
                <a:ea typeface="DM Sans"/>
                <a:cs typeface="DM Sans"/>
                <a:sym typeface="DM Sans"/>
              </a:rPr>
              <a:t>CREDITS: This presentation template was created by </a:t>
            </a:r>
            <a:r>
              <a:rPr lang="ar"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ar" sz="1200">
                <a:solidFill>
                  <a:srgbClr val="FFFFFF"/>
                </a:solidFill>
                <a:latin typeface="DM Sans"/>
                <a:ea typeface="DM Sans"/>
                <a:cs typeface="DM Sans"/>
                <a:sym typeface="DM Sans"/>
              </a:rPr>
              <a:t>, including icons by </a:t>
            </a:r>
            <a:r>
              <a:rPr lang="ar"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ar" sz="1200">
                <a:solidFill>
                  <a:srgbClr val="FFFFFF"/>
                </a:solidFill>
                <a:latin typeface="DM Sans"/>
                <a:ea typeface="DM Sans"/>
                <a:cs typeface="DM Sans"/>
                <a:sym typeface="DM Sans"/>
              </a:rPr>
              <a:t>and infographics &amp; images by </a:t>
            </a:r>
            <a:r>
              <a:rPr lang="ar"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9"/>
        <p:cNvGrpSpPr/>
        <p:nvPr/>
      </p:nvGrpSpPr>
      <p:grpSpPr>
        <a:xfrm>
          <a:off x="0" y="0"/>
          <a:ext cx="0" cy="0"/>
          <a:chOff x="0" y="0"/>
          <a:chExt cx="0" cy="0"/>
        </a:xfrm>
      </p:grpSpPr>
      <p:sp>
        <p:nvSpPr>
          <p:cNvPr id="1000" name="Google Shape;1000;p74"/>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01" name="Google Shape;1001;p74"/>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2" name="Google Shape;1002;p74"/>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3" name="Google Shape;1003;p74"/>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4" name="Google Shape;1004;p74"/>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5" name="Google Shape;1005;p74"/>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6" name="Google Shape;1006;p74"/>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7" name="Google Shape;1007;p74"/>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8" name="Google Shape;1008;p74"/>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9" name="Google Shape;1009;p74"/>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0" name="Google Shape;1010;p74"/>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1" name="Google Shape;1011;p74"/>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012"/>
        <p:cNvGrpSpPr/>
        <p:nvPr/>
      </p:nvGrpSpPr>
      <p:grpSpPr>
        <a:xfrm>
          <a:off x="0" y="0"/>
          <a:ext cx="0" cy="0"/>
          <a:chOff x="0" y="0"/>
          <a:chExt cx="0" cy="0"/>
        </a:xfrm>
      </p:grpSpPr>
      <p:sp>
        <p:nvSpPr>
          <p:cNvPr id="1013" name="Google Shape;1013;p75"/>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14" name="Google Shape;1014;p75"/>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5" name="Google Shape;1015;p75"/>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6" name="Google Shape;1016;p75"/>
          <p:cNvSpPr/>
          <p:nvPr/>
        </p:nvSpPr>
        <p:spPr>
          <a:xfrm flipH="1">
            <a:off x="8596311" y="33559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7" name="Google Shape;1017;p75"/>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8" name="Google Shape;1018;p75"/>
          <p:cNvSpPr/>
          <p:nvPr/>
        </p:nvSpPr>
        <p:spPr>
          <a:xfrm>
            <a:off x="71894" y="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9" name="Google Shape;1019;p75"/>
          <p:cNvSpPr/>
          <p:nvPr/>
        </p:nvSpPr>
        <p:spPr>
          <a:xfrm rot="-5400000">
            <a:off x="431511" y="4145939"/>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0" name="Google Shape;1020;p75"/>
          <p:cNvSpPr/>
          <p:nvPr/>
        </p:nvSpPr>
        <p:spPr>
          <a:xfrm rot="5400000">
            <a:off x="-729925" y="466177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1" name="Google Shape;1021;p75"/>
          <p:cNvSpPr/>
          <p:nvPr/>
        </p:nvSpPr>
        <p:spPr>
          <a:xfrm flipH="1">
            <a:off x="1690686" y="466177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2" name="Google Shape;1022;p75"/>
          <p:cNvSpPr/>
          <p:nvPr/>
        </p:nvSpPr>
        <p:spPr>
          <a:xfrm flipH="1">
            <a:off x="-1450" y="535000"/>
            <a:ext cx="645000" cy="4533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023"/>
        <p:cNvGrpSpPr/>
        <p:nvPr/>
      </p:nvGrpSpPr>
      <p:grpSpPr>
        <a:xfrm>
          <a:off x="0" y="0"/>
          <a:ext cx="0" cy="0"/>
          <a:chOff x="0" y="0"/>
          <a:chExt cx="0" cy="0"/>
        </a:xfrm>
      </p:grpSpPr>
      <p:sp>
        <p:nvSpPr>
          <p:cNvPr id="1024" name="Google Shape;1024;p76"/>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25" name="Google Shape;1025;p76"/>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6" name="Google Shape;1026;p76"/>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7" name="Google Shape;1027;p76"/>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8" name="Google Shape;1028;p76"/>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9" name="Google Shape;1029;p76"/>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0" name="Google Shape;1030;p76"/>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1" name="Google Shape;1031;p76"/>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2" name="Google Shape;1032;p76"/>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3" name="Google Shape;1033;p76"/>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1034"/>
        <p:cNvGrpSpPr/>
        <p:nvPr/>
      </p:nvGrpSpPr>
      <p:grpSpPr>
        <a:xfrm>
          <a:off x="0" y="0"/>
          <a:ext cx="0" cy="0"/>
          <a:chOff x="0" y="0"/>
          <a:chExt cx="0" cy="0"/>
        </a:xfrm>
      </p:grpSpPr>
      <p:sp>
        <p:nvSpPr>
          <p:cNvPr id="1035" name="Google Shape;1035;p7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36" name="Google Shape;1036;p77"/>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7" name="Google Shape;1037;p77"/>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8" name="Google Shape;1038;p77"/>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9" name="Google Shape;1039;p77"/>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0" name="Google Shape;1040;p77"/>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1" name="Google Shape;1041;p77"/>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2" name="Google Shape;1042;p77"/>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3" name="Google Shape;1043;p77"/>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4" name="Google Shape;1044;p77"/>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5" name="Google Shape;1045;p77"/>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46"/>
        <p:cNvGrpSpPr/>
        <p:nvPr/>
      </p:nvGrpSpPr>
      <p:grpSpPr>
        <a:xfrm>
          <a:off x="0" y="0"/>
          <a:ext cx="0" cy="0"/>
          <a:chOff x="0" y="0"/>
          <a:chExt cx="0" cy="0"/>
        </a:xfrm>
      </p:grpSpPr>
      <p:sp>
        <p:nvSpPr>
          <p:cNvPr id="1047" name="Google Shape;1047;p78"/>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8" name="Google Shape;1048;p78"/>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9" name="Google Shape;1049;p78"/>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0" name="Google Shape;1050;p78"/>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1" name="Google Shape;1051;p78"/>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2" name="Google Shape;1052;p78"/>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3" name="Google Shape;1053;p78"/>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4" name="Google Shape;1054;p78"/>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5" name="Google Shape;1055;p78"/>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6" name="Google Shape;1056;p78"/>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7" name="Google Shape;1057;p78"/>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8" name="Google Shape;1058;p78"/>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59"/>
        <p:cNvGrpSpPr/>
        <p:nvPr/>
      </p:nvGrpSpPr>
      <p:grpSpPr>
        <a:xfrm>
          <a:off x="0" y="0"/>
          <a:ext cx="0" cy="0"/>
          <a:chOff x="0" y="0"/>
          <a:chExt cx="0" cy="0"/>
        </a:xfrm>
      </p:grpSpPr>
      <p:sp>
        <p:nvSpPr>
          <p:cNvPr id="1060" name="Google Shape;1060;p79"/>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1" name="Google Shape;1061;p79"/>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2" name="Google Shape;1062;p79"/>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3" name="Google Shape;1063;p79"/>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4" name="Google Shape;1064;p79"/>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5" name="Google Shape;1065;p79"/>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6" name="Google Shape;1066;p79"/>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7" name="Google Shape;1067;p79"/>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8" name="Google Shape;1068;p79"/>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9" name="Google Shape;1069;p79"/>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0" name="Google Shape;1070;p79"/>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1" name="Google Shape;1071;p79"/>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1072"/>
        <p:cNvGrpSpPr/>
        <p:nvPr/>
      </p:nvGrpSpPr>
      <p:grpSpPr>
        <a:xfrm>
          <a:off x="0" y="0"/>
          <a:ext cx="0" cy="0"/>
          <a:chOff x="0" y="0"/>
          <a:chExt cx="0" cy="0"/>
        </a:xfrm>
      </p:grpSpPr>
      <p:sp>
        <p:nvSpPr>
          <p:cNvPr id="1073" name="Google Shape;1073;p80"/>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4" name="Google Shape;1074;p80"/>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5" name="Google Shape;1075;p80"/>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6" name="Google Shape;1076;p80"/>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7" name="Google Shape;1077;p80"/>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8" name="Google Shape;1078;p80"/>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9" name="Google Shape;1079;p80"/>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0" name="Google Shape;1080;p80"/>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1" name="Google Shape;1081;p80"/>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2" name="Google Shape;1082;p80"/>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3" name="Google Shape;1083;p80"/>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theme" Target="../theme/theme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a:lnSpc>
                <a:spcPct val="100000"/>
              </a:lnSpc>
              <a:spcBef>
                <a:spcPts val="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1pPr>
            <a:lvl2pPr marL="914400" marR="0" lvl="1"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2pPr>
            <a:lvl3pPr marL="1371600" marR="0" lvl="2"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3pPr>
            <a:lvl4pPr marL="1828800" marR="0" lvl="3"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4pPr>
            <a:lvl5pPr marL="2286000" marR="0" lvl="4"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5pPr>
            <a:lvl6pPr marL="2743200" marR="0" lvl="5"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6pPr>
            <a:lvl7pPr marL="3200400" marR="0" lvl="6"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7pPr>
            <a:lvl8pPr marL="3657600" marR="0" lvl="7" indent="-317500" algn="l">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8pPr>
            <a:lvl9pPr marL="4114800" marR="0" lvl="8" indent="-317500" algn="l">
              <a:lnSpc>
                <a:spcPct val="100000"/>
              </a:lnSpc>
              <a:spcBef>
                <a:spcPts val="1600"/>
              </a:spcBef>
              <a:spcAft>
                <a:spcPts val="160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67"/>
        <p:cNvGrpSpPr/>
        <p:nvPr/>
      </p:nvGrpSpPr>
      <p:grpSpPr>
        <a:xfrm>
          <a:off x="0" y="0"/>
          <a:ext cx="0" cy="0"/>
          <a:chOff x="0" y="0"/>
          <a:chExt cx="0" cy="0"/>
        </a:xfrm>
      </p:grpSpPr>
      <p:sp>
        <p:nvSpPr>
          <p:cNvPr id="568" name="Google Shape;568;p47"/>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569" name="Google Shape;569;p47"/>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0.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8.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087"/>
        <p:cNvGrpSpPr/>
        <p:nvPr/>
      </p:nvGrpSpPr>
      <p:grpSpPr>
        <a:xfrm>
          <a:off x="0" y="0"/>
          <a:ext cx="0" cy="0"/>
          <a:chOff x="0" y="0"/>
          <a:chExt cx="0" cy="0"/>
        </a:xfrm>
      </p:grpSpPr>
      <p:sp>
        <p:nvSpPr>
          <p:cNvPr id="1088" name="Google Shape;1088;p81"/>
          <p:cNvSpPr txBox="1">
            <a:spLocks noGrp="1"/>
          </p:cNvSpPr>
          <p:nvPr>
            <p:ph type="ctrTitle"/>
          </p:nvPr>
        </p:nvSpPr>
        <p:spPr>
          <a:xfrm>
            <a:off x="1571400" y="1347453"/>
            <a:ext cx="6001200" cy="24485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500" dirty="0"/>
              <a:t>OOP</a:t>
            </a:r>
            <a:br>
              <a:rPr lang="ar" sz="5500" dirty="0"/>
            </a:br>
            <a:r>
              <a:rPr lang="en-US" sz="5000" dirty="0">
                <a:solidFill>
                  <a:srgbClr val="3B3B3B"/>
                </a:solidFill>
                <a:highlight>
                  <a:schemeClr val="accent1"/>
                </a:highlight>
              </a:rPr>
              <a:t>Object Oriented Programming</a:t>
            </a:r>
            <a:endParaRPr sz="5000" dirty="0">
              <a:solidFill>
                <a:srgbClr val="3B3B3B"/>
              </a:solidFill>
              <a:highlight>
                <a:schemeClr val="accent1"/>
              </a:highlight>
            </a:endParaRPr>
          </a:p>
        </p:txBody>
      </p:sp>
      <p:sp>
        <p:nvSpPr>
          <p:cNvPr id="1089" name="Google Shape;1089;p81"/>
          <p:cNvSpPr txBox="1">
            <a:spLocks noGrp="1"/>
          </p:cNvSpPr>
          <p:nvPr>
            <p:ph type="subTitle" idx="1"/>
          </p:nvPr>
        </p:nvSpPr>
        <p:spPr>
          <a:xfrm>
            <a:off x="2392488" y="4693025"/>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sz="1500" dirty="0"/>
              <a:t>Mohamed </a:t>
            </a:r>
            <a:r>
              <a:rPr lang="en-US" sz="1500" dirty="0"/>
              <a:t>Ehab</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C982BEBA-A082-274D-AC59-0451CB225CE3}"/>
            </a:ext>
          </a:extLst>
        </p:cNvPr>
        <p:cNvGrpSpPr/>
        <p:nvPr/>
      </p:nvGrpSpPr>
      <p:grpSpPr>
        <a:xfrm>
          <a:off x="0" y="0"/>
          <a:ext cx="0" cy="0"/>
          <a:chOff x="0" y="0"/>
          <a:chExt cx="0" cy="0"/>
        </a:xfrm>
      </p:grpSpPr>
      <p:sp>
        <p:nvSpPr>
          <p:cNvPr id="1205" name="Google Shape;1205;p89">
            <a:extLst>
              <a:ext uri="{FF2B5EF4-FFF2-40B4-BE49-F238E27FC236}">
                <a16:creationId xmlns:a16="http://schemas.microsoft.com/office/drawing/2014/main" id="{00503F79-3798-719C-4917-AAFBDEF69DD1}"/>
              </a:ext>
            </a:extLst>
          </p:cNvPr>
          <p:cNvSpPr txBox="1"/>
          <p:nvPr/>
        </p:nvSpPr>
        <p:spPr>
          <a:xfrm>
            <a:off x="3344303" y="200266"/>
            <a:ext cx="2455393"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Object</a:t>
            </a:r>
            <a:endParaRPr sz="4200" b="1" dirty="0">
              <a:solidFill>
                <a:schemeClr val="dk2"/>
              </a:solidFill>
              <a:highlight>
                <a:srgbClr val="FDB327"/>
              </a:highlight>
              <a:latin typeface="Raleway"/>
              <a:ea typeface="Raleway"/>
              <a:cs typeface="Raleway"/>
              <a:sym typeface="Raleway"/>
            </a:endParaRPr>
          </a:p>
        </p:txBody>
      </p:sp>
      <p:sp>
        <p:nvSpPr>
          <p:cNvPr id="1206" name="Google Shape;1206;p89">
            <a:extLst>
              <a:ext uri="{FF2B5EF4-FFF2-40B4-BE49-F238E27FC236}">
                <a16:creationId xmlns:a16="http://schemas.microsoft.com/office/drawing/2014/main" id="{B07654D4-1389-9E95-22CB-A9CB779925C9}"/>
              </a:ext>
            </a:extLst>
          </p:cNvPr>
          <p:cNvSpPr txBox="1"/>
          <p:nvPr/>
        </p:nvSpPr>
        <p:spPr>
          <a:xfrm>
            <a:off x="741640" y="1153412"/>
            <a:ext cx="7152000" cy="1034099"/>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1" i="0" dirty="0">
                <a:solidFill>
                  <a:schemeClr val="bg1"/>
                </a:solidFill>
                <a:effectLst/>
                <a:latin typeface="Carlito-Bold_ba_7"/>
              </a:rPr>
              <a:t>In object-oriented programming</a:t>
            </a:r>
            <a:r>
              <a:rPr lang="en-US" sz="1600" b="0" i="0" dirty="0">
                <a:solidFill>
                  <a:schemeClr val="bg1"/>
                </a:solidFill>
                <a:effectLst/>
                <a:latin typeface="Carlito_b0_8"/>
              </a:rPr>
              <a:t>, an object is a self-contained unit of code and data. Objects are created from templates called classes. An object is made up of properties(variables) and methods(functions). An object is an instance of a class.</a:t>
            </a:r>
            <a:endParaRPr sz="1050" dirty="0">
              <a:solidFill>
                <a:schemeClr val="bg1"/>
              </a:solidFill>
              <a:latin typeface="Raleway"/>
              <a:ea typeface="Raleway"/>
              <a:cs typeface="Raleway"/>
              <a:sym typeface="Raleway"/>
            </a:endParaRPr>
          </a:p>
        </p:txBody>
      </p:sp>
      <p:sp>
        <p:nvSpPr>
          <p:cNvPr id="2" name="Google Shape;1206;p89">
            <a:extLst>
              <a:ext uri="{FF2B5EF4-FFF2-40B4-BE49-F238E27FC236}">
                <a16:creationId xmlns:a16="http://schemas.microsoft.com/office/drawing/2014/main" id="{82DA8C82-F04D-FA89-B85C-FE6F91851FFA}"/>
              </a:ext>
            </a:extLst>
          </p:cNvPr>
          <p:cNvSpPr txBox="1"/>
          <p:nvPr/>
        </p:nvSpPr>
        <p:spPr>
          <a:xfrm>
            <a:off x="741640" y="2187511"/>
            <a:ext cx="7152000" cy="715550"/>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0" i="0" dirty="0">
                <a:solidFill>
                  <a:schemeClr val="accent1"/>
                </a:solidFill>
                <a:effectLst/>
                <a:latin typeface="Carlito_b0_5"/>
              </a:rPr>
              <a:t>Declaring object in OOP :-</a:t>
            </a:r>
          </a:p>
          <a:p>
            <a:pPr marL="0" lvl="0" indent="0" rtl="0">
              <a:lnSpc>
                <a:spcPct val="115000"/>
              </a:lnSpc>
              <a:spcBef>
                <a:spcPts val="0"/>
              </a:spcBef>
              <a:spcAft>
                <a:spcPts val="0"/>
              </a:spcAft>
              <a:buNone/>
            </a:pPr>
            <a:r>
              <a:rPr lang="en-US" b="0" i="0" dirty="0">
                <a:solidFill>
                  <a:srgbClr val="0070C0"/>
                </a:solidFill>
                <a:effectLst/>
                <a:latin typeface="Carlito_b0_8"/>
              </a:rPr>
              <a:t>ClassName objectName = ClassName();</a:t>
            </a:r>
            <a:endParaRPr sz="1100" dirty="0">
              <a:solidFill>
                <a:schemeClr val="bg1"/>
              </a:solidFill>
              <a:latin typeface="Raleway"/>
              <a:ea typeface="Raleway"/>
              <a:cs typeface="Raleway"/>
              <a:sym typeface="Raleway"/>
            </a:endParaRPr>
          </a:p>
        </p:txBody>
      </p:sp>
      <p:sp>
        <p:nvSpPr>
          <p:cNvPr id="3" name="Google Shape;1206;p89">
            <a:extLst>
              <a:ext uri="{FF2B5EF4-FFF2-40B4-BE49-F238E27FC236}">
                <a16:creationId xmlns:a16="http://schemas.microsoft.com/office/drawing/2014/main" id="{0A886C1A-A05E-1BB9-D1FF-004DB0772E69}"/>
              </a:ext>
            </a:extLst>
          </p:cNvPr>
          <p:cNvSpPr txBox="1"/>
          <p:nvPr/>
        </p:nvSpPr>
        <p:spPr>
          <a:xfrm>
            <a:off x="741640" y="3026941"/>
            <a:ext cx="1025283" cy="467790"/>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0" i="0" dirty="0">
                <a:solidFill>
                  <a:schemeClr val="accent1"/>
                </a:solidFill>
                <a:effectLst/>
                <a:latin typeface="Carlito_b0_5"/>
              </a:rPr>
              <a:t>Syntax :-</a:t>
            </a:r>
          </a:p>
        </p:txBody>
      </p:sp>
      <p:pic>
        <p:nvPicPr>
          <p:cNvPr id="5" name="Picture 4">
            <a:extLst>
              <a:ext uri="{FF2B5EF4-FFF2-40B4-BE49-F238E27FC236}">
                <a16:creationId xmlns:a16="http://schemas.microsoft.com/office/drawing/2014/main" id="{7F4CF3A3-66FB-7DA0-B86D-738963D0610A}"/>
              </a:ext>
            </a:extLst>
          </p:cNvPr>
          <p:cNvPicPr>
            <a:picLocks noChangeAspect="1"/>
          </p:cNvPicPr>
          <p:nvPr/>
        </p:nvPicPr>
        <p:blipFill>
          <a:blip r:embed="rId3"/>
          <a:srcRect/>
          <a:stretch/>
        </p:blipFill>
        <p:spPr>
          <a:xfrm>
            <a:off x="1641975" y="3152685"/>
            <a:ext cx="4512514" cy="1990815"/>
          </a:xfrm>
          <a:prstGeom prst="rect">
            <a:avLst/>
          </a:prstGeom>
          <a:ln>
            <a:noFill/>
          </a:ln>
          <a:effectLst>
            <a:softEdge rad="112500"/>
          </a:effectLst>
        </p:spPr>
      </p:pic>
    </p:spTree>
    <p:extLst>
      <p:ext uri="{BB962C8B-B14F-4D97-AF65-F5344CB8AC3E}">
        <p14:creationId xmlns:p14="http://schemas.microsoft.com/office/powerpoint/2010/main" val="41733073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30EC419A-2A34-B1BD-CA0F-F5783265D5E7}"/>
            </a:ext>
          </a:extLst>
        </p:cNvPr>
        <p:cNvGrpSpPr/>
        <p:nvPr/>
      </p:nvGrpSpPr>
      <p:grpSpPr>
        <a:xfrm>
          <a:off x="0" y="0"/>
          <a:ext cx="0" cy="0"/>
          <a:chOff x="0" y="0"/>
          <a:chExt cx="0" cy="0"/>
        </a:xfrm>
      </p:grpSpPr>
      <p:sp>
        <p:nvSpPr>
          <p:cNvPr id="1205" name="Google Shape;1205;p89">
            <a:extLst>
              <a:ext uri="{FF2B5EF4-FFF2-40B4-BE49-F238E27FC236}">
                <a16:creationId xmlns:a16="http://schemas.microsoft.com/office/drawing/2014/main" id="{F7AAFFF8-DDFA-82B2-DDAA-E2B3BBDE2FBC}"/>
              </a:ext>
            </a:extLst>
          </p:cNvPr>
          <p:cNvSpPr txBox="1"/>
          <p:nvPr/>
        </p:nvSpPr>
        <p:spPr>
          <a:xfrm>
            <a:off x="2405336" y="128345"/>
            <a:ext cx="4333326"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Object Example</a:t>
            </a:r>
            <a:endParaRPr sz="4200" b="1" dirty="0">
              <a:solidFill>
                <a:schemeClr val="dk2"/>
              </a:solidFill>
              <a:highlight>
                <a:srgbClr val="FDB327"/>
              </a:highlight>
              <a:latin typeface="Raleway"/>
              <a:ea typeface="Raleway"/>
              <a:cs typeface="Raleway"/>
              <a:sym typeface="Raleway"/>
            </a:endParaRPr>
          </a:p>
        </p:txBody>
      </p:sp>
      <p:pic>
        <p:nvPicPr>
          <p:cNvPr id="6" name="Picture 5">
            <a:extLst>
              <a:ext uri="{FF2B5EF4-FFF2-40B4-BE49-F238E27FC236}">
                <a16:creationId xmlns:a16="http://schemas.microsoft.com/office/drawing/2014/main" id="{600A8434-29C7-6808-D3AD-8558EB983B56}"/>
              </a:ext>
            </a:extLst>
          </p:cNvPr>
          <p:cNvPicPr>
            <a:picLocks noChangeAspect="1"/>
          </p:cNvPicPr>
          <p:nvPr/>
        </p:nvPicPr>
        <p:blipFill>
          <a:blip r:embed="rId3"/>
          <a:srcRect/>
          <a:stretch/>
        </p:blipFill>
        <p:spPr>
          <a:xfrm>
            <a:off x="974116" y="1076010"/>
            <a:ext cx="7195766" cy="3582745"/>
          </a:xfrm>
          <a:prstGeom prst="rect">
            <a:avLst/>
          </a:prstGeom>
        </p:spPr>
      </p:pic>
    </p:spTree>
    <p:extLst>
      <p:ext uri="{BB962C8B-B14F-4D97-AF65-F5344CB8AC3E}">
        <p14:creationId xmlns:p14="http://schemas.microsoft.com/office/powerpoint/2010/main" val="33802143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267CC05D-07AE-E4B1-913D-C8515424347A}"/>
            </a:ext>
          </a:extLst>
        </p:cNvPr>
        <p:cNvGrpSpPr/>
        <p:nvPr/>
      </p:nvGrpSpPr>
      <p:grpSpPr>
        <a:xfrm>
          <a:off x="0" y="0"/>
          <a:ext cx="0" cy="0"/>
          <a:chOff x="0" y="0"/>
          <a:chExt cx="0" cy="0"/>
        </a:xfrm>
      </p:grpSpPr>
      <p:sp>
        <p:nvSpPr>
          <p:cNvPr id="1205" name="Google Shape;1205;p89">
            <a:extLst>
              <a:ext uri="{FF2B5EF4-FFF2-40B4-BE49-F238E27FC236}">
                <a16:creationId xmlns:a16="http://schemas.microsoft.com/office/drawing/2014/main" id="{EB803B04-04F4-9D6E-1F55-2D57685228EA}"/>
              </a:ext>
            </a:extLst>
          </p:cNvPr>
          <p:cNvSpPr txBox="1"/>
          <p:nvPr/>
        </p:nvSpPr>
        <p:spPr>
          <a:xfrm>
            <a:off x="0" y="1242125"/>
            <a:ext cx="4930490" cy="19204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accent1"/>
                </a:solidFill>
                <a:latin typeface="Raleway"/>
                <a:ea typeface="Raleway"/>
                <a:cs typeface="Raleway"/>
                <a:sym typeface="Raleway"/>
              </a:rPr>
              <a:t>Make a Rectangle class and declare width and height as attributes and make two methos to calculate area and perimeter</a:t>
            </a:r>
            <a:endParaRPr sz="2000" b="1" dirty="0">
              <a:solidFill>
                <a:schemeClr val="accent1"/>
              </a:solidFill>
              <a:latin typeface="Raleway"/>
              <a:ea typeface="Raleway"/>
              <a:cs typeface="Raleway"/>
              <a:sym typeface="Raleway"/>
            </a:endParaRPr>
          </a:p>
        </p:txBody>
      </p:sp>
      <p:pic>
        <p:nvPicPr>
          <p:cNvPr id="6" name="Picture 5">
            <a:extLst>
              <a:ext uri="{FF2B5EF4-FFF2-40B4-BE49-F238E27FC236}">
                <a16:creationId xmlns:a16="http://schemas.microsoft.com/office/drawing/2014/main" id="{C7C089BF-3C24-9DAF-7923-2F3AA9B4A81C}"/>
              </a:ext>
            </a:extLst>
          </p:cNvPr>
          <p:cNvPicPr>
            <a:picLocks noChangeAspect="1"/>
          </p:cNvPicPr>
          <p:nvPr/>
        </p:nvPicPr>
        <p:blipFill>
          <a:blip r:embed="rId3"/>
          <a:srcRect/>
          <a:stretch/>
        </p:blipFill>
        <p:spPr>
          <a:xfrm>
            <a:off x="4456603" y="109661"/>
            <a:ext cx="4435273" cy="4482965"/>
          </a:xfrm>
          <a:prstGeom prst="rect">
            <a:avLst/>
          </a:prstGeom>
        </p:spPr>
      </p:pic>
    </p:spTree>
    <p:extLst>
      <p:ext uri="{BB962C8B-B14F-4D97-AF65-F5344CB8AC3E}">
        <p14:creationId xmlns:p14="http://schemas.microsoft.com/office/powerpoint/2010/main" val="341693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CE808DAA-8F60-7F6E-6FC7-E99B4E37645D}"/>
            </a:ext>
          </a:extLst>
        </p:cNvPr>
        <p:cNvGrpSpPr/>
        <p:nvPr/>
      </p:nvGrpSpPr>
      <p:grpSpPr>
        <a:xfrm>
          <a:off x="0" y="0"/>
          <a:ext cx="0" cy="0"/>
          <a:chOff x="0" y="0"/>
          <a:chExt cx="0" cy="0"/>
        </a:xfrm>
      </p:grpSpPr>
      <p:sp>
        <p:nvSpPr>
          <p:cNvPr id="1205" name="Google Shape;1205;p89">
            <a:extLst>
              <a:ext uri="{FF2B5EF4-FFF2-40B4-BE49-F238E27FC236}">
                <a16:creationId xmlns:a16="http://schemas.microsoft.com/office/drawing/2014/main" id="{18FDEC65-E784-1B9C-6AE8-8C56298F615D}"/>
              </a:ext>
            </a:extLst>
          </p:cNvPr>
          <p:cNvSpPr txBox="1"/>
          <p:nvPr/>
        </p:nvSpPr>
        <p:spPr>
          <a:xfrm>
            <a:off x="2913123" y="190988"/>
            <a:ext cx="3317754"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Constructor</a:t>
            </a:r>
            <a:endParaRPr sz="4200" b="1" dirty="0">
              <a:solidFill>
                <a:schemeClr val="dk2"/>
              </a:solidFill>
              <a:highlight>
                <a:srgbClr val="FDB327"/>
              </a:highlight>
              <a:latin typeface="Raleway"/>
              <a:ea typeface="Raleway"/>
              <a:cs typeface="Raleway"/>
              <a:sym typeface="Raleway"/>
            </a:endParaRPr>
          </a:p>
        </p:txBody>
      </p:sp>
      <p:sp>
        <p:nvSpPr>
          <p:cNvPr id="1206" name="Google Shape;1206;p89">
            <a:extLst>
              <a:ext uri="{FF2B5EF4-FFF2-40B4-BE49-F238E27FC236}">
                <a16:creationId xmlns:a16="http://schemas.microsoft.com/office/drawing/2014/main" id="{ECD9B724-10AC-0A3E-EEE1-BCAB106F2BE4}"/>
              </a:ext>
            </a:extLst>
          </p:cNvPr>
          <p:cNvSpPr txBox="1"/>
          <p:nvPr/>
        </p:nvSpPr>
        <p:spPr>
          <a:xfrm>
            <a:off x="741640" y="1100320"/>
            <a:ext cx="7152000" cy="1140282"/>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800" b="1" i="0" dirty="0">
                <a:solidFill>
                  <a:schemeClr val="bg1"/>
                </a:solidFill>
                <a:effectLst/>
                <a:latin typeface="Carlito-Bold_ba_7"/>
              </a:rPr>
              <a:t>A constructor </a:t>
            </a:r>
            <a:r>
              <a:rPr lang="en-US" sz="1800" b="0" i="0" dirty="0">
                <a:solidFill>
                  <a:schemeClr val="bg1"/>
                </a:solidFill>
                <a:effectLst/>
                <a:latin typeface="Carlito_b0_11"/>
              </a:rPr>
              <a:t>is a special method used to initialize an object. It is called automatically when an object is created, and it can be used to set the initial values for the object’s properties.</a:t>
            </a:r>
            <a:endParaRPr sz="1000" dirty="0">
              <a:solidFill>
                <a:schemeClr val="bg1"/>
              </a:solidFill>
              <a:latin typeface="Raleway"/>
              <a:ea typeface="Raleway"/>
              <a:cs typeface="Raleway"/>
              <a:sym typeface="Raleway"/>
            </a:endParaRPr>
          </a:p>
        </p:txBody>
      </p:sp>
      <p:sp>
        <p:nvSpPr>
          <p:cNvPr id="4" name="Google Shape;1206;p89">
            <a:extLst>
              <a:ext uri="{FF2B5EF4-FFF2-40B4-BE49-F238E27FC236}">
                <a16:creationId xmlns:a16="http://schemas.microsoft.com/office/drawing/2014/main" id="{1BEC4F4C-7D14-8A42-4087-641F0EA5F526}"/>
              </a:ext>
            </a:extLst>
          </p:cNvPr>
          <p:cNvSpPr txBox="1"/>
          <p:nvPr/>
        </p:nvSpPr>
        <p:spPr>
          <a:xfrm>
            <a:off x="741640" y="2571750"/>
            <a:ext cx="7152000" cy="1034099"/>
          </a:xfrm>
          <a:prstGeom prst="rect">
            <a:avLst/>
          </a:prstGeom>
          <a:noFill/>
          <a:ln>
            <a:noFill/>
          </a:ln>
        </p:spPr>
        <p:txBody>
          <a:bodyPr spcFirstLastPara="1" wrap="square" lIns="91425" tIns="91425" rIns="91425" bIns="91425" anchor="ctr" anchorCtr="0">
            <a:spAutoFit/>
          </a:bodyPr>
          <a:lstStyle/>
          <a:p>
            <a:pPr marL="171450" lvl="0" indent="-171450" rtl="0">
              <a:lnSpc>
                <a:spcPct val="115000"/>
              </a:lnSpc>
              <a:spcBef>
                <a:spcPts val="0"/>
              </a:spcBef>
              <a:spcAft>
                <a:spcPts val="0"/>
              </a:spcAft>
              <a:buClr>
                <a:schemeClr val="accent1"/>
              </a:buClr>
              <a:buFont typeface="Wingdings" panose="05000000000000000000" pitchFamily="2" charset="2"/>
              <a:buChar char="v"/>
            </a:pPr>
            <a:r>
              <a:rPr lang="en-US" sz="1600" b="0" i="0" dirty="0">
                <a:solidFill>
                  <a:schemeClr val="bg1"/>
                </a:solidFill>
                <a:effectLst/>
                <a:latin typeface="Carlito_b0_11"/>
              </a:rPr>
              <a:t> The constructor’s name should be the same as the class name.</a:t>
            </a:r>
          </a:p>
          <a:p>
            <a:pPr marL="171450" lvl="0" indent="-171450" rtl="0">
              <a:lnSpc>
                <a:spcPct val="115000"/>
              </a:lnSpc>
              <a:spcBef>
                <a:spcPts val="0"/>
              </a:spcBef>
              <a:spcAft>
                <a:spcPts val="0"/>
              </a:spcAft>
              <a:buClr>
                <a:schemeClr val="accent1"/>
              </a:buClr>
              <a:buFont typeface="Wingdings" panose="05000000000000000000" pitchFamily="2" charset="2"/>
              <a:buChar char="v"/>
            </a:pPr>
            <a:r>
              <a:rPr lang="en-US" sz="1600" b="0" i="0" dirty="0">
                <a:solidFill>
                  <a:schemeClr val="bg1"/>
                </a:solidFill>
                <a:effectLst/>
                <a:latin typeface="Carlito_b0_11"/>
              </a:rPr>
              <a:t> Constructor doesn’t have any return type. </a:t>
            </a:r>
            <a:endParaRPr lang="en-US" sz="1600" dirty="0">
              <a:solidFill>
                <a:schemeClr val="bg1"/>
              </a:solidFill>
              <a:latin typeface="Carlito_b0_11"/>
            </a:endParaRPr>
          </a:p>
          <a:p>
            <a:pPr marL="171450" lvl="0" indent="-171450" rtl="0">
              <a:lnSpc>
                <a:spcPct val="115000"/>
              </a:lnSpc>
              <a:spcBef>
                <a:spcPts val="0"/>
              </a:spcBef>
              <a:spcAft>
                <a:spcPts val="0"/>
              </a:spcAft>
              <a:buClr>
                <a:schemeClr val="accent1"/>
              </a:buClr>
              <a:buFont typeface="Wingdings" panose="05000000000000000000" pitchFamily="2" charset="2"/>
              <a:buChar char="v"/>
            </a:pPr>
            <a:r>
              <a:rPr lang="en-US" sz="1600" b="0" i="0" dirty="0">
                <a:solidFill>
                  <a:schemeClr val="bg1"/>
                </a:solidFill>
                <a:effectLst/>
                <a:latin typeface="Carlito_b0_11"/>
              </a:rPr>
              <a:t> Constructor is only called once at the time of the object creation.</a:t>
            </a:r>
            <a:endParaRPr sz="1200" dirty="0">
              <a:solidFill>
                <a:schemeClr val="bg1"/>
              </a:solidFill>
              <a:latin typeface="Raleway"/>
              <a:ea typeface="Raleway"/>
              <a:cs typeface="Raleway"/>
              <a:sym typeface="Raleway"/>
            </a:endParaRPr>
          </a:p>
        </p:txBody>
      </p:sp>
    </p:spTree>
    <p:extLst>
      <p:ext uri="{BB962C8B-B14F-4D97-AF65-F5344CB8AC3E}">
        <p14:creationId xmlns:p14="http://schemas.microsoft.com/office/powerpoint/2010/main" val="254902510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81461A98-4D73-2B3D-B2A7-53C9377B2553}"/>
            </a:ext>
          </a:extLst>
        </p:cNvPr>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17EE7E15-87F1-62A1-A325-DDA2B97EC73E}"/>
              </a:ext>
            </a:extLst>
          </p:cNvPr>
          <p:cNvPicPr>
            <a:picLocks noChangeAspect="1"/>
          </p:cNvPicPr>
          <p:nvPr/>
        </p:nvPicPr>
        <p:blipFill>
          <a:blip r:embed="rId3"/>
          <a:stretch>
            <a:fillRect/>
          </a:stretch>
        </p:blipFill>
        <p:spPr>
          <a:xfrm>
            <a:off x="4730130" y="8987"/>
            <a:ext cx="4336665" cy="5236727"/>
          </a:xfrm>
          <a:prstGeom prst="rect">
            <a:avLst/>
          </a:prstGeom>
        </p:spPr>
      </p:pic>
      <p:sp>
        <p:nvSpPr>
          <p:cNvPr id="4" name="Google Shape;1205;p89">
            <a:extLst>
              <a:ext uri="{FF2B5EF4-FFF2-40B4-BE49-F238E27FC236}">
                <a16:creationId xmlns:a16="http://schemas.microsoft.com/office/drawing/2014/main" id="{EF15543B-B75A-D284-6623-665A8A897D13}"/>
              </a:ext>
            </a:extLst>
          </p:cNvPr>
          <p:cNvSpPr txBox="1"/>
          <p:nvPr/>
        </p:nvSpPr>
        <p:spPr>
          <a:xfrm>
            <a:off x="0" y="2309950"/>
            <a:ext cx="4930490" cy="577630"/>
          </a:xfrm>
          <a:prstGeom prst="rect">
            <a:avLst/>
          </a:prstGeom>
          <a:noFill/>
          <a:ln>
            <a:noFill/>
          </a:ln>
        </p:spPr>
        <p:txBody>
          <a:bodyPr spcFirstLastPara="1" wrap="square" lIns="91425" tIns="91425" rIns="91425" bIns="91425" anchor="ctr" anchorCtr="0">
            <a:noAutofit/>
          </a:bodyPr>
          <a:lstStyle/>
          <a:p>
            <a:pPr algn="ctr"/>
            <a:r>
              <a:rPr lang="en-US" sz="2000" b="1" dirty="0">
                <a:solidFill>
                  <a:schemeClr val="accent1"/>
                </a:solidFill>
                <a:latin typeface="Raleway"/>
                <a:ea typeface="Raleway"/>
                <a:cs typeface="Raleway"/>
                <a:sym typeface="Raleway"/>
              </a:rPr>
              <a:t>Rectangle Example with </a:t>
            </a:r>
            <a:r>
              <a:rPr lang="en-US" sz="2000" b="1" dirty="0">
                <a:solidFill>
                  <a:schemeClr val="accent1"/>
                </a:solidFill>
                <a:latin typeface="Raleway"/>
              </a:rPr>
              <a:t>constructor</a:t>
            </a:r>
          </a:p>
          <a:p>
            <a:pPr marL="0" lvl="0" indent="0" algn="ctr" rtl="0">
              <a:spcBef>
                <a:spcPts val="0"/>
              </a:spcBef>
              <a:spcAft>
                <a:spcPts val="0"/>
              </a:spcAft>
              <a:buNone/>
            </a:pPr>
            <a:endParaRPr sz="2000" b="1" dirty="0">
              <a:solidFill>
                <a:schemeClr val="accent1"/>
              </a:solidFill>
              <a:latin typeface="Raleway"/>
              <a:ea typeface="Raleway"/>
              <a:cs typeface="Raleway"/>
              <a:sym typeface="Raleway"/>
            </a:endParaRPr>
          </a:p>
        </p:txBody>
      </p:sp>
      <p:cxnSp>
        <p:nvCxnSpPr>
          <p:cNvPr id="8" name="Connector: Elbow 7">
            <a:extLst>
              <a:ext uri="{FF2B5EF4-FFF2-40B4-BE49-F238E27FC236}">
                <a16:creationId xmlns:a16="http://schemas.microsoft.com/office/drawing/2014/main" id="{6A20B2FA-5DC0-F646-3D0B-D9ADA571E739}"/>
              </a:ext>
            </a:extLst>
          </p:cNvPr>
          <p:cNvCxnSpPr>
            <a:cxnSpLocks/>
            <a:stCxn id="4" idx="0"/>
          </p:cNvCxnSpPr>
          <p:nvPr/>
        </p:nvCxnSpPr>
        <p:spPr>
          <a:xfrm rot="5400000" flipH="1" flipV="1">
            <a:off x="3394926" y="514109"/>
            <a:ext cx="866160" cy="2725522"/>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CA9112F-226B-0342-BB4A-3E91D7A71AF0}"/>
              </a:ext>
            </a:extLst>
          </p:cNvPr>
          <p:cNvCxnSpPr>
            <a:cxnSpLocks/>
            <a:stCxn id="4" idx="2"/>
          </p:cNvCxnSpPr>
          <p:nvPr/>
        </p:nvCxnSpPr>
        <p:spPr>
          <a:xfrm rot="16200000" flipH="1">
            <a:off x="3240178" y="2112647"/>
            <a:ext cx="1230660" cy="2780526"/>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572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AB83C22A-E67E-D67D-802E-BD4D3A8DE667}"/>
            </a:ext>
          </a:extLst>
        </p:cNvPr>
        <p:cNvGrpSpPr/>
        <p:nvPr/>
      </p:nvGrpSpPr>
      <p:grpSpPr>
        <a:xfrm>
          <a:off x="0" y="0"/>
          <a:ext cx="0" cy="0"/>
          <a:chOff x="0" y="0"/>
          <a:chExt cx="0" cy="0"/>
        </a:xfrm>
      </p:grpSpPr>
      <p:pic>
        <p:nvPicPr>
          <p:cNvPr id="5" name="Picture 4" descr="A screen shot of a computer">
            <a:extLst>
              <a:ext uri="{FF2B5EF4-FFF2-40B4-BE49-F238E27FC236}">
                <a16:creationId xmlns:a16="http://schemas.microsoft.com/office/drawing/2014/main" id="{953D80C0-FB31-6207-5FC8-AC864E601F11}"/>
              </a:ext>
            </a:extLst>
          </p:cNvPr>
          <p:cNvPicPr>
            <a:picLocks noChangeAspect="1"/>
          </p:cNvPicPr>
          <p:nvPr/>
        </p:nvPicPr>
        <p:blipFill>
          <a:blip r:embed="rId3"/>
          <a:stretch>
            <a:fillRect/>
          </a:stretch>
        </p:blipFill>
        <p:spPr>
          <a:xfrm>
            <a:off x="-192505" y="1233528"/>
            <a:ext cx="4571999" cy="1765189"/>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FA2D5D65-3295-D1A3-8266-9EC97BF4BCD8}"/>
              </a:ext>
            </a:extLst>
          </p:cNvPr>
          <p:cNvPicPr>
            <a:picLocks noChangeAspect="1"/>
          </p:cNvPicPr>
          <p:nvPr/>
        </p:nvPicPr>
        <p:blipFill>
          <a:blip r:embed="rId4"/>
          <a:stretch>
            <a:fillRect/>
          </a:stretch>
        </p:blipFill>
        <p:spPr>
          <a:xfrm>
            <a:off x="2093494" y="2862141"/>
            <a:ext cx="4571999" cy="1765189"/>
          </a:xfrm>
          <a:prstGeom prst="rect">
            <a:avLst/>
          </a:prstGeom>
        </p:spPr>
      </p:pic>
      <p:sp>
        <p:nvSpPr>
          <p:cNvPr id="11" name="TextBox 10">
            <a:extLst>
              <a:ext uri="{FF2B5EF4-FFF2-40B4-BE49-F238E27FC236}">
                <a16:creationId xmlns:a16="http://schemas.microsoft.com/office/drawing/2014/main" id="{346BAA5E-59C9-F35F-8F9B-A7E3D4EE5D63}"/>
              </a:ext>
            </a:extLst>
          </p:cNvPr>
          <p:cNvSpPr txBox="1"/>
          <p:nvPr/>
        </p:nvSpPr>
        <p:spPr>
          <a:xfrm>
            <a:off x="2252481" y="2976579"/>
            <a:ext cx="4254023" cy="273152"/>
          </a:xfrm>
          <a:prstGeom prst="rect">
            <a:avLst/>
          </a:prstGeom>
          <a:noFill/>
        </p:spPr>
        <p:txBody>
          <a:bodyPr wrap="square">
            <a:spAutoFit/>
          </a:bodyPr>
          <a:lstStyle/>
          <a:p>
            <a:pPr algn="ctr">
              <a:lnSpc>
                <a:spcPts val="1425"/>
              </a:lnSpc>
            </a:pPr>
            <a:r>
              <a:rPr lang="en-US" b="0" dirty="0">
                <a:solidFill>
                  <a:schemeClr val="accent1"/>
                </a:solidFill>
                <a:effectLst/>
                <a:latin typeface="Consolas" panose="020B0609020204030204" pitchFamily="49" charset="0"/>
              </a:rPr>
              <a:t>Optional </a:t>
            </a:r>
            <a:r>
              <a:rPr lang="en-US" dirty="0">
                <a:solidFill>
                  <a:schemeClr val="accent1"/>
                </a:solidFill>
                <a:latin typeface="Consolas" panose="020B0609020204030204" pitchFamily="49" charset="0"/>
              </a:rPr>
              <a:t>P</a:t>
            </a:r>
            <a:r>
              <a:rPr lang="en-US" b="0" dirty="0">
                <a:solidFill>
                  <a:schemeClr val="accent1"/>
                </a:solidFill>
                <a:effectLst/>
                <a:latin typeface="Consolas" panose="020B0609020204030204" pitchFamily="49" charset="0"/>
              </a:rPr>
              <a:t>ositional Parameter </a:t>
            </a:r>
            <a:r>
              <a:rPr lang="en-US" dirty="0">
                <a:solidFill>
                  <a:schemeClr val="accent1"/>
                </a:solidFill>
                <a:latin typeface="Consolas" panose="020B0609020204030204" pitchFamily="49" charset="0"/>
              </a:rPr>
              <a:t>C</a:t>
            </a:r>
            <a:r>
              <a:rPr lang="en-US" b="0" dirty="0">
                <a:solidFill>
                  <a:schemeClr val="accent1"/>
                </a:solidFill>
                <a:effectLst/>
                <a:latin typeface="Consolas" panose="020B0609020204030204" pitchFamily="49" charset="0"/>
              </a:rPr>
              <a:t>onstructor</a:t>
            </a:r>
          </a:p>
        </p:txBody>
      </p:sp>
      <p:sp>
        <p:nvSpPr>
          <p:cNvPr id="13" name="TextBox 12">
            <a:extLst>
              <a:ext uri="{FF2B5EF4-FFF2-40B4-BE49-F238E27FC236}">
                <a16:creationId xmlns:a16="http://schemas.microsoft.com/office/drawing/2014/main" id="{1483FC2F-317D-8CF3-77DE-2A48705544F6}"/>
              </a:ext>
            </a:extLst>
          </p:cNvPr>
          <p:cNvSpPr txBox="1"/>
          <p:nvPr/>
        </p:nvSpPr>
        <p:spPr>
          <a:xfrm>
            <a:off x="39102" y="1347966"/>
            <a:ext cx="3801118" cy="273152"/>
          </a:xfrm>
          <a:prstGeom prst="rect">
            <a:avLst/>
          </a:prstGeom>
          <a:noFill/>
        </p:spPr>
        <p:txBody>
          <a:bodyPr wrap="square">
            <a:spAutoFit/>
          </a:bodyPr>
          <a:lstStyle/>
          <a:p>
            <a:pPr algn="ctr">
              <a:lnSpc>
                <a:spcPts val="1425"/>
              </a:lnSpc>
            </a:pPr>
            <a:r>
              <a:rPr lang="en-US" dirty="0">
                <a:solidFill>
                  <a:schemeClr val="accent1"/>
                </a:solidFill>
                <a:latin typeface="Consolas" panose="020B0609020204030204" pitchFamily="49" charset="0"/>
              </a:rPr>
              <a:t>Named Required Parameter C</a:t>
            </a:r>
            <a:r>
              <a:rPr lang="en-US" b="0" dirty="0">
                <a:solidFill>
                  <a:schemeClr val="accent1"/>
                </a:solidFill>
                <a:effectLst/>
                <a:latin typeface="Consolas" panose="020B0609020204030204" pitchFamily="49" charset="0"/>
              </a:rPr>
              <a:t>onstructor</a:t>
            </a:r>
          </a:p>
        </p:txBody>
      </p:sp>
      <p:pic>
        <p:nvPicPr>
          <p:cNvPr id="15" name="Picture 14" descr="A computer screen shot of a math equation">
            <a:extLst>
              <a:ext uri="{FF2B5EF4-FFF2-40B4-BE49-F238E27FC236}">
                <a16:creationId xmlns:a16="http://schemas.microsoft.com/office/drawing/2014/main" id="{89C604BD-53BE-A460-FA7E-253ABCB86DCA}"/>
              </a:ext>
            </a:extLst>
          </p:cNvPr>
          <p:cNvPicPr>
            <a:picLocks noChangeAspect="1"/>
          </p:cNvPicPr>
          <p:nvPr/>
        </p:nvPicPr>
        <p:blipFill>
          <a:blip r:embed="rId5"/>
          <a:stretch>
            <a:fillRect/>
          </a:stretch>
        </p:blipFill>
        <p:spPr>
          <a:xfrm>
            <a:off x="3993623" y="1233528"/>
            <a:ext cx="4572001" cy="1765190"/>
          </a:xfrm>
          <a:prstGeom prst="rect">
            <a:avLst/>
          </a:prstGeom>
        </p:spPr>
      </p:pic>
      <p:sp>
        <p:nvSpPr>
          <p:cNvPr id="16" name="TextBox 15">
            <a:extLst>
              <a:ext uri="{FF2B5EF4-FFF2-40B4-BE49-F238E27FC236}">
                <a16:creationId xmlns:a16="http://schemas.microsoft.com/office/drawing/2014/main" id="{34641C29-09A7-27EC-0DD6-380F5F4E633C}"/>
              </a:ext>
            </a:extLst>
          </p:cNvPr>
          <p:cNvSpPr txBox="1"/>
          <p:nvPr/>
        </p:nvSpPr>
        <p:spPr>
          <a:xfrm>
            <a:off x="4309739" y="1347966"/>
            <a:ext cx="3801118" cy="273152"/>
          </a:xfrm>
          <a:prstGeom prst="rect">
            <a:avLst/>
          </a:prstGeom>
          <a:noFill/>
        </p:spPr>
        <p:txBody>
          <a:bodyPr wrap="square">
            <a:spAutoFit/>
          </a:bodyPr>
          <a:lstStyle/>
          <a:p>
            <a:pPr algn="ctr">
              <a:lnSpc>
                <a:spcPts val="1425"/>
              </a:lnSpc>
            </a:pPr>
            <a:r>
              <a:rPr lang="en-US" dirty="0">
                <a:solidFill>
                  <a:schemeClr val="accent1"/>
                </a:solidFill>
                <a:latin typeface="Consolas" panose="020B0609020204030204" pitchFamily="49" charset="0"/>
              </a:rPr>
              <a:t>Named Optional Parameter C</a:t>
            </a:r>
            <a:r>
              <a:rPr lang="en-US" b="0" dirty="0">
                <a:solidFill>
                  <a:schemeClr val="accent1"/>
                </a:solidFill>
                <a:effectLst/>
                <a:latin typeface="Consolas" panose="020B0609020204030204" pitchFamily="49" charset="0"/>
              </a:rPr>
              <a:t>onstructor</a:t>
            </a:r>
          </a:p>
        </p:txBody>
      </p:sp>
    </p:spTree>
    <p:extLst>
      <p:ext uri="{BB962C8B-B14F-4D97-AF65-F5344CB8AC3E}">
        <p14:creationId xmlns:p14="http://schemas.microsoft.com/office/powerpoint/2010/main" val="33349648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CAF8DC69-12F3-FC8C-457F-E95AB187A33D}"/>
            </a:ext>
          </a:extLst>
        </p:cNvPr>
        <p:cNvGrpSpPr/>
        <p:nvPr/>
      </p:nvGrpSpPr>
      <p:grpSpPr>
        <a:xfrm>
          <a:off x="0" y="0"/>
          <a:ext cx="0" cy="0"/>
          <a:chOff x="0" y="0"/>
          <a:chExt cx="0" cy="0"/>
        </a:xfrm>
      </p:grpSpPr>
      <p:sp>
        <p:nvSpPr>
          <p:cNvPr id="2" name="Google Shape;1205;p89">
            <a:extLst>
              <a:ext uri="{FF2B5EF4-FFF2-40B4-BE49-F238E27FC236}">
                <a16:creationId xmlns:a16="http://schemas.microsoft.com/office/drawing/2014/main" id="{F012CF1B-5758-BEC4-F85F-F80CB5B14458}"/>
              </a:ext>
            </a:extLst>
          </p:cNvPr>
          <p:cNvSpPr txBox="1"/>
          <p:nvPr/>
        </p:nvSpPr>
        <p:spPr>
          <a:xfrm>
            <a:off x="2361137" y="282220"/>
            <a:ext cx="4421725"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This keyword🤔</a:t>
            </a:r>
            <a:endParaRPr sz="4200" b="1" dirty="0">
              <a:solidFill>
                <a:schemeClr val="dk2"/>
              </a:solidFill>
              <a:highlight>
                <a:srgbClr val="FDB327"/>
              </a:highlight>
              <a:latin typeface="Raleway"/>
              <a:ea typeface="Raleway"/>
              <a:cs typeface="Raleway"/>
              <a:sym typeface="Raleway"/>
            </a:endParaRPr>
          </a:p>
        </p:txBody>
      </p:sp>
      <p:sp>
        <p:nvSpPr>
          <p:cNvPr id="4" name="TextBox 3">
            <a:extLst>
              <a:ext uri="{FF2B5EF4-FFF2-40B4-BE49-F238E27FC236}">
                <a16:creationId xmlns:a16="http://schemas.microsoft.com/office/drawing/2014/main" id="{BEBC10F2-96C8-6A51-5508-BF2E165BFE90}"/>
              </a:ext>
            </a:extLst>
          </p:cNvPr>
          <p:cNvSpPr txBox="1"/>
          <p:nvPr/>
        </p:nvSpPr>
        <p:spPr>
          <a:xfrm>
            <a:off x="448605" y="1544251"/>
            <a:ext cx="7581614" cy="830997"/>
          </a:xfrm>
          <a:prstGeom prst="rect">
            <a:avLst/>
          </a:prstGeom>
          <a:noFill/>
        </p:spPr>
        <p:txBody>
          <a:bodyPr wrap="square">
            <a:spAutoFit/>
          </a:bodyPr>
          <a:lstStyle/>
          <a:p>
            <a:r>
              <a:rPr lang="en-US" sz="1600" b="1" dirty="0">
                <a:solidFill>
                  <a:schemeClr val="bg1"/>
                </a:solidFill>
              </a:rPr>
              <a:t>This keyword </a:t>
            </a:r>
            <a:r>
              <a:rPr lang="en-US" sz="1600" dirty="0">
                <a:solidFill>
                  <a:schemeClr val="bg1"/>
                </a:solidFill>
              </a:rPr>
              <a:t>is used to refer to the </a:t>
            </a:r>
            <a:r>
              <a:rPr lang="en-US" sz="1600" b="1" dirty="0">
                <a:solidFill>
                  <a:schemeClr val="tx2"/>
                </a:solidFill>
                <a:effectLst>
                  <a:outerShdw blurRad="38100" dist="38100" dir="2700000" algn="tl">
                    <a:srgbClr val="000000">
                      <a:alpha val="43137"/>
                    </a:srgbClr>
                  </a:outerShdw>
                </a:effectLst>
              </a:rPr>
              <a:t>current instance </a:t>
            </a:r>
            <a:r>
              <a:rPr lang="en-US" sz="1600" dirty="0">
                <a:solidFill>
                  <a:schemeClr val="bg1"/>
                </a:solidFill>
              </a:rPr>
              <a:t>of a class. It provides a way to access members (attributes and methods) of the current object from within the class itself. </a:t>
            </a:r>
            <a:endParaRPr lang="ar-EG" sz="1600" dirty="0">
              <a:solidFill>
                <a:schemeClr val="bg1"/>
              </a:solidFill>
            </a:endParaRPr>
          </a:p>
        </p:txBody>
      </p:sp>
      <p:pic>
        <p:nvPicPr>
          <p:cNvPr id="8" name="Picture 7" descr="A screen shot of a computer code&#10;&#10;Description automatically generated">
            <a:extLst>
              <a:ext uri="{FF2B5EF4-FFF2-40B4-BE49-F238E27FC236}">
                <a16:creationId xmlns:a16="http://schemas.microsoft.com/office/drawing/2014/main" id="{73F82F38-B564-06D1-27DC-486C29DAC49F}"/>
              </a:ext>
            </a:extLst>
          </p:cNvPr>
          <p:cNvPicPr>
            <a:picLocks noChangeAspect="1"/>
          </p:cNvPicPr>
          <p:nvPr/>
        </p:nvPicPr>
        <p:blipFill>
          <a:blip r:embed="rId3"/>
          <a:stretch>
            <a:fillRect/>
          </a:stretch>
        </p:blipFill>
        <p:spPr>
          <a:xfrm>
            <a:off x="-184384" y="2447997"/>
            <a:ext cx="5091041" cy="2302036"/>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8ECFA2E8-6FCD-98CD-7328-213CAADF609E}"/>
              </a:ext>
            </a:extLst>
          </p:cNvPr>
          <p:cNvPicPr>
            <a:picLocks noChangeAspect="1"/>
          </p:cNvPicPr>
          <p:nvPr/>
        </p:nvPicPr>
        <p:blipFill>
          <a:blip r:embed="rId4"/>
          <a:stretch>
            <a:fillRect/>
          </a:stretch>
        </p:blipFill>
        <p:spPr>
          <a:xfrm>
            <a:off x="4634386" y="2292051"/>
            <a:ext cx="4509614" cy="2613928"/>
          </a:xfrm>
          <a:prstGeom prst="rect">
            <a:avLst/>
          </a:prstGeom>
        </p:spPr>
      </p:pic>
      <p:sp>
        <p:nvSpPr>
          <p:cNvPr id="12" name="TextBox 11">
            <a:extLst>
              <a:ext uri="{FF2B5EF4-FFF2-40B4-BE49-F238E27FC236}">
                <a16:creationId xmlns:a16="http://schemas.microsoft.com/office/drawing/2014/main" id="{F34957A6-71AE-70FE-2939-8B275D8A664B}"/>
              </a:ext>
            </a:extLst>
          </p:cNvPr>
          <p:cNvSpPr txBox="1"/>
          <p:nvPr/>
        </p:nvSpPr>
        <p:spPr>
          <a:xfrm>
            <a:off x="324442" y="2571750"/>
            <a:ext cx="3801118" cy="273152"/>
          </a:xfrm>
          <a:prstGeom prst="rect">
            <a:avLst/>
          </a:prstGeom>
          <a:noFill/>
        </p:spPr>
        <p:txBody>
          <a:bodyPr wrap="square">
            <a:spAutoFit/>
          </a:bodyPr>
          <a:lstStyle/>
          <a:p>
            <a:pPr algn="ctr">
              <a:lnSpc>
                <a:spcPts val="1425"/>
              </a:lnSpc>
            </a:pPr>
            <a:r>
              <a:rPr lang="en-US" dirty="0">
                <a:solidFill>
                  <a:schemeClr val="accent1"/>
                </a:solidFill>
                <a:latin typeface="Consolas" panose="020B0609020204030204" pitchFamily="49" charset="0"/>
              </a:rPr>
              <a:t>Access parameter by this keyword</a:t>
            </a:r>
            <a:endParaRPr lang="en-US" b="0" dirty="0">
              <a:solidFill>
                <a:schemeClr val="accent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9A54FE81-D7DD-CE36-D8B4-7A816486BF75}"/>
              </a:ext>
            </a:extLst>
          </p:cNvPr>
          <p:cNvSpPr txBox="1"/>
          <p:nvPr/>
        </p:nvSpPr>
        <p:spPr>
          <a:xfrm>
            <a:off x="4988634" y="2543751"/>
            <a:ext cx="3801118" cy="273152"/>
          </a:xfrm>
          <a:prstGeom prst="rect">
            <a:avLst/>
          </a:prstGeom>
          <a:noFill/>
        </p:spPr>
        <p:txBody>
          <a:bodyPr wrap="square">
            <a:spAutoFit/>
          </a:bodyPr>
          <a:lstStyle/>
          <a:p>
            <a:pPr algn="ctr">
              <a:lnSpc>
                <a:spcPts val="1425"/>
              </a:lnSpc>
            </a:pPr>
            <a:r>
              <a:rPr lang="en-US" dirty="0">
                <a:solidFill>
                  <a:schemeClr val="accent1"/>
                </a:solidFill>
                <a:latin typeface="Consolas" panose="020B0609020204030204" pitchFamily="49" charset="0"/>
              </a:rPr>
              <a:t>Access Methods by this keyword</a:t>
            </a:r>
            <a:endParaRPr lang="en-US" b="0" dirty="0">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3590352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59D30B96-AE51-49D9-9437-38A4836BA92D}"/>
            </a:ext>
          </a:extLst>
        </p:cNvPr>
        <p:cNvGrpSpPr/>
        <p:nvPr/>
      </p:nvGrpSpPr>
      <p:grpSpPr>
        <a:xfrm>
          <a:off x="0" y="0"/>
          <a:ext cx="0" cy="0"/>
          <a:chOff x="0" y="0"/>
          <a:chExt cx="0" cy="0"/>
        </a:xfrm>
      </p:grpSpPr>
      <p:sp>
        <p:nvSpPr>
          <p:cNvPr id="2" name="Google Shape;1205;p89">
            <a:extLst>
              <a:ext uri="{FF2B5EF4-FFF2-40B4-BE49-F238E27FC236}">
                <a16:creationId xmlns:a16="http://schemas.microsoft.com/office/drawing/2014/main" id="{7BF0EDFB-19DD-1097-9956-FDB79F733C30}"/>
              </a:ext>
            </a:extLst>
          </p:cNvPr>
          <p:cNvSpPr txBox="1"/>
          <p:nvPr/>
        </p:nvSpPr>
        <p:spPr>
          <a:xfrm>
            <a:off x="2171105" y="237521"/>
            <a:ext cx="4926562"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Const Constructor</a:t>
            </a:r>
            <a:endParaRPr sz="4200" b="1" dirty="0">
              <a:solidFill>
                <a:schemeClr val="dk2"/>
              </a:solidFill>
              <a:highlight>
                <a:srgbClr val="FDB327"/>
              </a:highlight>
              <a:latin typeface="Raleway"/>
              <a:ea typeface="Raleway"/>
              <a:cs typeface="Raleway"/>
              <a:sym typeface="Raleway"/>
            </a:endParaRPr>
          </a:p>
        </p:txBody>
      </p:sp>
      <p:sp>
        <p:nvSpPr>
          <p:cNvPr id="4" name="TextBox 3">
            <a:extLst>
              <a:ext uri="{FF2B5EF4-FFF2-40B4-BE49-F238E27FC236}">
                <a16:creationId xmlns:a16="http://schemas.microsoft.com/office/drawing/2014/main" id="{C876D127-7D46-CC51-E04D-E2213BCA97C9}"/>
              </a:ext>
            </a:extLst>
          </p:cNvPr>
          <p:cNvSpPr txBox="1"/>
          <p:nvPr/>
        </p:nvSpPr>
        <p:spPr>
          <a:xfrm>
            <a:off x="416730" y="1333139"/>
            <a:ext cx="7581614" cy="1323439"/>
          </a:xfrm>
          <a:prstGeom prst="rect">
            <a:avLst/>
          </a:prstGeom>
          <a:noFill/>
        </p:spPr>
        <p:txBody>
          <a:bodyPr wrap="square">
            <a:spAutoFit/>
          </a:bodyPr>
          <a:lstStyle/>
          <a:p>
            <a:r>
              <a:rPr lang="en-US" sz="1600" b="1" dirty="0">
                <a:solidFill>
                  <a:schemeClr val="bg1"/>
                </a:solidFill>
              </a:rPr>
              <a:t>const constructor</a:t>
            </a:r>
            <a:r>
              <a:rPr lang="en-US" sz="1600" dirty="0">
                <a:solidFill>
                  <a:schemeClr val="bg1"/>
                </a:solidFill>
              </a:rPr>
              <a:t> is a special type of constructor that allows you to create </a:t>
            </a:r>
            <a:r>
              <a:rPr lang="en-US" sz="1600" b="1" dirty="0">
                <a:solidFill>
                  <a:schemeClr val="bg1"/>
                </a:solidFill>
              </a:rPr>
              <a:t>compile-time constant</a:t>
            </a:r>
            <a:r>
              <a:rPr lang="en-US" sz="1600" dirty="0">
                <a:solidFill>
                  <a:schemeClr val="bg1"/>
                </a:solidFill>
              </a:rPr>
              <a:t> instances of a class. The key feature  of a const constructor is that the object it creates is </a:t>
            </a:r>
            <a:r>
              <a:rPr lang="en-US" sz="1600" b="1" dirty="0">
                <a:solidFill>
                  <a:schemeClr val="bg1"/>
                </a:solidFill>
              </a:rPr>
              <a:t>immutable</a:t>
            </a:r>
            <a:r>
              <a:rPr lang="en-US" sz="1600" dirty="0">
                <a:solidFill>
                  <a:schemeClr val="bg1"/>
                </a:solidFill>
              </a:rPr>
              <a:t> (its fields cannot be changed after the object is created) and can be reused across the program, leading to memory and performance optimization.</a:t>
            </a:r>
            <a:endParaRPr lang="ar-EG" sz="1600" dirty="0">
              <a:solidFill>
                <a:schemeClr val="bg1"/>
              </a:solidFill>
            </a:endParaRPr>
          </a:p>
        </p:txBody>
      </p:sp>
      <p:sp>
        <p:nvSpPr>
          <p:cNvPr id="12" name="TextBox 11">
            <a:extLst>
              <a:ext uri="{FF2B5EF4-FFF2-40B4-BE49-F238E27FC236}">
                <a16:creationId xmlns:a16="http://schemas.microsoft.com/office/drawing/2014/main" id="{53322764-A286-C8A8-206B-93F96687A3D6}"/>
              </a:ext>
            </a:extLst>
          </p:cNvPr>
          <p:cNvSpPr txBox="1"/>
          <p:nvPr/>
        </p:nvSpPr>
        <p:spPr>
          <a:xfrm>
            <a:off x="5918776" y="3106748"/>
            <a:ext cx="2079568" cy="272062"/>
          </a:xfrm>
          <a:prstGeom prst="rect">
            <a:avLst/>
          </a:prstGeom>
          <a:noFill/>
        </p:spPr>
        <p:txBody>
          <a:bodyPr wrap="square">
            <a:spAutoFit/>
          </a:bodyPr>
          <a:lstStyle/>
          <a:p>
            <a:pPr>
              <a:lnSpc>
                <a:spcPts val="1425"/>
              </a:lnSpc>
            </a:pPr>
            <a:r>
              <a:rPr lang="en-US" dirty="0">
                <a:solidFill>
                  <a:schemeClr val="accent1"/>
                </a:solidFill>
                <a:latin typeface="Consolas" panose="020B0609020204030204" pitchFamily="49" charset="0"/>
              </a:rPr>
              <a:t>All </a:t>
            </a:r>
            <a:r>
              <a:rPr lang="en-US" sz="1400" dirty="0">
                <a:solidFill>
                  <a:schemeClr val="accent1"/>
                </a:solidFill>
              </a:rPr>
              <a:t>fields must be final</a:t>
            </a:r>
          </a:p>
        </p:txBody>
      </p:sp>
      <p:pic>
        <p:nvPicPr>
          <p:cNvPr id="13" name="Picture 12">
            <a:extLst>
              <a:ext uri="{FF2B5EF4-FFF2-40B4-BE49-F238E27FC236}">
                <a16:creationId xmlns:a16="http://schemas.microsoft.com/office/drawing/2014/main" id="{DBC5F6E8-0FB6-FD1D-D4B4-0F29C0F07C4B}"/>
              </a:ext>
            </a:extLst>
          </p:cNvPr>
          <p:cNvPicPr>
            <a:picLocks noChangeAspect="1"/>
          </p:cNvPicPr>
          <p:nvPr/>
        </p:nvPicPr>
        <p:blipFill>
          <a:blip r:embed="rId3"/>
          <a:srcRect/>
          <a:stretch/>
        </p:blipFill>
        <p:spPr>
          <a:xfrm>
            <a:off x="1145656" y="2656578"/>
            <a:ext cx="4059286" cy="2344806"/>
          </a:xfrm>
          <a:prstGeom prst="rect">
            <a:avLst/>
          </a:prstGeom>
        </p:spPr>
      </p:pic>
      <p:sp>
        <p:nvSpPr>
          <p:cNvPr id="16" name="TextBox 15">
            <a:extLst>
              <a:ext uri="{FF2B5EF4-FFF2-40B4-BE49-F238E27FC236}">
                <a16:creationId xmlns:a16="http://schemas.microsoft.com/office/drawing/2014/main" id="{3D8DBEDA-082F-249A-C182-B44D9AA77684}"/>
              </a:ext>
            </a:extLst>
          </p:cNvPr>
          <p:cNvSpPr txBox="1"/>
          <p:nvPr/>
        </p:nvSpPr>
        <p:spPr>
          <a:xfrm>
            <a:off x="5918776" y="4211799"/>
            <a:ext cx="2136464" cy="272062"/>
          </a:xfrm>
          <a:prstGeom prst="rect">
            <a:avLst/>
          </a:prstGeom>
          <a:noFill/>
        </p:spPr>
        <p:txBody>
          <a:bodyPr wrap="square">
            <a:spAutoFit/>
          </a:bodyPr>
          <a:lstStyle/>
          <a:p>
            <a:pPr>
              <a:lnSpc>
                <a:spcPts val="1425"/>
              </a:lnSpc>
            </a:pPr>
            <a:r>
              <a:rPr lang="en-US" dirty="0">
                <a:solidFill>
                  <a:schemeClr val="accent1"/>
                </a:solidFill>
              </a:rPr>
              <a:t>does not have a body</a:t>
            </a:r>
            <a:endParaRPr lang="en-US" b="0" dirty="0">
              <a:solidFill>
                <a:schemeClr val="accent1"/>
              </a:solidFill>
              <a:effectLst/>
              <a:latin typeface="Consolas" panose="020B0609020204030204" pitchFamily="49" charset="0"/>
            </a:endParaRPr>
          </a:p>
        </p:txBody>
      </p:sp>
      <p:cxnSp>
        <p:nvCxnSpPr>
          <p:cNvPr id="18" name="Connector: Elbow 17">
            <a:extLst>
              <a:ext uri="{FF2B5EF4-FFF2-40B4-BE49-F238E27FC236}">
                <a16:creationId xmlns:a16="http://schemas.microsoft.com/office/drawing/2014/main" id="{A071604D-0900-717B-7375-057454483AB6}"/>
              </a:ext>
            </a:extLst>
          </p:cNvPr>
          <p:cNvCxnSpPr>
            <a:cxnSpLocks/>
            <a:endCxn id="12" idx="1"/>
          </p:cNvCxnSpPr>
          <p:nvPr/>
        </p:nvCxnSpPr>
        <p:spPr>
          <a:xfrm flipV="1">
            <a:off x="4860758" y="3242779"/>
            <a:ext cx="1058018" cy="58620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0EBEB85-04A0-ADF6-BD59-C87E11CC400A}"/>
              </a:ext>
            </a:extLst>
          </p:cNvPr>
          <p:cNvCxnSpPr>
            <a:cxnSpLocks/>
            <a:endCxn id="16" idx="1"/>
          </p:cNvCxnSpPr>
          <p:nvPr/>
        </p:nvCxnSpPr>
        <p:spPr>
          <a:xfrm>
            <a:off x="4860758" y="3828980"/>
            <a:ext cx="1058018" cy="518850"/>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6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7">
          <a:extLst>
            <a:ext uri="{FF2B5EF4-FFF2-40B4-BE49-F238E27FC236}">
              <a16:creationId xmlns:a16="http://schemas.microsoft.com/office/drawing/2014/main" id="{38EC6343-13C9-D324-F7DD-7A4F124E7FF9}"/>
            </a:ext>
          </a:extLst>
        </p:cNvPr>
        <p:cNvGrpSpPr/>
        <p:nvPr/>
      </p:nvGrpSpPr>
      <p:grpSpPr>
        <a:xfrm>
          <a:off x="0" y="0"/>
          <a:ext cx="0" cy="0"/>
          <a:chOff x="0" y="0"/>
          <a:chExt cx="0" cy="0"/>
        </a:xfrm>
      </p:grpSpPr>
      <p:sp>
        <p:nvSpPr>
          <p:cNvPr id="1148" name="Google Shape;1148;p84">
            <a:extLst>
              <a:ext uri="{FF2B5EF4-FFF2-40B4-BE49-F238E27FC236}">
                <a16:creationId xmlns:a16="http://schemas.microsoft.com/office/drawing/2014/main" id="{10D60BCE-2520-E7D8-176C-90CF8ECC9F92}"/>
              </a:ext>
            </a:extLst>
          </p:cNvPr>
          <p:cNvSpPr txBox="1">
            <a:spLocks noGrp="1"/>
          </p:cNvSpPr>
          <p:nvPr>
            <p:ph type="title"/>
          </p:nvPr>
        </p:nvSpPr>
        <p:spPr>
          <a:xfrm>
            <a:off x="720000" y="317625"/>
            <a:ext cx="7704000" cy="1636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sz="5000" dirty="0"/>
              <a:t>What is </a:t>
            </a:r>
            <a:br>
              <a:rPr lang="en-US" sz="5000" dirty="0"/>
            </a:br>
            <a:r>
              <a:rPr lang="en-US" sz="5000" dirty="0"/>
              <a:t>overloading</a:t>
            </a:r>
            <a:r>
              <a:rPr lang="ar" sz="5000" dirty="0"/>
              <a:t> ?</a:t>
            </a:r>
            <a:endParaRPr sz="5000" dirty="0"/>
          </a:p>
        </p:txBody>
      </p:sp>
      <p:sp>
        <p:nvSpPr>
          <p:cNvPr id="1149" name="Google Shape;1149;p84">
            <a:extLst>
              <a:ext uri="{FF2B5EF4-FFF2-40B4-BE49-F238E27FC236}">
                <a16:creationId xmlns:a16="http://schemas.microsoft.com/office/drawing/2014/main" id="{2F6A1C71-AE07-DE3E-E74A-90C0A6DE06F1}"/>
              </a:ext>
            </a:extLst>
          </p:cNvPr>
          <p:cNvSpPr/>
          <p:nvPr/>
        </p:nvSpPr>
        <p:spPr>
          <a:xfrm rot="5400000" flipH="1">
            <a:off x="7325551" y="2985422"/>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0" name="Google Shape;1150;p84">
            <a:extLst>
              <a:ext uri="{FF2B5EF4-FFF2-40B4-BE49-F238E27FC236}">
                <a16:creationId xmlns:a16="http://schemas.microsoft.com/office/drawing/2014/main" id="{BFA08E73-89F7-221E-B812-D1B21AD0562E}"/>
              </a:ext>
            </a:extLst>
          </p:cNvPr>
          <p:cNvSpPr/>
          <p:nvPr/>
        </p:nvSpPr>
        <p:spPr>
          <a:xfrm rot="-5400000" flipH="1">
            <a:off x="6537037" y="2872548"/>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1" name="Google Shape;1151;p84">
            <a:extLst>
              <a:ext uri="{FF2B5EF4-FFF2-40B4-BE49-F238E27FC236}">
                <a16:creationId xmlns:a16="http://schemas.microsoft.com/office/drawing/2014/main" id="{2F3BCC36-451D-5DFF-7B9F-D76D1B0586AB}"/>
              </a:ext>
            </a:extLst>
          </p:cNvPr>
          <p:cNvSpPr/>
          <p:nvPr/>
        </p:nvSpPr>
        <p:spPr>
          <a:xfrm rot="10800000">
            <a:off x="1549342" y="2621058"/>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2" name="Google Shape;1152;p84">
            <a:extLst>
              <a:ext uri="{FF2B5EF4-FFF2-40B4-BE49-F238E27FC236}">
                <a16:creationId xmlns:a16="http://schemas.microsoft.com/office/drawing/2014/main" id="{6B73BBB3-44B5-38FC-3F66-C5DA9873124B}"/>
              </a:ext>
            </a:extLst>
          </p:cNvPr>
          <p:cNvSpPr/>
          <p:nvPr/>
        </p:nvSpPr>
        <p:spPr>
          <a:xfrm>
            <a:off x="1617744" y="3446364"/>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3" name="Google Shape;1153;p84">
            <a:extLst>
              <a:ext uri="{FF2B5EF4-FFF2-40B4-BE49-F238E27FC236}">
                <a16:creationId xmlns:a16="http://schemas.microsoft.com/office/drawing/2014/main" id="{8C18CEBD-6A72-F0F2-EC44-5D40BD37E942}"/>
              </a:ext>
            </a:extLst>
          </p:cNvPr>
          <p:cNvSpPr/>
          <p:nvPr/>
        </p:nvSpPr>
        <p:spPr>
          <a:xfrm rot="10800000">
            <a:off x="3446821" y="2118150"/>
            <a:ext cx="630300" cy="1422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4" name="Google Shape;1154;p84">
            <a:extLst>
              <a:ext uri="{FF2B5EF4-FFF2-40B4-BE49-F238E27FC236}">
                <a16:creationId xmlns:a16="http://schemas.microsoft.com/office/drawing/2014/main" id="{63AF095B-F984-DD83-73BA-BC361E74D0BB}"/>
              </a:ext>
            </a:extLst>
          </p:cNvPr>
          <p:cNvSpPr/>
          <p:nvPr/>
        </p:nvSpPr>
        <p:spPr>
          <a:xfrm>
            <a:off x="4810762" y="2987209"/>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5" name="Google Shape;1155;p84">
            <a:extLst>
              <a:ext uri="{FF2B5EF4-FFF2-40B4-BE49-F238E27FC236}">
                <a16:creationId xmlns:a16="http://schemas.microsoft.com/office/drawing/2014/main" id="{ECB5D5CA-B253-F8BB-8412-3FE6A5174EB1}"/>
              </a:ext>
            </a:extLst>
          </p:cNvPr>
          <p:cNvSpPr/>
          <p:nvPr/>
        </p:nvSpPr>
        <p:spPr>
          <a:xfrm>
            <a:off x="5133107" y="2419264"/>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6" name="Google Shape;1156;p84">
            <a:extLst>
              <a:ext uri="{FF2B5EF4-FFF2-40B4-BE49-F238E27FC236}">
                <a16:creationId xmlns:a16="http://schemas.microsoft.com/office/drawing/2014/main" id="{628489C5-A559-79B2-CEF4-411C1F9C1036}"/>
              </a:ext>
            </a:extLst>
          </p:cNvPr>
          <p:cNvSpPr/>
          <p:nvPr/>
        </p:nvSpPr>
        <p:spPr>
          <a:xfrm rot="10800000">
            <a:off x="2840309" y="3117147"/>
            <a:ext cx="1261500" cy="1289400"/>
          </a:xfrm>
          <a:prstGeom prst="pie">
            <a:avLst>
              <a:gd name="adj1" fmla="val 10793291"/>
              <a:gd name="adj2" fmla="val 16200000"/>
            </a:avLst>
          </a:prstGeom>
          <a:solidFill>
            <a:schemeClr val="lt2"/>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15103316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6C26C929-EAE3-EA2A-BEA2-FC0BE7F8139B}"/>
            </a:ext>
          </a:extLst>
        </p:cNvPr>
        <p:cNvGrpSpPr/>
        <p:nvPr/>
      </p:nvGrpSpPr>
      <p:grpSpPr>
        <a:xfrm>
          <a:off x="0" y="0"/>
          <a:ext cx="0" cy="0"/>
          <a:chOff x="0" y="0"/>
          <a:chExt cx="0" cy="0"/>
        </a:xfrm>
      </p:grpSpPr>
      <p:sp>
        <p:nvSpPr>
          <p:cNvPr id="2" name="Google Shape;1205;p89">
            <a:extLst>
              <a:ext uri="{FF2B5EF4-FFF2-40B4-BE49-F238E27FC236}">
                <a16:creationId xmlns:a16="http://schemas.microsoft.com/office/drawing/2014/main" id="{CC183A1C-39FC-E597-9426-F3F8BF4CCCE1}"/>
              </a:ext>
            </a:extLst>
          </p:cNvPr>
          <p:cNvSpPr txBox="1"/>
          <p:nvPr/>
        </p:nvSpPr>
        <p:spPr>
          <a:xfrm>
            <a:off x="1930691" y="237520"/>
            <a:ext cx="5282617"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Named Constructor</a:t>
            </a:r>
            <a:endParaRPr sz="4200" b="1" dirty="0">
              <a:solidFill>
                <a:schemeClr val="dk2"/>
              </a:solidFill>
              <a:highlight>
                <a:srgbClr val="FDB327"/>
              </a:highlight>
              <a:latin typeface="Raleway"/>
              <a:ea typeface="Raleway"/>
              <a:cs typeface="Raleway"/>
              <a:sym typeface="Raleway"/>
            </a:endParaRPr>
          </a:p>
        </p:txBody>
      </p:sp>
      <p:sp>
        <p:nvSpPr>
          <p:cNvPr id="4" name="TextBox 3">
            <a:extLst>
              <a:ext uri="{FF2B5EF4-FFF2-40B4-BE49-F238E27FC236}">
                <a16:creationId xmlns:a16="http://schemas.microsoft.com/office/drawing/2014/main" id="{D2AA1819-3C36-22A0-47D0-7657B083F392}"/>
              </a:ext>
            </a:extLst>
          </p:cNvPr>
          <p:cNvSpPr txBox="1"/>
          <p:nvPr/>
        </p:nvSpPr>
        <p:spPr>
          <a:xfrm>
            <a:off x="416730" y="1333139"/>
            <a:ext cx="7581614" cy="830997"/>
          </a:xfrm>
          <a:prstGeom prst="rect">
            <a:avLst/>
          </a:prstGeom>
          <a:noFill/>
        </p:spPr>
        <p:txBody>
          <a:bodyPr wrap="square">
            <a:spAutoFit/>
          </a:bodyPr>
          <a:lstStyle/>
          <a:p>
            <a:r>
              <a:rPr lang="en-US" sz="1600" b="1" dirty="0">
                <a:solidFill>
                  <a:schemeClr val="bg1"/>
                </a:solidFill>
              </a:rPr>
              <a:t>Named constructors</a:t>
            </a:r>
            <a:r>
              <a:rPr lang="en-US" sz="1600" dirty="0">
                <a:solidFill>
                  <a:schemeClr val="bg1"/>
                </a:solidFill>
              </a:rPr>
              <a:t> are a way to define additional constructors for a class. Named constructors are helpful when you need multiple ways to create objects of a class, each with its own initialization logic.</a:t>
            </a:r>
            <a:endParaRPr lang="ar-EG" sz="1200" dirty="0">
              <a:solidFill>
                <a:schemeClr val="bg1"/>
              </a:solidFill>
            </a:endParaRPr>
          </a:p>
        </p:txBody>
      </p:sp>
      <p:sp>
        <p:nvSpPr>
          <p:cNvPr id="29" name="TextBox 28">
            <a:extLst>
              <a:ext uri="{FF2B5EF4-FFF2-40B4-BE49-F238E27FC236}">
                <a16:creationId xmlns:a16="http://schemas.microsoft.com/office/drawing/2014/main" id="{B46ED3C6-A5F0-267B-8FF1-7C40812CF380}"/>
              </a:ext>
            </a:extLst>
          </p:cNvPr>
          <p:cNvSpPr txBox="1"/>
          <p:nvPr/>
        </p:nvSpPr>
        <p:spPr>
          <a:xfrm>
            <a:off x="416730" y="2221417"/>
            <a:ext cx="4774818" cy="358816"/>
          </a:xfrm>
          <a:prstGeom prst="rect">
            <a:avLst/>
          </a:prstGeom>
          <a:noFill/>
        </p:spPr>
        <p:txBody>
          <a:bodyPr wrap="square">
            <a:spAutoFit/>
          </a:bodyPr>
          <a:lstStyle/>
          <a:p>
            <a:pPr marL="0" lvl="0" indent="0" rtl="0">
              <a:lnSpc>
                <a:spcPct val="115000"/>
              </a:lnSpc>
              <a:spcBef>
                <a:spcPts val="0"/>
              </a:spcBef>
              <a:spcAft>
                <a:spcPts val="0"/>
              </a:spcAft>
              <a:buNone/>
            </a:pPr>
            <a:r>
              <a:rPr lang="en-US" sz="1600" b="0" i="0" dirty="0">
                <a:solidFill>
                  <a:schemeClr val="accent1"/>
                </a:solidFill>
                <a:effectLst/>
                <a:latin typeface="Carlito_b0_5"/>
              </a:rPr>
              <a:t>Declaring </a:t>
            </a:r>
            <a:r>
              <a:rPr lang="en-US" sz="1600" dirty="0">
                <a:solidFill>
                  <a:schemeClr val="accent1"/>
                </a:solidFill>
                <a:latin typeface="Carlito_b0_5"/>
              </a:rPr>
              <a:t>Named Constructor</a:t>
            </a:r>
            <a:r>
              <a:rPr lang="en-US" sz="1600" b="0" i="0" dirty="0">
                <a:solidFill>
                  <a:schemeClr val="accent1"/>
                </a:solidFill>
                <a:effectLst/>
                <a:latin typeface="Carlito_b0_5"/>
              </a:rPr>
              <a:t> in OOP:-</a:t>
            </a:r>
          </a:p>
        </p:txBody>
      </p:sp>
      <p:sp>
        <p:nvSpPr>
          <p:cNvPr id="31" name="Rectangle 7">
            <a:extLst>
              <a:ext uri="{FF2B5EF4-FFF2-40B4-BE49-F238E27FC236}">
                <a16:creationId xmlns:a16="http://schemas.microsoft.com/office/drawing/2014/main" id="{7F9A07C4-A06C-2C45-1CC9-579F7FA696AA}"/>
              </a:ext>
            </a:extLst>
          </p:cNvPr>
          <p:cNvSpPr>
            <a:spLocks noChangeArrowheads="1"/>
          </p:cNvSpPr>
          <p:nvPr/>
        </p:nvSpPr>
        <p:spPr bwMode="auto">
          <a:xfrm>
            <a:off x="416730" y="2580233"/>
            <a:ext cx="67313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b="0" i="0" u="none" strike="noStrike" cap="none" normalizeH="0" baseline="0" dirty="0">
                <a:ln>
                  <a:noFill/>
                </a:ln>
                <a:solidFill>
                  <a:schemeClr val="bg1"/>
                </a:solidFill>
                <a:effectLst/>
                <a:latin typeface="Arial" panose="020B0604020202020204" pitchFamily="34" charset="0"/>
              </a:rPr>
              <a:t>is defined using a </a:t>
            </a:r>
            <a:r>
              <a:rPr kumimoji="0" lang="ar-EG" altLang="ar-EG" b="1" i="0" u="none" strike="noStrike" cap="none" normalizeH="0" baseline="0" dirty="0">
                <a:ln>
                  <a:noFill/>
                </a:ln>
                <a:solidFill>
                  <a:schemeClr val="tx2"/>
                </a:solidFill>
                <a:effectLst/>
                <a:latin typeface="Arial" panose="020B0604020202020204" pitchFamily="34" charset="0"/>
              </a:rPr>
              <a:t>dot </a:t>
            </a:r>
            <a:r>
              <a:rPr kumimoji="0" lang="en-US" altLang="ar-EG" b="1" i="0" u="none" strike="noStrike" cap="none" normalizeH="0" baseline="0" dirty="0">
                <a:ln>
                  <a:noFill/>
                </a:ln>
                <a:solidFill>
                  <a:schemeClr val="tx2"/>
                </a:solidFill>
                <a:effectLst/>
                <a:latin typeface="Arial" panose="020B0604020202020204" pitchFamily="34" charset="0"/>
              </a:rPr>
              <a:t>(.)</a:t>
            </a:r>
            <a:r>
              <a:rPr lang="ar-EG" altLang="ar-EG" b="1" dirty="0">
                <a:solidFill>
                  <a:schemeClr val="tx2"/>
                </a:solidFill>
                <a:latin typeface="Arial" panose="020B0604020202020204" pitchFamily="34" charset="0"/>
              </a:rPr>
              <a:t> </a:t>
            </a:r>
            <a:r>
              <a:rPr kumimoji="0" lang="ar-EG" altLang="ar-EG" b="0" i="0" u="none" strike="noStrike" cap="none" normalizeH="0" baseline="0" dirty="0">
                <a:ln>
                  <a:noFill/>
                </a:ln>
                <a:solidFill>
                  <a:schemeClr val="bg1"/>
                </a:solidFill>
                <a:effectLst/>
                <a:latin typeface="Arial" panose="020B0604020202020204" pitchFamily="34" charset="0"/>
              </a:rPr>
              <a:t>after the class name, followed by the </a:t>
            </a:r>
            <a:r>
              <a:rPr kumimoji="0" lang="ar-EG" altLang="ar-EG" b="0" i="0" u="none" strike="noStrike" cap="none" normalizeH="0" baseline="0" dirty="0">
                <a:ln>
                  <a:noFill/>
                </a:ln>
                <a:solidFill>
                  <a:schemeClr val="tx2"/>
                </a:solidFill>
                <a:effectLst/>
                <a:latin typeface="Arial" panose="020B0604020202020204" pitchFamily="34" charset="0"/>
              </a:rPr>
              <a:t>constructor's name</a:t>
            </a:r>
            <a:r>
              <a:rPr kumimoji="0" lang="ar-EG" altLang="ar-EG"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28675155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pic>
        <p:nvPicPr>
          <p:cNvPr id="1094" name="Google Shape;1094;p82"/>
          <p:cNvPicPr preferRelativeResize="0"/>
          <p:nvPr/>
        </p:nvPicPr>
        <p:blipFill>
          <a:blip r:embed="rId3"/>
          <a:srcRect l="17137" t="11892" r="-24" b="21250"/>
          <a:stretch/>
        </p:blipFill>
        <p:spPr>
          <a:xfrm>
            <a:off x="2230479" y="1880072"/>
            <a:ext cx="2076000" cy="2016000"/>
          </a:xfrm>
          <a:prstGeom prst="pie">
            <a:avLst>
              <a:gd name="adj1" fmla="val 0"/>
              <a:gd name="adj2" fmla="val 16200000"/>
            </a:avLst>
          </a:prstGeom>
          <a:noFill/>
          <a:ln>
            <a:noFill/>
          </a:ln>
        </p:spPr>
      </p:pic>
      <p:sp>
        <p:nvSpPr>
          <p:cNvPr id="1097" name="Google Shape;1097;p82"/>
          <p:cNvSpPr txBox="1">
            <a:spLocks noGrp="1"/>
          </p:cNvSpPr>
          <p:nvPr>
            <p:ph type="title" idx="4294967295"/>
          </p:nvPr>
        </p:nvSpPr>
        <p:spPr>
          <a:xfrm>
            <a:off x="5470225" y="1730100"/>
            <a:ext cx="2222700" cy="431100"/>
          </a:xfrm>
          <a:prstGeom prst="rect">
            <a:avLst/>
          </a:prstGeom>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ar" sz="1600" b="1">
                <a:solidFill>
                  <a:schemeClr val="dk2"/>
                </a:solidFill>
                <a:highlight>
                  <a:schemeClr val="accent1"/>
                </a:highlight>
                <a:latin typeface="Poppins"/>
                <a:ea typeface="Poppins"/>
                <a:cs typeface="Poppins"/>
                <a:sym typeface="Poppins"/>
              </a:rPr>
              <a:t>ITI Certification</a:t>
            </a:r>
            <a:endParaRPr sz="1600" b="1">
              <a:solidFill>
                <a:schemeClr val="dk2"/>
              </a:solidFill>
              <a:highlight>
                <a:schemeClr val="accent1"/>
              </a:highlight>
              <a:latin typeface="Poppins"/>
              <a:ea typeface="Poppins"/>
              <a:cs typeface="Poppins"/>
              <a:sym typeface="Poppins"/>
            </a:endParaRPr>
          </a:p>
        </p:txBody>
      </p:sp>
      <p:sp>
        <p:nvSpPr>
          <p:cNvPr id="1098" name="Google Shape;1098;p82"/>
          <p:cNvSpPr txBox="1">
            <a:spLocks noGrp="1"/>
          </p:cNvSpPr>
          <p:nvPr>
            <p:ph type="subTitle" idx="4294967295"/>
          </p:nvPr>
        </p:nvSpPr>
        <p:spPr>
          <a:xfrm>
            <a:off x="5503350" y="2028203"/>
            <a:ext cx="1984800" cy="492600"/>
          </a:xfrm>
          <a:prstGeom prst="rect">
            <a:avLst/>
          </a:prstGeom>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ar" sz="1000" dirty="0"/>
              <a:t>Certified Flutter developer from ITI</a:t>
            </a:r>
            <a:r>
              <a:rPr lang="en-US" sz="1000" dirty="0"/>
              <a:t> 2024</a:t>
            </a:r>
            <a:endParaRPr sz="1000" dirty="0"/>
          </a:p>
        </p:txBody>
      </p:sp>
      <p:sp>
        <p:nvSpPr>
          <p:cNvPr id="1100" name="Google Shape;1100;p82"/>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dirty="0"/>
              <a:t>Mohamed </a:t>
            </a:r>
            <a:r>
              <a:rPr lang="en-US" dirty="0"/>
              <a:t>Ehab</a:t>
            </a:r>
            <a:endParaRPr dirty="0"/>
          </a:p>
        </p:txBody>
      </p:sp>
      <p:sp>
        <p:nvSpPr>
          <p:cNvPr id="1102" name="Google Shape;1102;p82"/>
          <p:cNvSpPr/>
          <p:nvPr/>
        </p:nvSpPr>
        <p:spPr>
          <a:xfrm flipH="1">
            <a:off x="2230479" y="1880072"/>
            <a:ext cx="2075927" cy="2015969"/>
          </a:xfrm>
          <a:prstGeom prst="pie">
            <a:avLst>
              <a:gd name="adj1" fmla="val 10793291"/>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1105" name="Google Shape;1105;p82"/>
          <p:cNvCxnSpPr>
            <a:cxnSpLocks/>
          </p:cNvCxnSpPr>
          <p:nvPr/>
        </p:nvCxnSpPr>
        <p:spPr>
          <a:xfrm flipH="1">
            <a:off x="4250425" y="1970125"/>
            <a:ext cx="1217700" cy="4086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1107" name="Google Shape;1107;p82"/>
          <p:cNvCxnSpPr/>
          <p:nvPr/>
        </p:nvCxnSpPr>
        <p:spPr>
          <a:xfrm flipH="1">
            <a:off x="4333575" y="2787050"/>
            <a:ext cx="1921200" cy="2421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108" name="Google Shape;1108;p82"/>
          <p:cNvSpPr txBox="1">
            <a:spLocks noGrp="1"/>
          </p:cNvSpPr>
          <p:nvPr>
            <p:ph type="title" idx="4294967295"/>
          </p:nvPr>
        </p:nvSpPr>
        <p:spPr>
          <a:xfrm>
            <a:off x="6254775" y="2467700"/>
            <a:ext cx="1984800" cy="677100"/>
          </a:xfrm>
          <a:prstGeom prst="rect">
            <a:avLst/>
          </a:prstGeom>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b="1" dirty="0">
                <a:solidFill>
                  <a:schemeClr val="dk2"/>
                </a:solidFill>
                <a:highlight>
                  <a:schemeClr val="accent1"/>
                </a:highlight>
                <a:latin typeface="Poppins"/>
                <a:ea typeface="Poppins"/>
                <a:cs typeface="Poppins"/>
                <a:sym typeface="Poppins"/>
              </a:rPr>
              <a:t>Vice Head Flutter GDG Benha</a:t>
            </a:r>
          </a:p>
        </p:txBody>
      </p:sp>
      <p:cxnSp>
        <p:nvCxnSpPr>
          <p:cNvPr id="1109" name="Google Shape;1109;p82"/>
          <p:cNvCxnSpPr>
            <a:cxnSpLocks/>
            <a:stCxn id="1110" idx="1"/>
          </p:cNvCxnSpPr>
          <p:nvPr/>
        </p:nvCxnSpPr>
        <p:spPr>
          <a:xfrm rot="10800000">
            <a:off x="4163298" y="3405850"/>
            <a:ext cx="2119177" cy="370164"/>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110" name="Google Shape;1110;p82"/>
          <p:cNvSpPr txBox="1">
            <a:spLocks noGrp="1"/>
          </p:cNvSpPr>
          <p:nvPr>
            <p:ph type="title" idx="4294967295"/>
          </p:nvPr>
        </p:nvSpPr>
        <p:spPr>
          <a:xfrm>
            <a:off x="6282474" y="3437475"/>
            <a:ext cx="2141525" cy="677078"/>
          </a:xfrm>
          <a:prstGeom prst="rect">
            <a:avLst/>
          </a:prstGeom>
        </p:spPr>
        <p:txBody>
          <a:bodyPr spcFirstLastPara="1" wrap="square" lIns="91425" tIns="91425" rIns="91425" bIns="91425" anchor="t" anchorCtr="0">
            <a:spAutoFit/>
          </a:bodyPr>
          <a:lstStyle/>
          <a:p>
            <a:pPr marL="0" marR="0" lvl="0" indent="0" rtl="0">
              <a:lnSpc>
                <a:spcPct val="100000"/>
              </a:lnSpc>
              <a:spcBef>
                <a:spcPts val="0"/>
              </a:spcBef>
              <a:spcAft>
                <a:spcPts val="0"/>
              </a:spcAft>
            </a:pPr>
            <a:r>
              <a:rPr lang="en-US" sz="1600" b="1" dirty="0">
                <a:solidFill>
                  <a:schemeClr val="dk2"/>
                </a:solidFill>
                <a:highlight>
                  <a:schemeClr val="accent1"/>
                </a:highlight>
                <a:latin typeface="Poppins"/>
                <a:ea typeface="Poppins"/>
                <a:cs typeface="Poppins"/>
                <a:sym typeface="Poppins"/>
              </a:rPr>
              <a:t>Core Team Flutter GDG Benha</a:t>
            </a:r>
          </a:p>
        </p:txBody>
      </p:sp>
      <p:sp>
        <p:nvSpPr>
          <p:cNvPr id="1111" name="Google Shape;1111;p82"/>
          <p:cNvSpPr txBox="1">
            <a:spLocks noGrp="1"/>
          </p:cNvSpPr>
          <p:nvPr>
            <p:ph type="subTitle" idx="4294967295"/>
          </p:nvPr>
        </p:nvSpPr>
        <p:spPr>
          <a:xfrm>
            <a:off x="6360836" y="3994864"/>
            <a:ext cx="1984800" cy="338700"/>
          </a:xfrm>
          <a:prstGeom prst="rect">
            <a:avLst/>
          </a:prstGeom>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000" dirty="0"/>
              <a:t>Last</a:t>
            </a:r>
            <a:r>
              <a:rPr lang="ar" sz="1000" dirty="0"/>
              <a:t> Season </a:t>
            </a:r>
            <a:r>
              <a:rPr lang="en-US" sz="1000" dirty="0"/>
              <a:t> 2023-2024</a:t>
            </a:r>
            <a:endParaRPr sz="1000" dirty="0"/>
          </a:p>
        </p:txBody>
      </p:sp>
      <p:pic>
        <p:nvPicPr>
          <p:cNvPr id="1113" name="Google Shape;1113;p82"/>
          <p:cNvPicPr preferRelativeResize="0"/>
          <p:nvPr/>
        </p:nvPicPr>
        <p:blipFill>
          <a:blip r:embed="rId4"/>
          <a:srcRect/>
          <a:stretch/>
        </p:blipFill>
        <p:spPr>
          <a:xfrm>
            <a:off x="350225" y="2003450"/>
            <a:ext cx="1605600" cy="1605600"/>
          </a:xfrm>
          <a:prstGeom prst="rect">
            <a:avLst/>
          </a:prstGeom>
          <a:solidFill>
            <a:schemeClr val="bg1"/>
          </a:solidFill>
          <a:ln>
            <a:noFill/>
          </a:ln>
        </p:spPr>
      </p:pic>
      <p:sp>
        <p:nvSpPr>
          <p:cNvPr id="2" name="Google Shape;1111;p82">
            <a:extLst>
              <a:ext uri="{FF2B5EF4-FFF2-40B4-BE49-F238E27FC236}">
                <a16:creationId xmlns:a16="http://schemas.microsoft.com/office/drawing/2014/main" id="{A8DA93BC-CD08-9B37-17CF-AF41B668B7E3}"/>
              </a:ext>
            </a:extLst>
          </p:cNvPr>
          <p:cNvSpPr txBox="1">
            <a:spLocks/>
          </p:cNvSpPr>
          <p:nvPr/>
        </p:nvSpPr>
        <p:spPr>
          <a:xfrm>
            <a:off x="6281871" y="3029150"/>
            <a:ext cx="1984800" cy="3387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1"/>
              </a:buClr>
              <a:buSzPts val="1400"/>
              <a:buFont typeface="DM Sans"/>
              <a:buChar char="■"/>
              <a:defRPr sz="1400" b="0" i="0" u="none" strike="noStrike" cap="none">
                <a:solidFill>
                  <a:schemeClr val="lt1"/>
                </a:solidFill>
                <a:latin typeface="DM Sans"/>
                <a:ea typeface="DM Sans"/>
                <a:cs typeface="DM Sans"/>
                <a:sym typeface="DM Sans"/>
              </a:defRPr>
            </a:lvl9pPr>
          </a:lstStyle>
          <a:p>
            <a:pPr marL="0" indent="0">
              <a:buFont typeface="DM Sans"/>
              <a:buNone/>
            </a:pPr>
            <a:r>
              <a:rPr lang="en-US" sz="1000" dirty="0"/>
              <a:t>Current Season  2024-2025</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7B48925A-1135-25AA-8FB7-A211B027E00F}"/>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67C6C1E0-9507-8DDE-5CCB-22B75791E657}"/>
              </a:ext>
            </a:extLst>
          </p:cNvPr>
          <p:cNvSpPr txBox="1"/>
          <p:nvPr/>
        </p:nvSpPr>
        <p:spPr>
          <a:xfrm>
            <a:off x="416730" y="2221417"/>
            <a:ext cx="4155270" cy="492122"/>
          </a:xfrm>
          <a:prstGeom prst="rect">
            <a:avLst/>
          </a:prstGeom>
          <a:noFill/>
        </p:spPr>
        <p:txBody>
          <a:bodyPr wrap="square">
            <a:spAutoFit/>
          </a:bodyPr>
          <a:lstStyle/>
          <a:p>
            <a:pPr marL="0" lvl="0" indent="0" rtl="0">
              <a:lnSpc>
                <a:spcPct val="115000"/>
              </a:lnSpc>
              <a:spcBef>
                <a:spcPts val="0"/>
              </a:spcBef>
              <a:spcAft>
                <a:spcPts val="0"/>
              </a:spcAft>
              <a:buNone/>
            </a:pPr>
            <a:r>
              <a:rPr lang="en-US" sz="2400" b="1" dirty="0">
                <a:solidFill>
                  <a:schemeClr val="accent1"/>
                </a:solidFill>
                <a:effectLst>
                  <a:outerShdw blurRad="38100" dist="38100" dir="2700000" algn="tl">
                    <a:srgbClr val="000000">
                      <a:alpha val="43137"/>
                    </a:srgbClr>
                  </a:outerShdw>
                </a:effectLst>
                <a:latin typeface="Carlito_b0_5"/>
              </a:rPr>
              <a:t>Example of Named Constructor</a:t>
            </a:r>
            <a:endParaRPr lang="en-US" sz="2400" b="1" i="0" dirty="0">
              <a:solidFill>
                <a:schemeClr val="accent1"/>
              </a:solidFill>
              <a:effectLst>
                <a:outerShdw blurRad="38100" dist="38100" dir="2700000" algn="tl">
                  <a:srgbClr val="000000">
                    <a:alpha val="43137"/>
                  </a:srgbClr>
                </a:outerShdw>
              </a:effectLst>
              <a:latin typeface="Carlito_b0_5"/>
            </a:endParaRPr>
          </a:p>
        </p:txBody>
      </p:sp>
      <p:pic>
        <p:nvPicPr>
          <p:cNvPr id="5" name="Picture 4" descr="A screen shot of a computer code&#10;&#10;Description automatically generated">
            <a:extLst>
              <a:ext uri="{FF2B5EF4-FFF2-40B4-BE49-F238E27FC236}">
                <a16:creationId xmlns:a16="http://schemas.microsoft.com/office/drawing/2014/main" id="{A86F4104-76E7-C9CF-3016-97E49FFE0E58}"/>
              </a:ext>
            </a:extLst>
          </p:cNvPr>
          <p:cNvPicPr>
            <a:picLocks noChangeAspect="1"/>
          </p:cNvPicPr>
          <p:nvPr/>
        </p:nvPicPr>
        <p:blipFill>
          <a:blip r:embed="rId3"/>
          <a:stretch>
            <a:fillRect/>
          </a:stretch>
        </p:blipFill>
        <p:spPr>
          <a:xfrm>
            <a:off x="4475747" y="-110847"/>
            <a:ext cx="4572000" cy="5365193"/>
          </a:xfrm>
          <a:prstGeom prst="rect">
            <a:avLst/>
          </a:prstGeom>
        </p:spPr>
      </p:pic>
    </p:spTree>
    <p:extLst>
      <p:ext uri="{BB962C8B-B14F-4D97-AF65-F5344CB8AC3E}">
        <p14:creationId xmlns:p14="http://schemas.microsoft.com/office/powerpoint/2010/main" val="153684103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87"/>
          <p:cNvSpPr txBox="1">
            <a:spLocks noGrp="1"/>
          </p:cNvSpPr>
          <p:nvPr>
            <p:ph type="title"/>
          </p:nvPr>
        </p:nvSpPr>
        <p:spPr>
          <a:xfrm>
            <a:off x="1530236" y="2099112"/>
            <a:ext cx="2150400" cy="527700"/>
          </a:xfrm>
          <a:prstGeom prst="rect">
            <a:avLst/>
          </a:prstGeom>
        </p:spPr>
        <p:txBody>
          <a:bodyPr spcFirstLastPara="1" wrap="square" lIns="91425" tIns="91425" rIns="91425" bIns="91425" anchor="ctr" anchorCtr="0">
            <a:noAutofit/>
          </a:bodyPr>
          <a:lstStyle/>
          <a:p>
            <a:pPr lvl="0" algn="ctr" rtl="1"/>
            <a:r>
              <a:rPr lang="en-US" b="0" cap="none" spc="0" dirty="0">
                <a:ln w="0"/>
                <a:solidFill>
                  <a:schemeClr val="tx1"/>
                </a:solidFill>
                <a:effectLst>
                  <a:outerShdw blurRad="38100" dist="19050" dir="2700000" algn="tl" rotWithShape="0">
                    <a:schemeClr val="dk1">
                      <a:alpha val="40000"/>
                    </a:schemeClr>
                  </a:outerShdw>
                </a:effectLst>
              </a:rPr>
              <a:t>Encapsulation</a:t>
            </a:r>
            <a:endParaRPr lang="ar-EG" dirty="0">
              <a:solidFill>
                <a:schemeClr val="tx1"/>
              </a:solidFill>
            </a:endParaRPr>
          </a:p>
        </p:txBody>
      </p:sp>
      <p:sp>
        <p:nvSpPr>
          <p:cNvPr id="1180" name="Google Shape;1180;p87"/>
          <p:cNvSpPr txBox="1">
            <a:spLocks noGrp="1"/>
          </p:cNvSpPr>
          <p:nvPr>
            <p:ph type="title" idx="2"/>
          </p:nvPr>
        </p:nvSpPr>
        <p:spPr>
          <a:xfrm>
            <a:off x="1937723" y="3190425"/>
            <a:ext cx="1693294" cy="527700"/>
          </a:xfrm>
          <a:prstGeom prst="rect">
            <a:avLst/>
          </a:prstGeom>
        </p:spPr>
        <p:txBody>
          <a:bodyPr spcFirstLastPara="1" wrap="square" lIns="91425" tIns="91425" rIns="91425" bIns="91425" anchor="ctr" anchorCtr="0">
            <a:noAutofit/>
          </a:bodyPr>
          <a:lstStyle/>
          <a:p>
            <a:pPr lvl="0" algn="ctr" rtl="1"/>
            <a:r>
              <a:rPr lang="en-US" b="0" cap="none" spc="0" dirty="0">
                <a:ln w="0"/>
                <a:solidFill>
                  <a:schemeClr val="tx1"/>
                </a:solidFill>
                <a:effectLst>
                  <a:outerShdw blurRad="38100" dist="19050" dir="2700000" algn="tl" rotWithShape="0">
                    <a:schemeClr val="dk1">
                      <a:alpha val="40000"/>
                    </a:schemeClr>
                  </a:outerShdw>
                </a:effectLst>
              </a:rPr>
              <a:t>Abstraction</a:t>
            </a:r>
            <a:endParaRPr lang="ar-EG" b="0" cap="none" spc="0" dirty="0">
              <a:ln w="0"/>
              <a:solidFill>
                <a:schemeClr val="tx1"/>
              </a:solidFill>
              <a:effectLst>
                <a:outerShdw blurRad="38100" dist="19050" dir="2700000" algn="tl" rotWithShape="0">
                  <a:schemeClr val="dk1">
                    <a:alpha val="40000"/>
                  </a:schemeClr>
                </a:outerShdw>
              </a:effectLst>
            </a:endParaRPr>
          </a:p>
        </p:txBody>
      </p:sp>
      <p:sp>
        <p:nvSpPr>
          <p:cNvPr id="1181" name="Google Shape;1181;p87"/>
          <p:cNvSpPr txBox="1">
            <a:spLocks noGrp="1"/>
          </p:cNvSpPr>
          <p:nvPr>
            <p:ph type="title" idx="4"/>
          </p:nvPr>
        </p:nvSpPr>
        <p:spPr>
          <a:xfrm>
            <a:off x="5559103" y="2044050"/>
            <a:ext cx="1622878" cy="527700"/>
          </a:xfrm>
          <a:prstGeom prst="rect">
            <a:avLst/>
          </a:prstGeom>
        </p:spPr>
        <p:txBody>
          <a:bodyPr spcFirstLastPara="1" wrap="square" lIns="91425" tIns="91425" rIns="91425" bIns="91425" anchor="ctr" anchorCtr="0">
            <a:noAutofit/>
          </a:bodyPr>
          <a:lstStyle/>
          <a:p>
            <a:pPr lvl="0" algn="ctr" rtl="1"/>
            <a:r>
              <a:rPr lang="en-US" b="0" cap="none" spc="0" dirty="0">
                <a:ln w="0"/>
                <a:solidFill>
                  <a:schemeClr val="tx1"/>
                </a:solidFill>
                <a:effectLst>
                  <a:outerShdw blurRad="38100" dist="19050" dir="2700000" algn="tl" rotWithShape="0">
                    <a:schemeClr val="dk1">
                      <a:alpha val="40000"/>
                    </a:schemeClr>
                  </a:outerShdw>
                </a:effectLst>
              </a:rPr>
              <a:t>Inheritance</a:t>
            </a:r>
            <a:endParaRPr lang="ar-EG" dirty="0">
              <a:solidFill>
                <a:schemeClr val="tx1"/>
              </a:solidFill>
            </a:endParaRPr>
          </a:p>
        </p:txBody>
      </p:sp>
      <p:sp>
        <p:nvSpPr>
          <p:cNvPr id="1182" name="Google Shape;1182;p87"/>
          <p:cNvSpPr txBox="1">
            <a:spLocks noGrp="1"/>
          </p:cNvSpPr>
          <p:nvPr>
            <p:ph type="title" idx="6"/>
          </p:nvPr>
        </p:nvSpPr>
        <p:spPr>
          <a:xfrm>
            <a:off x="5559103" y="3190425"/>
            <a:ext cx="2045714" cy="527700"/>
          </a:xfrm>
          <a:prstGeom prst="rect">
            <a:avLst/>
          </a:prstGeom>
        </p:spPr>
        <p:txBody>
          <a:bodyPr spcFirstLastPara="1" wrap="square" lIns="91425" tIns="91425" rIns="91425" bIns="91425" anchor="ctr" anchorCtr="0">
            <a:noAutofit/>
          </a:bodyPr>
          <a:lstStyle/>
          <a:p>
            <a:pPr lvl="0" algn="ctr" rtl="1"/>
            <a:r>
              <a:rPr lang="en-US" b="0" cap="none" spc="0" dirty="0">
                <a:ln w="0"/>
                <a:solidFill>
                  <a:schemeClr val="tx1"/>
                </a:solidFill>
                <a:effectLst>
                  <a:outerShdw blurRad="38100" dist="19050" dir="2700000" algn="tl" rotWithShape="0">
                    <a:schemeClr val="dk1">
                      <a:alpha val="40000"/>
                    </a:schemeClr>
                  </a:outerShdw>
                </a:effectLst>
              </a:rPr>
              <a:t>Polymorphism</a:t>
            </a:r>
            <a:endParaRPr lang="ar-EG" dirty="0">
              <a:solidFill>
                <a:schemeClr val="tx1"/>
              </a:solidFill>
            </a:endParaRPr>
          </a:p>
        </p:txBody>
      </p:sp>
      <p:sp>
        <p:nvSpPr>
          <p:cNvPr id="1183" name="Google Shape;1183;p87"/>
          <p:cNvSpPr txBox="1">
            <a:spLocks noGrp="1"/>
          </p:cNvSpPr>
          <p:nvPr>
            <p:ph type="title" idx="8"/>
          </p:nvPr>
        </p:nvSpPr>
        <p:spPr>
          <a:xfrm>
            <a:off x="720000" y="572027"/>
            <a:ext cx="7704000" cy="572700"/>
          </a:xfrm>
          <a:prstGeom prst="rect">
            <a:avLst/>
          </a:prstGeom>
        </p:spPr>
        <p:txBody>
          <a:bodyPr spcFirstLastPara="1" wrap="square" lIns="91425" tIns="91425" rIns="91425" bIns="91425" anchor="ctr" anchorCtr="0">
            <a:noAutofit/>
          </a:bodyPr>
          <a:lstStyle/>
          <a:p>
            <a:pPr lvl="0" rtl="1"/>
            <a:r>
              <a:rPr lang="en-US" dirty="0"/>
              <a:t>Key Principles of OOP</a:t>
            </a:r>
            <a:endParaRPr lang="ar-EG" dirty="0"/>
          </a:p>
        </p:txBody>
      </p:sp>
      <p:sp>
        <p:nvSpPr>
          <p:cNvPr id="1184" name="Google Shape;1184;p87"/>
          <p:cNvSpPr/>
          <p:nvPr/>
        </p:nvSpPr>
        <p:spPr>
          <a:xfrm>
            <a:off x="3673197" y="1938912"/>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01</a:t>
            </a:r>
            <a:endParaRPr sz="2000" b="1" dirty="0">
              <a:solidFill>
                <a:schemeClr val="tx1"/>
              </a:solidFill>
              <a:effectLst>
                <a:outerShdw blurRad="38100" dist="38100" dir="2700000" algn="tl">
                  <a:srgbClr val="000000">
                    <a:alpha val="43137"/>
                  </a:srgbClr>
                </a:outerShdw>
              </a:effectLst>
            </a:endParaRPr>
          </a:p>
        </p:txBody>
      </p:sp>
      <p:sp>
        <p:nvSpPr>
          <p:cNvPr id="1186" name="Google Shape;1186;p87"/>
          <p:cNvSpPr/>
          <p:nvPr/>
        </p:nvSpPr>
        <p:spPr>
          <a:xfrm>
            <a:off x="4616150" y="1925717"/>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02</a:t>
            </a:r>
            <a:endParaRPr sz="2000" b="1" dirty="0">
              <a:solidFill>
                <a:schemeClr val="tx1"/>
              </a:solidFill>
              <a:effectLst>
                <a:outerShdw blurRad="38100" dist="38100" dir="2700000" algn="tl">
                  <a:srgbClr val="000000">
                    <a:alpha val="43137"/>
                  </a:srgbClr>
                </a:outerShdw>
              </a:effectLst>
            </a:endParaRPr>
          </a:p>
        </p:txBody>
      </p:sp>
      <p:sp>
        <p:nvSpPr>
          <p:cNvPr id="1188" name="Google Shape;1188;p87"/>
          <p:cNvSpPr/>
          <p:nvPr/>
        </p:nvSpPr>
        <p:spPr>
          <a:xfrm>
            <a:off x="4618561" y="3066153"/>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04</a:t>
            </a:r>
            <a:endParaRPr sz="2000" b="1" dirty="0">
              <a:solidFill>
                <a:schemeClr val="tx1"/>
              </a:solidFill>
              <a:effectLst>
                <a:outerShdw blurRad="38100" dist="38100" dir="2700000" algn="tl">
                  <a:srgbClr val="000000">
                    <a:alpha val="43137"/>
                  </a:srgbClr>
                </a:outerShdw>
              </a:effectLst>
            </a:endParaRPr>
          </a:p>
        </p:txBody>
      </p:sp>
      <p:sp>
        <p:nvSpPr>
          <p:cNvPr id="1190" name="Google Shape;1190;p87"/>
          <p:cNvSpPr/>
          <p:nvPr/>
        </p:nvSpPr>
        <p:spPr>
          <a:xfrm>
            <a:off x="3673197" y="3066153"/>
            <a:ext cx="687900" cy="6879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03</a:t>
            </a:r>
            <a:endParaRPr sz="2000" b="1" dirty="0">
              <a:solidFill>
                <a:schemeClr val="tx1"/>
              </a:solidFill>
              <a:effectLst>
                <a:outerShdw blurRad="38100" dist="38100" dir="2700000" algn="tl">
                  <a:srgbClr val="000000">
                    <a:alpha val="43137"/>
                  </a:srgbClr>
                </a:outerShdw>
              </a:effectLst>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90"/>
          <p:cNvSpPr txBox="1">
            <a:spLocks noGrp="1"/>
          </p:cNvSpPr>
          <p:nvPr>
            <p:ph type="title"/>
          </p:nvPr>
        </p:nvSpPr>
        <p:spPr>
          <a:xfrm>
            <a:off x="946650" y="1035000"/>
            <a:ext cx="7250700" cy="3073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ar" sz="4400" dirty="0">
                <a:solidFill>
                  <a:schemeClr val="dk2"/>
                </a:solidFill>
                <a:highlight>
                  <a:srgbClr val="FDB327"/>
                </a:highlight>
              </a:rPr>
              <a:t>What is </a:t>
            </a:r>
            <a:r>
              <a:rPr lang="en-US" sz="4400" dirty="0">
                <a:solidFill>
                  <a:schemeClr val="dk2"/>
                </a:solidFill>
                <a:highlight>
                  <a:srgbClr val="FDB327"/>
                </a:highlight>
              </a:rPr>
              <a:t>Encapsulation</a:t>
            </a:r>
            <a:endParaRPr sz="4400" dirty="0">
              <a:solidFill>
                <a:schemeClr val="dk2"/>
              </a:solidFill>
              <a:highlight>
                <a:srgbClr val="FDB327"/>
              </a:highlight>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91"/>
          <p:cNvSpPr txBox="1"/>
          <p:nvPr/>
        </p:nvSpPr>
        <p:spPr>
          <a:xfrm>
            <a:off x="2723400" y="263856"/>
            <a:ext cx="3697200" cy="5288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Limelight"/>
              <a:buNone/>
            </a:pPr>
            <a:r>
              <a:rPr lang="en-US" sz="2800" b="1" i="0" spc="0" dirty="0">
                <a:ln>
                  <a:noFill/>
                </a:ln>
                <a:solidFill>
                  <a:srgbClr val="000000"/>
                </a:solidFill>
                <a:effectLst>
                  <a:outerShdw blurRad="38100" dist="19050" dir="2700000" algn="tl" rotWithShape="0">
                    <a:schemeClr val="dk1">
                      <a:alpha val="40000"/>
                    </a:schemeClr>
                  </a:outerShdw>
                </a:effectLst>
                <a:highlight>
                  <a:srgbClr val="FDB327"/>
                </a:highlight>
                <a:latin typeface="Poppins" panose="00000500000000000000" pitchFamily="2" charset="0"/>
                <a:ea typeface="Poppins" panose="00000500000000000000" pitchFamily="2" charset="0"/>
                <a:cs typeface="Poppins" panose="00000500000000000000" pitchFamily="2" charset="0"/>
              </a:rPr>
              <a:t>Encapsulation</a:t>
            </a:r>
            <a:endParaRPr sz="4400" b="1"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3" name="TextBox 2">
            <a:extLst>
              <a:ext uri="{FF2B5EF4-FFF2-40B4-BE49-F238E27FC236}">
                <a16:creationId xmlns:a16="http://schemas.microsoft.com/office/drawing/2014/main" id="{6D95A760-BF85-938B-18EE-652F9AF56D90}"/>
              </a:ext>
            </a:extLst>
          </p:cNvPr>
          <p:cNvSpPr txBox="1"/>
          <p:nvPr/>
        </p:nvSpPr>
        <p:spPr>
          <a:xfrm>
            <a:off x="764864" y="1254369"/>
            <a:ext cx="7327231" cy="1323439"/>
          </a:xfrm>
          <a:prstGeom prst="rect">
            <a:avLst/>
          </a:prstGeom>
          <a:noFill/>
        </p:spPr>
        <p:txBody>
          <a:bodyPr wrap="square">
            <a:spAutoFit/>
          </a:bodyPr>
          <a:lstStyle/>
          <a:p>
            <a:pPr marL="285750" indent="-285750">
              <a:buClr>
                <a:schemeClr val="accent1"/>
              </a:buClr>
              <a:buFont typeface="Wingdings" panose="05000000000000000000" pitchFamily="2" charset="2"/>
              <a:buChar char="v"/>
            </a:pPr>
            <a:r>
              <a:rPr lang="en-US" sz="1600" dirty="0">
                <a:solidFill>
                  <a:schemeClr val="bg1"/>
                </a:solidFill>
              </a:rPr>
              <a:t>The concept of restricting (</a:t>
            </a:r>
            <a:r>
              <a:rPr lang="ar-EG" sz="1600" dirty="0">
                <a:solidFill>
                  <a:schemeClr val="bg1"/>
                </a:solidFill>
              </a:rPr>
              <a:t>تقييد</a:t>
            </a:r>
            <a:r>
              <a:rPr lang="en-US" sz="1600" dirty="0">
                <a:solidFill>
                  <a:schemeClr val="bg1"/>
                </a:solidFill>
              </a:rPr>
              <a:t>) access to certain details of an object and exposing only the necessary parts.</a:t>
            </a:r>
          </a:p>
          <a:p>
            <a:pPr marL="285750" indent="-285750">
              <a:buClr>
                <a:schemeClr val="accent1"/>
              </a:buClr>
              <a:buFont typeface="Wingdings" panose="05000000000000000000" pitchFamily="2" charset="2"/>
              <a:buChar char="v"/>
            </a:pPr>
            <a:r>
              <a:rPr lang="en-US" sz="1600" dirty="0">
                <a:solidFill>
                  <a:schemeClr val="bg1"/>
                </a:solidFill>
              </a:rPr>
              <a:t>In Dart Encapsulation means hiding data within a </a:t>
            </a:r>
            <a:r>
              <a:rPr lang="en-US" sz="1600" dirty="0">
                <a:solidFill>
                  <a:schemeClr val="tx2"/>
                </a:solidFill>
              </a:rPr>
              <a:t>library (file)</a:t>
            </a:r>
            <a:r>
              <a:rPr lang="en-US" sz="1600" dirty="0">
                <a:solidFill>
                  <a:schemeClr val="bg1"/>
                </a:solidFill>
              </a:rPr>
              <a:t>, preventing it from outside factors, but in some language like c++ hiding data within a </a:t>
            </a:r>
            <a:r>
              <a:rPr lang="en-US" sz="1600" dirty="0">
                <a:solidFill>
                  <a:schemeClr val="tx2"/>
                </a:solidFill>
              </a:rPr>
              <a:t>class</a:t>
            </a:r>
            <a:r>
              <a:rPr lang="en-US" sz="1600" dirty="0">
                <a:solidFill>
                  <a:schemeClr val="bg1"/>
                </a:solidFill>
              </a:rPr>
              <a:t>.</a:t>
            </a:r>
            <a:endParaRPr lang="ar-EG" sz="1600" dirty="0">
              <a:solidFill>
                <a:schemeClr val="bg1"/>
              </a:solidFill>
            </a:endParaRPr>
          </a:p>
        </p:txBody>
      </p:sp>
      <p:sp>
        <p:nvSpPr>
          <p:cNvPr id="5" name="TextBox 4">
            <a:extLst>
              <a:ext uri="{FF2B5EF4-FFF2-40B4-BE49-F238E27FC236}">
                <a16:creationId xmlns:a16="http://schemas.microsoft.com/office/drawing/2014/main" id="{2725C0BA-A26D-DCDB-B3B7-8EA86A12EEC2}"/>
              </a:ext>
            </a:extLst>
          </p:cNvPr>
          <p:cNvSpPr txBox="1"/>
          <p:nvPr/>
        </p:nvSpPr>
        <p:spPr>
          <a:xfrm>
            <a:off x="764864" y="2571750"/>
            <a:ext cx="7815372" cy="2123658"/>
          </a:xfrm>
          <a:prstGeom prst="rect">
            <a:avLst/>
          </a:prstGeom>
          <a:noFill/>
        </p:spPr>
        <p:txBody>
          <a:bodyPr wrap="square">
            <a:spAutoFit/>
          </a:bodyPr>
          <a:lstStyle/>
          <a:p>
            <a:r>
              <a:rPr lang="en-US" sz="1800" dirty="0">
                <a:solidFill>
                  <a:schemeClr val="accent1"/>
                </a:solidFill>
              </a:rPr>
              <a:t>How to implement Encapsulation:-</a:t>
            </a:r>
          </a:p>
          <a:p>
            <a:endParaRPr lang="en-US" sz="1800" dirty="0">
              <a:solidFill>
                <a:schemeClr val="accent1"/>
              </a:solidFill>
            </a:endParaRPr>
          </a:p>
          <a:p>
            <a:pPr marL="285750" indent="-285750">
              <a:buClr>
                <a:schemeClr val="accent1"/>
              </a:buClr>
              <a:buFont typeface="Wingdings" panose="05000000000000000000" pitchFamily="2" charset="2"/>
              <a:buChar char="Ø"/>
            </a:pPr>
            <a:r>
              <a:rPr lang="en-US" sz="1600" dirty="0">
                <a:solidFill>
                  <a:schemeClr val="bg1"/>
                </a:solidFill>
              </a:rPr>
              <a:t>We need to declare the class properties private by using underscore(_) before attribute name.</a:t>
            </a:r>
          </a:p>
          <a:p>
            <a:pPr>
              <a:buClr>
                <a:schemeClr val="accent1"/>
              </a:buClr>
            </a:pPr>
            <a:endParaRPr lang="en-US" sz="1600" dirty="0">
              <a:solidFill>
                <a:schemeClr val="bg1"/>
              </a:solidFill>
            </a:endParaRPr>
          </a:p>
          <a:p>
            <a:pPr marL="285750" indent="-285750">
              <a:buClr>
                <a:schemeClr val="accent1"/>
              </a:buClr>
              <a:buFont typeface="Wingdings" panose="05000000000000000000" pitchFamily="2" charset="2"/>
              <a:buChar char="Ø"/>
            </a:pPr>
            <a:r>
              <a:rPr lang="en-US" sz="1600" dirty="0">
                <a:solidFill>
                  <a:schemeClr val="bg1"/>
                </a:solidFill>
              </a:rPr>
              <a:t>Providing public getter and setter methods to access and update the value of private property (getter to access and setter to update the private property).</a:t>
            </a:r>
          </a:p>
          <a:p>
            <a:pPr marL="285750" indent="-285750">
              <a:buFont typeface="Arial" panose="020B0604020202020204" pitchFamily="34" charset="0"/>
              <a:buChar char="•"/>
            </a:pPr>
            <a:endParaRPr lang="ar-EG" sz="1600" dirty="0">
              <a:solidFill>
                <a:schemeClr val="bg1"/>
              </a:solidFill>
            </a:endParaRPr>
          </a:p>
        </p:txBody>
      </p:sp>
      <p:sp>
        <p:nvSpPr>
          <p:cNvPr id="6" name="Google Shape;1186;p87">
            <a:extLst>
              <a:ext uri="{FF2B5EF4-FFF2-40B4-BE49-F238E27FC236}">
                <a16:creationId xmlns:a16="http://schemas.microsoft.com/office/drawing/2014/main" id="{0AE8263D-361A-08D0-30F8-33C514BF750F}"/>
              </a:ext>
            </a:extLst>
          </p:cNvPr>
          <p:cNvSpPr/>
          <p:nvPr/>
        </p:nvSpPr>
        <p:spPr>
          <a:xfrm>
            <a:off x="2497790" y="231882"/>
            <a:ext cx="694990" cy="560812"/>
          </a:xfrm>
          <a:prstGeom prst="ellipse">
            <a:avLst/>
          </a:prstGeom>
          <a:solidFill>
            <a:schemeClr val="accent1"/>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algn="ctr"/>
            <a:r>
              <a:rPr lang="en-US" sz="2000" b="1" dirty="0">
                <a:solidFill>
                  <a:schemeClr val="tx1"/>
                </a:solidFill>
                <a:effectLst>
                  <a:outerShdw blurRad="38100" dist="38100" dir="2700000" algn="tl">
                    <a:srgbClr val="000000">
                      <a:alpha val="43137"/>
                    </a:srgbClr>
                  </a:outerShdw>
                </a:effectLst>
              </a:rPr>
              <a:t>01</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C070FE93-5E12-7D8B-506A-FC03F168FE1C}"/>
            </a:ext>
          </a:extLst>
        </p:cNvPr>
        <p:cNvGrpSpPr/>
        <p:nvPr/>
      </p:nvGrpSpPr>
      <p:grpSpPr>
        <a:xfrm>
          <a:off x="0" y="0"/>
          <a:ext cx="0" cy="0"/>
          <a:chOff x="0" y="0"/>
          <a:chExt cx="0" cy="0"/>
        </a:xfrm>
      </p:grpSpPr>
      <p:sp>
        <p:nvSpPr>
          <p:cNvPr id="1216" name="Google Shape;1216;p91">
            <a:extLst>
              <a:ext uri="{FF2B5EF4-FFF2-40B4-BE49-F238E27FC236}">
                <a16:creationId xmlns:a16="http://schemas.microsoft.com/office/drawing/2014/main" id="{366034FB-5B12-0BC6-24EB-19D486485EDB}"/>
              </a:ext>
            </a:extLst>
          </p:cNvPr>
          <p:cNvSpPr txBox="1"/>
          <p:nvPr/>
        </p:nvSpPr>
        <p:spPr>
          <a:xfrm>
            <a:off x="756621" y="1427208"/>
            <a:ext cx="3933558" cy="5288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Limelight"/>
              <a:buNone/>
            </a:pPr>
            <a:r>
              <a:rPr lang="en-US" sz="2400" b="1" i="0" spc="0" dirty="0">
                <a:ln>
                  <a:noFill/>
                </a:ln>
                <a:solidFill>
                  <a:schemeClr val="accent1"/>
                </a:solidFill>
                <a:effectLst>
                  <a:outerShdw blurRad="38100" dist="19050" dir="2700000" algn="tl" rotWithShape="0">
                    <a:schemeClr val="dk1">
                      <a:alpha val="40000"/>
                    </a:schemeClr>
                  </a:outerShdw>
                </a:effectLst>
                <a:latin typeface="Poppins" panose="00000500000000000000" pitchFamily="2" charset="0"/>
                <a:ea typeface="Poppins" panose="00000500000000000000" pitchFamily="2" charset="0"/>
                <a:cs typeface="Poppins" panose="00000500000000000000" pitchFamily="2" charset="0"/>
              </a:rPr>
              <a:t>Encapsulation example</a:t>
            </a:r>
            <a:endParaRPr lang="en-US" sz="4000" b="1" i="0" u="none" strike="noStrike" cap="none" dirty="0">
              <a:solidFill>
                <a:schemeClr val="accent1"/>
              </a:solidFill>
              <a:latin typeface="Poppins Black"/>
              <a:ea typeface="Poppins Black"/>
              <a:cs typeface="Poppins Black"/>
              <a:sym typeface="Poppins Black"/>
            </a:endParaRPr>
          </a:p>
        </p:txBody>
      </p:sp>
      <p:pic>
        <p:nvPicPr>
          <p:cNvPr id="4" name="Picture 3">
            <a:extLst>
              <a:ext uri="{FF2B5EF4-FFF2-40B4-BE49-F238E27FC236}">
                <a16:creationId xmlns:a16="http://schemas.microsoft.com/office/drawing/2014/main" id="{5D004A7E-AB2F-5820-AA68-82E8DD825A4E}"/>
              </a:ext>
            </a:extLst>
          </p:cNvPr>
          <p:cNvPicPr>
            <a:picLocks noChangeAspect="1"/>
          </p:cNvPicPr>
          <p:nvPr/>
        </p:nvPicPr>
        <p:blipFill>
          <a:blip r:embed="rId3"/>
          <a:srcRect/>
          <a:stretch/>
        </p:blipFill>
        <p:spPr>
          <a:xfrm>
            <a:off x="4402442" y="-261643"/>
            <a:ext cx="4883082" cy="5666785"/>
          </a:xfrm>
          <a:prstGeom prst="rect">
            <a:avLst/>
          </a:prstGeom>
        </p:spPr>
      </p:pic>
      <p:pic>
        <p:nvPicPr>
          <p:cNvPr id="7" name="Picture 6" descr="A computer screen shot of a program code&#10;&#10;Description automatically generated">
            <a:extLst>
              <a:ext uri="{FF2B5EF4-FFF2-40B4-BE49-F238E27FC236}">
                <a16:creationId xmlns:a16="http://schemas.microsoft.com/office/drawing/2014/main" id="{FA1604E8-1125-8477-9BFA-98B1722B63EC}"/>
              </a:ext>
            </a:extLst>
          </p:cNvPr>
          <p:cNvPicPr>
            <a:picLocks noChangeAspect="1"/>
          </p:cNvPicPr>
          <p:nvPr/>
        </p:nvPicPr>
        <p:blipFill>
          <a:blip r:embed="rId4"/>
          <a:stretch>
            <a:fillRect/>
          </a:stretch>
        </p:blipFill>
        <p:spPr>
          <a:xfrm>
            <a:off x="498309" y="1956046"/>
            <a:ext cx="4450182" cy="3250648"/>
          </a:xfrm>
          <a:prstGeom prst="rect">
            <a:avLst/>
          </a:prstGeom>
        </p:spPr>
      </p:pic>
    </p:spTree>
    <p:extLst>
      <p:ext uri="{BB962C8B-B14F-4D97-AF65-F5344CB8AC3E}">
        <p14:creationId xmlns:p14="http://schemas.microsoft.com/office/powerpoint/2010/main" val="93787594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0">
          <a:extLst>
            <a:ext uri="{FF2B5EF4-FFF2-40B4-BE49-F238E27FC236}">
              <a16:creationId xmlns:a16="http://schemas.microsoft.com/office/drawing/2014/main" id="{001EE05A-1331-B85C-391A-86E1283D7E13}"/>
            </a:ext>
          </a:extLst>
        </p:cNvPr>
        <p:cNvGrpSpPr/>
        <p:nvPr/>
      </p:nvGrpSpPr>
      <p:grpSpPr>
        <a:xfrm>
          <a:off x="0" y="0"/>
          <a:ext cx="0" cy="0"/>
          <a:chOff x="0" y="0"/>
          <a:chExt cx="0" cy="0"/>
        </a:xfrm>
      </p:grpSpPr>
      <p:sp>
        <p:nvSpPr>
          <p:cNvPr id="1211" name="Google Shape;1211;p90">
            <a:extLst>
              <a:ext uri="{FF2B5EF4-FFF2-40B4-BE49-F238E27FC236}">
                <a16:creationId xmlns:a16="http://schemas.microsoft.com/office/drawing/2014/main" id="{4813D90E-DBA8-5083-5A48-F18923303F0B}"/>
              </a:ext>
            </a:extLst>
          </p:cNvPr>
          <p:cNvSpPr txBox="1">
            <a:spLocks noGrp="1"/>
          </p:cNvSpPr>
          <p:nvPr>
            <p:ph type="title"/>
          </p:nvPr>
        </p:nvSpPr>
        <p:spPr>
          <a:xfrm>
            <a:off x="946650" y="1035000"/>
            <a:ext cx="7250700" cy="3073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ar" sz="4400" dirty="0">
                <a:solidFill>
                  <a:schemeClr val="dk2"/>
                </a:solidFill>
                <a:highlight>
                  <a:srgbClr val="FDB327"/>
                </a:highlight>
              </a:rPr>
              <a:t>What is </a:t>
            </a:r>
            <a:r>
              <a:rPr lang="en-US" sz="4400" dirty="0">
                <a:solidFill>
                  <a:schemeClr val="dk2"/>
                </a:solidFill>
                <a:highlight>
                  <a:srgbClr val="FDB327"/>
                </a:highlight>
              </a:rPr>
              <a:t>Inheritance </a:t>
            </a:r>
            <a:endParaRPr sz="4400" dirty="0">
              <a:solidFill>
                <a:schemeClr val="dk2"/>
              </a:solidFill>
              <a:highlight>
                <a:srgbClr val="FDB327"/>
              </a:highlight>
            </a:endParaRPr>
          </a:p>
        </p:txBody>
      </p:sp>
    </p:spTree>
    <p:extLst>
      <p:ext uri="{BB962C8B-B14F-4D97-AF65-F5344CB8AC3E}">
        <p14:creationId xmlns:p14="http://schemas.microsoft.com/office/powerpoint/2010/main" val="351576121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79563462-2CB1-4B42-B2FC-532D211CB0A4}"/>
            </a:ext>
          </a:extLst>
        </p:cNvPr>
        <p:cNvGrpSpPr/>
        <p:nvPr/>
      </p:nvGrpSpPr>
      <p:grpSpPr>
        <a:xfrm>
          <a:off x="0" y="0"/>
          <a:ext cx="0" cy="0"/>
          <a:chOff x="0" y="0"/>
          <a:chExt cx="0" cy="0"/>
        </a:xfrm>
      </p:grpSpPr>
      <p:sp>
        <p:nvSpPr>
          <p:cNvPr id="1216" name="Google Shape;1216;p91">
            <a:extLst>
              <a:ext uri="{FF2B5EF4-FFF2-40B4-BE49-F238E27FC236}">
                <a16:creationId xmlns:a16="http://schemas.microsoft.com/office/drawing/2014/main" id="{0BFB3D6D-9A5C-0699-A683-E39DB23341EC}"/>
              </a:ext>
            </a:extLst>
          </p:cNvPr>
          <p:cNvSpPr txBox="1"/>
          <p:nvPr/>
        </p:nvSpPr>
        <p:spPr>
          <a:xfrm>
            <a:off x="3381000" y="231882"/>
            <a:ext cx="2382000" cy="528838"/>
          </a:xfrm>
          <a:prstGeom prst="rect">
            <a:avLst/>
          </a:prstGeom>
          <a:noFill/>
          <a:ln>
            <a:noFill/>
          </a:ln>
        </p:spPr>
        <p:txBody>
          <a:bodyPr spcFirstLastPara="1" wrap="square" lIns="91425" tIns="91425" rIns="91425" bIns="91425" anchor="t" anchorCtr="0">
            <a:noAutofit/>
          </a:bodyPr>
          <a:lstStyle/>
          <a:p>
            <a:pPr algn="ctr">
              <a:buSzPts val="3400"/>
            </a:pPr>
            <a:r>
              <a:rPr lang="en-US" sz="2800" b="1" dirty="0">
                <a:effectLst>
                  <a:outerShdw blurRad="38100" dist="19050" dir="2700000" algn="tl" rotWithShape="0">
                    <a:schemeClr val="dk1">
                      <a:alpha val="40000"/>
                    </a:schemeClr>
                  </a:outerShdw>
                </a:effectLst>
                <a:highlight>
                  <a:srgbClr val="FDB327"/>
                </a:highlight>
                <a:latin typeface="Poppins" panose="00000500000000000000" pitchFamily="2" charset="0"/>
                <a:cs typeface="Poppins" panose="00000500000000000000" pitchFamily="2" charset="0"/>
              </a:rPr>
              <a:t>Inheritance</a:t>
            </a:r>
            <a:endParaRPr lang="ar-EG" sz="2800" b="1" dirty="0">
              <a:effectLst>
                <a:outerShdw blurRad="38100" dist="19050" dir="2700000" algn="tl" rotWithShape="0">
                  <a:schemeClr val="dk1">
                    <a:alpha val="40000"/>
                  </a:schemeClr>
                </a:outerShdw>
              </a:effectLst>
              <a:highlight>
                <a:srgbClr val="FDB327"/>
              </a:highlight>
              <a:latin typeface="Poppins" panose="00000500000000000000" pitchFamily="2" charset="0"/>
            </a:endParaRPr>
          </a:p>
          <a:p>
            <a:pPr marL="0" marR="0" lvl="0" indent="0" algn="ctr" rtl="0">
              <a:lnSpc>
                <a:spcPct val="100000"/>
              </a:lnSpc>
              <a:spcBef>
                <a:spcPts val="0"/>
              </a:spcBef>
              <a:spcAft>
                <a:spcPts val="0"/>
              </a:spcAft>
              <a:buClr>
                <a:srgbClr val="000000"/>
              </a:buClr>
              <a:buSzPts val="3400"/>
              <a:buFont typeface="Limelight"/>
              <a:buNone/>
            </a:pPr>
            <a:endParaRPr lang="en-US" sz="4400" b="1"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3" name="TextBox 2">
            <a:extLst>
              <a:ext uri="{FF2B5EF4-FFF2-40B4-BE49-F238E27FC236}">
                <a16:creationId xmlns:a16="http://schemas.microsoft.com/office/drawing/2014/main" id="{0FEA8803-8BBE-9DBB-12B3-11E1E1D2739C}"/>
              </a:ext>
            </a:extLst>
          </p:cNvPr>
          <p:cNvSpPr txBox="1"/>
          <p:nvPr/>
        </p:nvSpPr>
        <p:spPr>
          <a:xfrm>
            <a:off x="656752" y="1035264"/>
            <a:ext cx="8135296" cy="1323439"/>
          </a:xfrm>
          <a:prstGeom prst="rect">
            <a:avLst/>
          </a:prstGeom>
          <a:noFill/>
        </p:spPr>
        <p:txBody>
          <a:bodyPr wrap="square">
            <a:spAutoFit/>
          </a:bodyPr>
          <a:lstStyle/>
          <a:p>
            <a:pPr>
              <a:buClr>
                <a:schemeClr val="accent1"/>
              </a:buClr>
            </a:pPr>
            <a:r>
              <a:rPr lang="en-US" sz="1600" dirty="0">
                <a:solidFill>
                  <a:schemeClr val="bg1"/>
                </a:solidFill>
              </a:rPr>
              <a:t>A mechanism for creating a new class based on an existing class, inheriting its properties and methods.</a:t>
            </a:r>
          </a:p>
          <a:p>
            <a:pPr>
              <a:buClr>
                <a:schemeClr val="accent1"/>
              </a:buClr>
            </a:pPr>
            <a:endParaRPr lang="en-US" sz="1600" dirty="0">
              <a:solidFill>
                <a:schemeClr val="bg1"/>
              </a:solidFill>
            </a:endParaRPr>
          </a:p>
          <a:p>
            <a:pPr marL="285750" indent="-285750">
              <a:buClr>
                <a:schemeClr val="accent1"/>
              </a:buClr>
              <a:buFont typeface="Wingdings" panose="05000000000000000000" pitchFamily="2" charset="2"/>
              <a:buChar char="v"/>
            </a:pPr>
            <a:r>
              <a:rPr lang="en-US" sz="1600" dirty="0">
                <a:solidFill>
                  <a:schemeClr val="bg1"/>
                </a:solidFill>
              </a:rPr>
              <a:t>Parent (super) class : it is the class whose properties are inherited by the child class</a:t>
            </a:r>
          </a:p>
          <a:p>
            <a:pPr marL="285750" indent="-285750">
              <a:buClr>
                <a:schemeClr val="accent1"/>
              </a:buClr>
              <a:buFont typeface="Wingdings" panose="05000000000000000000" pitchFamily="2" charset="2"/>
              <a:buChar char="v"/>
            </a:pPr>
            <a:r>
              <a:rPr lang="en-US" sz="1600" dirty="0">
                <a:solidFill>
                  <a:schemeClr val="bg1"/>
                </a:solidFill>
              </a:rPr>
              <a:t>Child (sub) class : it is the class that inherits the properties of the other classes  </a:t>
            </a:r>
            <a:endParaRPr lang="ar-EG" sz="1600" dirty="0">
              <a:solidFill>
                <a:schemeClr val="bg1"/>
              </a:solidFill>
            </a:endParaRPr>
          </a:p>
        </p:txBody>
      </p:sp>
      <p:sp>
        <p:nvSpPr>
          <p:cNvPr id="6" name="Google Shape;1186;p87">
            <a:extLst>
              <a:ext uri="{FF2B5EF4-FFF2-40B4-BE49-F238E27FC236}">
                <a16:creationId xmlns:a16="http://schemas.microsoft.com/office/drawing/2014/main" id="{5E2CFB8D-D472-F338-7CDF-B2BEE1BDDADE}"/>
              </a:ext>
            </a:extLst>
          </p:cNvPr>
          <p:cNvSpPr/>
          <p:nvPr/>
        </p:nvSpPr>
        <p:spPr>
          <a:xfrm>
            <a:off x="2686010" y="199908"/>
            <a:ext cx="694990" cy="560812"/>
          </a:xfrm>
          <a:prstGeom prst="ellipse">
            <a:avLst/>
          </a:prstGeom>
          <a:solidFill>
            <a:schemeClr val="accent1"/>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02</a:t>
            </a:r>
            <a:endParaRPr sz="2000" b="1" dirty="0">
              <a:solidFill>
                <a:schemeClr val="tx1"/>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31727795-8EBE-8F85-00BB-B53074CDA97E}"/>
              </a:ext>
            </a:extLst>
          </p:cNvPr>
          <p:cNvSpPr txBox="1"/>
          <p:nvPr/>
        </p:nvSpPr>
        <p:spPr>
          <a:xfrm>
            <a:off x="656752" y="2448581"/>
            <a:ext cx="8403428" cy="1846659"/>
          </a:xfrm>
          <a:prstGeom prst="rect">
            <a:avLst/>
          </a:prstGeom>
          <a:noFill/>
        </p:spPr>
        <p:txBody>
          <a:bodyPr wrap="square">
            <a:spAutoFit/>
          </a:bodyPr>
          <a:lstStyle/>
          <a:p>
            <a:r>
              <a:rPr lang="en-US" sz="1800" b="1" i="0" dirty="0">
                <a:solidFill>
                  <a:schemeClr val="accent1"/>
                </a:solidFill>
                <a:effectLst/>
                <a:latin typeface="Segoe UI" panose="020B0502040204020203" pitchFamily="34" charset="0"/>
              </a:rPr>
              <a:t>Types of Inheritance:</a:t>
            </a:r>
          </a:p>
          <a:p>
            <a:endParaRPr lang="en-US" sz="1800" b="1" i="0" dirty="0">
              <a:solidFill>
                <a:schemeClr val="accent1"/>
              </a:solidFill>
              <a:effectLst/>
              <a:latin typeface="Segoe UI" panose="020B0502040204020203" pitchFamily="34" charset="0"/>
            </a:endParaRPr>
          </a:p>
          <a:p>
            <a:pPr marL="285750" indent="-285750">
              <a:buClr>
                <a:schemeClr val="accent1"/>
              </a:buClr>
              <a:buFont typeface="Wingdings" panose="05000000000000000000" pitchFamily="2" charset="2"/>
              <a:buChar char="Ø"/>
            </a:pPr>
            <a:r>
              <a:rPr lang="en-US" sz="1600" dirty="0">
                <a:solidFill>
                  <a:srgbClr val="FAF9F8"/>
                </a:solidFill>
                <a:latin typeface="Segoe UI" panose="020B0502040204020203" pitchFamily="34" charset="0"/>
              </a:rPr>
              <a:t>Single Inheritance</a:t>
            </a:r>
            <a:r>
              <a:rPr lang="en-US" sz="1600" dirty="0">
                <a:solidFill>
                  <a:schemeClr val="bg1">
                    <a:lumMod val="75000"/>
                  </a:schemeClr>
                </a:solidFill>
                <a:latin typeface="Segoe UI" panose="020B0502040204020203" pitchFamily="34" charset="0"/>
              </a:rPr>
              <a:t>: </a:t>
            </a:r>
            <a:r>
              <a:rPr lang="en-US" b="0" i="0" dirty="0">
                <a:solidFill>
                  <a:schemeClr val="bg1">
                    <a:lumMod val="75000"/>
                  </a:schemeClr>
                </a:solidFill>
                <a:effectLst/>
                <a:latin typeface="Segoe UI" panose="020B0502040204020203" pitchFamily="34" charset="0"/>
              </a:rPr>
              <a:t>This inheritance occurs when a class inherits a single-parent class.</a:t>
            </a:r>
            <a:endParaRPr lang="en-US" b="1" dirty="0">
              <a:solidFill>
                <a:schemeClr val="accent1"/>
              </a:solidFill>
              <a:latin typeface="Segoe UI" panose="020B0502040204020203" pitchFamily="34" charset="0"/>
            </a:endParaRPr>
          </a:p>
          <a:p>
            <a:pPr marL="285750" indent="-285750">
              <a:buClr>
                <a:schemeClr val="accent1"/>
              </a:buClr>
              <a:buFont typeface="Wingdings" panose="05000000000000000000" pitchFamily="2" charset="2"/>
              <a:buChar char="Ø"/>
            </a:pPr>
            <a:r>
              <a:rPr lang="en-US" sz="1600" dirty="0">
                <a:solidFill>
                  <a:srgbClr val="FAF9F8"/>
                </a:solidFill>
                <a:latin typeface="Segoe UI" panose="020B0502040204020203" pitchFamily="34" charset="0"/>
              </a:rPr>
              <a:t>Multi-Level Inheritance: </a:t>
            </a:r>
            <a:r>
              <a:rPr lang="en-US" dirty="0">
                <a:solidFill>
                  <a:schemeClr val="bg1">
                    <a:lumMod val="75000"/>
                  </a:schemeClr>
                </a:solidFill>
                <a:latin typeface="Segoe UI" panose="020B0502040204020203" pitchFamily="34" charset="0"/>
              </a:rPr>
              <a:t>This inheritance occurs when a class inherits another child class.</a:t>
            </a:r>
          </a:p>
          <a:p>
            <a:pPr marL="285750" indent="-285750">
              <a:buClr>
                <a:schemeClr val="accent1"/>
              </a:buClr>
              <a:buFont typeface="Wingdings" panose="05000000000000000000" pitchFamily="2" charset="2"/>
              <a:buChar char="Ø"/>
            </a:pPr>
            <a:r>
              <a:rPr lang="en-US" sz="1600" dirty="0">
                <a:solidFill>
                  <a:srgbClr val="FAF9F8"/>
                </a:solidFill>
                <a:latin typeface="Segoe UI" panose="020B0502040204020203" pitchFamily="34" charset="0"/>
              </a:rPr>
              <a:t>Hierarchical Inheritance: </a:t>
            </a:r>
            <a:r>
              <a:rPr lang="en-US" dirty="0">
                <a:solidFill>
                  <a:schemeClr val="bg1">
                    <a:lumMod val="75000"/>
                  </a:schemeClr>
                </a:solidFill>
                <a:latin typeface="Segoe UI" panose="020B0502040204020203" pitchFamily="34" charset="0"/>
              </a:rPr>
              <a:t>More than one classes have the same parent class.</a:t>
            </a:r>
          </a:p>
          <a:p>
            <a:pPr marL="285750" indent="-285750">
              <a:buClr>
                <a:schemeClr val="accent1"/>
              </a:buClr>
              <a:buFont typeface="Wingdings" panose="05000000000000000000" pitchFamily="2" charset="2"/>
              <a:buChar char="Ø"/>
            </a:pPr>
            <a:r>
              <a:rPr lang="en-US" sz="1600" dirty="0">
                <a:solidFill>
                  <a:srgbClr val="FAF9F8"/>
                </a:solidFill>
                <a:latin typeface="Segoe UI" panose="020B0502040204020203" pitchFamily="34" charset="0"/>
              </a:rPr>
              <a:t>Multiple Inheritance: </a:t>
            </a:r>
            <a:r>
              <a:rPr lang="en-US" dirty="0">
                <a:solidFill>
                  <a:schemeClr val="bg1">
                    <a:lumMod val="75000"/>
                  </a:schemeClr>
                </a:solidFill>
                <a:latin typeface="Segoe UI" panose="020B0502040204020203" pitchFamily="34" charset="0"/>
              </a:rPr>
              <a:t>This inheritance occurs when a class inherits more than one parent class. </a:t>
            </a:r>
            <a:r>
              <a:rPr lang="en-US" b="1" dirty="0">
                <a:solidFill>
                  <a:schemeClr val="accent2"/>
                </a:solidFill>
                <a:effectLst>
                  <a:outerShdw blurRad="38100" dist="38100" dir="2700000" algn="tl">
                    <a:srgbClr val="000000">
                      <a:alpha val="43137"/>
                    </a:srgbClr>
                  </a:outerShdw>
                </a:effectLst>
                <a:latin typeface="Segoe UI" panose="020B0502040204020203" pitchFamily="34" charset="0"/>
              </a:rPr>
              <a:t>Dart doesn’t support Multiple Inheritance </a:t>
            </a:r>
            <a:r>
              <a:rPr lang="en-US" dirty="0">
                <a:solidFill>
                  <a:schemeClr val="bg1">
                    <a:lumMod val="75000"/>
                  </a:schemeClr>
                </a:solidFill>
                <a:latin typeface="Segoe UI" panose="020B0502040204020203" pitchFamily="34" charset="0"/>
              </a:rPr>
              <a:t>.</a:t>
            </a:r>
            <a:endParaRPr lang="ar-EG" dirty="0">
              <a:solidFill>
                <a:schemeClr val="bg1">
                  <a:lumMod val="75000"/>
                </a:schemeClr>
              </a:solidFill>
              <a:latin typeface="Segoe UI" panose="020B0502040204020203" pitchFamily="34" charset="0"/>
            </a:endParaRPr>
          </a:p>
        </p:txBody>
      </p:sp>
    </p:spTree>
    <p:extLst>
      <p:ext uri="{BB962C8B-B14F-4D97-AF65-F5344CB8AC3E}">
        <p14:creationId xmlns:p14="http://schemas.microsoft.com/office/powerpoint/2010/main" val="321319183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C2EE1A07-9A9C-17D6-2975-D9EF559100D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A0C78B2-1B2E-45A4-8F4C-B65747501AA5}"/>
              </a:ext>
            </a:extLst>
          </p:cNvPr>
          <p:cNvPicPr>
            <a:picLocks noChangeAspect="1"/>
          </p:cNvPicPr>
          <p:nvPr/>
        </p:nvPicPr>
        <p:blipFill>
          <a:blip r:embed="rId3"/>
          <a:srcRect/>
          <a:stretch/>
        </p:blipFill>
        <p:spPr>
          <a:xfrm>
            <a:off x="1911893" y="95244"/>
            <a:ext cx="1783098" cy="2120807"/>
          </a:xfrm>
          <a:prstGeom prst="rect">
            <a:avLst/>
          </a:prstGeom>
        </p:spPr>
      </p:pic>
      <p:pic>
        <p:nvPicPr>
          <p:cNvPr id="5" name="Picture 4" descr="A diagram of multiple inheritance">
            <a:extLst>
              <a:ext uri="{FF2B5EF4-FFF2-40B4-BE49-F238E27FC236}">
                <a16:creationId xmlns:a16="http://schemas.microsoft.com/office/drawing/2014/main" id="{1755ED91-3BD1-EE44-7FF1-1BA3C2B21DAA}"/>
              </a:ext>
            </a:extLst>
          </p:cNvPr>
          <p:cNvPicPr>
            <a:picLocks noChangeAspect="1"/>
          </p:cNvPicPr>
          <p:nvPr/>
        </p:nvPicPr>
        <p:blipFill>
          <a:blip r:embed="rId4"/>
          <a:stretch>
            <a:fillRect/>
          </a:stretch>
        </p:blipFill>
        <p:spPr>
          <a:xfrm>
            <a:off x="5191124" y="96061"/>
            <a:ext cx="2541270" cy="2119990"/>
          </a:xfrm>
          <a:prstGeom prst="rect">
            <a:avLst/>
          </a:prstGeom>
        </p:spPr>
      </p:pic>
      <p:pic>
        <p:nvPicPr>
          <p:cNvPr id="7" name="Picture 6">
            <a:extLst>
              <a:ext uri="{FF2B5EF4-FFF2-40B4-BE49-F238E27FC236}">
                <a16:creationId xmlns:a16="http://schemas.microsoft.com/office/drawing/2014/main" id="{A847A561-DFED-AD51-6781-AD980AD66187}"/>
              </a:ext>
            </a:extLst>
          </p:cNvPr>
          <p:cNvPicPr>
            <a:picLocks noChangeAspect="1"/>
          </p:cNvPicPr>
          <p:nvPr/>
        </p:nvPicPr>
        <p:blipFill>
          <a:blip r:embed="rId5"/>
          <a:srcRect r="1954"/>
          <a:stretch/>
        </p:blipFill>
        <p:spPr>
          <a:xfrm>
            <a:off x="1837963" y="2396869"/>
            <a:ext cx="1930957" cy="2605142"/>
          </a:xfrm>
          <a:prstGeom prst="rect">
            <a:avLst/>
          </a:prstGeom>
        </p:spPr>
      </p:pic>
      <p:pic>
        <p:nvPicPr>
          <p:cNvPr id="8" name="Picture 7">
            <a:extLst>
              <a:ext uri="{FF2B5EF4-FFF2-40B4-BE49-F238E27FC236}">
                <a16:creationId xmlns:a16="http://schemas.microsoft.com/office/drawing/2014/main" id="{4B12219D-F12C-9871-6E9B-21F958B69E7C}"/>
              </a:ext>
            </a:extLst>
          </p:cNvPr>
          <p:cNvPicPr>
            <a:picLocks noChangeAspect="1"/>
          </p:cNvPicPr>
          <p:nvPr/>
        </p:nvPicPr>
        <p:blipFill>
          <a:blip r:embed="rId6"/>
          <a:srcRect/>
          <a:stretch/>
        </p:blipFill>
        <p:spPr>
          <a:xfrm>
            <a:off x="5095126" y="2396869"/>
            <a:ext cx="2733265" cy="2605142"/>
          </a:xfrm>
          <a:prstGeom prst="rect">
            <a:avLst/>
          </a:prstGeom>
        </p:spPr>
      </p:pic>
      <p:sp>
        <p:nvSpPr>
          <p:cNvPr id="9" name="Multiplication Sign 8">
            <a:extLst>
              <a:ext uri="{FF2B5EF4-FFF2-40B4-BE49-F238E27FC236}">
                <a16:creationId xmlns:a16="http://schemas.microsoft.com/office/drawing/2014/main" id="{0093C1FD-BFE4-6C8D-5C97-0284DF3E475D}"/>
              </a:ext>
            </a:extLst>
          </p:cNvPr>
          <p:cNvSpPr/>
          <p:nvPr/>
        </p:nvSpPr>
        <p:spPr>
          <a:xfrm>
            <a:off x="6340559" y="172947"/>
            <a:ext cx="2034540" cy="2247900"/>
          </a:xfrm>
          <a:prstGeom prst="mathMultiply">
            <a:avLst/>
          </a:prstGeom>
          <a:solidFill>
            <a:schemeClr val="accent2"/>
          </a:solidFill>
          <a:ln>
            <a:solidFill>
              <a:schemeClr val="accent2"/>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dirty="0"/>
          </a:p>
        </p:txBody>
      </p:sp>
    </p:spTree>
    <p:extLst>
      <p:ext uri="{BB962C8B-B14F-4D97-AF65-F5344CB8AC3E}">
        <p14:creationId xmlns:p14="http://schemas.microsoft.com/office/powerpoint/2010/main" val="39545148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7E251C59-B795-48A1-97A5-B59B8B424B59}"/>
            </a:ext>
          </a:extLst>
        </p:cNvPr>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361CC1AA-18B4-9EAA-BB5D-5AE36FE73F77}"/>
              </a:ext>
            </a:extLst>
          </p:cNvPr>
          <p:cNvPicPr>
            <a:picLocks noChangeAspect="1"/>
          </p:cNvPicPr>
          <p:nvPr/>
        </p:nvPicPr>
        <p:blipFill>
          <a:blip r:embed="rId3"/>
          <a:stretch>
            <a:fillRect/>
          </a:stretch>
        </p:blipFill>
        <p:spPr>
          <a:xfrm>
            <a:off x="3588543" y="16215"/>
            <a:ext cx="5638263" cy="3978699"/>
          </a:xfrm>
          <a:prstGeom prst="rect">
            <a:avLst/>
          </a:prstGeom>
        </p:spPr>
      </p:pic>
      <p:pic>
        <p:nvPicPr>
          <p:cNvPr id="2" name="Picture 1">
            <a:extLst>
              <a:ext uri="{FF2B5EF4-FFF2-40B4-BE49-F238E27FC236}">
                <a16:creationId xmlns:a16="http://schemas.microsoft.com/office/drawing/2014/main" id="{67942C11-2AFE-BE33-BC6A-9F536B04D972}"/>
              </a:ext>
            </a:extLst>
          </p:cNvPr>
          <p:cNvPicPr>
            <a:picLocks noChangeAspect="1"/>
          </p:cNvPicPr>
          <p:nvPr/>
        </p:nvPicPr>
        <p:blipFill>
          <a:blip r:embed="rId4"/>
          <a:srcRect/>
          <a:stretch/>
        </p:blipFill>
        <p:spPr>
          <a:xfrm>
            <a:off x="6982599" y="1126770"/>
            <a:ext cx="1783098" cy="2120807"/>
          </a:xfrm>
          <a:prstGeom prst="rect">
            <a:avLst/>
          </a:prstGeom>
        </p:spPr>
      </p:pic>
      <p:sp>
        <p:nvSpPr>
          <p:cNvPr id="6" name="Google Shape;1206;p89">
            <a:extLst>
              <a:ext uri="{FF2B5EF4-FFF2-40B4-BE49-F238E27FC236}">
                <a16:creationId xmlns:a16="http://schemas.microsoft.com/office/drawing/2014/main" id="{C9EF48BC-55CF-66A4-EDC2-4C0999016366}"/>
              </a:ext>
            </a:extLst>
          </p:cNvPr>
          <p:cNvSpPr txBox="1"/>
          <p:nvPr/>
        </p:nvSpPr>
        <p:spPr>
          <a:xfrm>
            <a:off x="378303" y="1731429"/>
            <a:ext cx="3210240" cy="1034099"/>
          </a:xfrm>
          <a:prstGeom prst="rect">
            <a:avLst/>
          </a:prstGeom>
          <a:noFill/>
          <a:ln>
            <a:noFill/>
          </a:ln>
        </p:spPr>
        <p:txBody>
          <a:bodyPr spcFirstLastPara="1" wrap="square" lIns="91425" tIns="91425" rIns="91425" bIns="91425" anchor="ctr" anchorCtr="0">
            <a:spAutoFit/>
          </a:bodyPr>
          <a:lstStyle/>
          <a:p>
            <a:pPr marL="0" lvl="0" indent="0" algn="ctr" rtl="0">
              <a:lnSpc>
                <a:spcPct val="115000"/>
              </a:lnSpc>
              <a:spcBef>
                <a:spcPts val="0"/>
              </a:spcBef>
              <a:spcAft>
                <a:spcPts val="0"/>
              </a:spcAft>
              <a:buNone/>
            </a:pPr>
            <a:r>
              <a:rPr lang="en-US" sz="2400" b="1" i="0" dirty="0">
                <a:solidFill>
                  <a:schemeClr val="accent1"/>
                </a:solidFill>
                <a:effectLst/>
                <a:latin typeface="Carlito_b0_5"/>
              </a:rPr>
              <a:t>Single Inheritance</a:t>
            </a:r>
            <a:br>
              <a:rPr lang="en-US" sz="2400" b="1" i="0" dirty="0">
                <a:solidFill>
                  <a:schemeClr val="accent1"/>
                </a:solidFill>
                <a:effectLst/>
                <a:latin typeface="Carlito_b0_5"/>
              </a:rPr>
            </a:br>
            <a:r>
              <a:rPr lang="en-US" sz="2400" b="1" i="0" dirty="0">
                <a:solidFill>
                  <a:schemeClr val="accent1"/>
                </a:solidFill>
                <a:effectLst/>
                <a:latin typeface="Carlito_b0_5"/>
              </a:rPr>
              <a:t>Example</a:t>
            </a:r>
          </a:p>
        </p:txBody>
      </p:sp>
      <p:pic>
        <p:nvPicPr>
          <p:cNvPr id="11" name="Picture 10" descr="A screen shot of a computer code&#10;&#10;Description automatically generated">
            <a:extLst>
              <a:ext uri="{FF2B5EF4-FFF2-40B4-BE49-F238E27FC236}">
                <a16:creationId xmlns:a16="http://schemas.microsoft.com/office/drawing/2014/main" id="{2833FB7E-E909-00A7-F4E9-828477220C29}"/>
              </a:ext>
            </a:extLst>
          </p:cNvPr>
          <p:cNvPicPr>
            <a:picLocks noChangeAspect="1"/>
          </p:cNvPicPr>
          <p:nvPr/>
        </p:nvPicPr>
        <p:blipFill>
          <a:blip r:embed="rId5"/>
          <a:stretch>
            <a:fillRect/>
          </a:stretch>
        </p:blipFill>
        <p:spPr>
          <a:xfrm>
            <a:off x="4341804" y="3248695"/>
            <a:ext cx="4131740" cy="2289079"/>
          </a:xfrm>
          <a:prstGeom prst="rect">
            <a:avLst/>
          </a:prstGeom>
        </p:spPr>
      </p:pic>
    </p:spTree>
    <p:extLst>
      <p:ext uri="{BB962C8B-B14F-4D97-AF65-F5344CB8AC3E}">
        <p14:creationId xmlns:p14="http://schemas.microsoft.com/office/powerpoint/2010/main" val="316676300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B56A35DA-CCA6-827C-EBA2-57839F77F91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8FF3192-1CB2-7E41-7D81-DD2E80766D3C}"/>
              </a:ext>
            </a:extLst>
          </p:cNvPr>
          <p:cNvPicPr>
            <a:picLocks noChangeAspect="1"/>
          </p:cNvPicPr>
          <p:nvPr/>
        </p:nvPicPr>
        <p:blipFill>
          <a:blip r:embed="rId3"/>
          <a:srcRect/>
          <a:stretch/>
        </p:blipFill>
        <p:spPr>
          <a:xfrm>
            <a:off x="5257122" y="-386017"/>
            <a:ext cx="4325201" cy="5148045"/>
          </a:xfrm>
          <a:prstGeom prst="rect">
            <a:avLst/>
          </a:prstGeom>
        </p:spPr>
      </p:pic>
      <p:sp>
        <p:nvSpPr>
          <p:cNvPr id="6" name="Google Shape;1206;p89">
            <a:extLst>
              <a:ext uri="{FF2B5EF4-FFF2-40B4-BE49-F238E27FC236}">
                <a16:creationId xmlns:a16="http://schemas.microsoft.com/office/drawing/2014/main" id="{4155AD4F-19D9-3B6D-8DF7-43910F5DE51E}"/>
              </a:ext>
            </a:extLst>
          </p:cNvPr>
          <p:cNvSpPr txBox="1"/>
          <p:nvPr/>
        </p:nvSpPr>
        <p:spPr>
          <a:xfrm>
            <a:off x="1518185" y="1206470"/>
            <a:ext cx="3721706" cy="1034099"/>
          </a:xfrm>
          <a:prstGeom prst="rect">
            <a:avLst/>
          </a:prstGeom>
          <a:noFill/>
          <a:ln>
            <a:noFill/>
          </a:ln>
        </p:spPr>
        <p:txBody>
          <a:bodyPr spcFirstLastPara="1" wrap="square" lIns="91425" tIns="91425" rIns="91425" bIns="91425" anchor="ctr" anchorCtr="0">
            <a:spAutoFit/>
          </a:bodyPr>
          <a:lstStyle/>
          <a:p>
            <a:pPr marL="0" lvl="0" indent="0" algn="ctr" rtl="0">
              <a:lnSpc>
                <a:spcPct val="115000"/>
              </a:lnSpc>
              <a:spcBef>
                <a:spcPts val="0"/>
              </a:spcBef>
              <a:spcAft>
                <a:spcPts val="0"/>
              </a:spcAft>
              <a:buNone/>
            </a:pPr>
            <a:r>
              <a:rPr lang="en-US" sz="2400" b="1" dirty="0">
                <a:solidFill>
                  <a:schemeClr val="accent1"/>
                </a:solidFill>
                <a:latin typeface="Carlito_b0_5"/>
              </a:rPr>
              <a:t>Multilevel Inheritance</a:t>
            </a:r>
            <a:br>
              <a:rPr lang="en-US" sz="2400" b="1" dirty="0">
                <a:solidFill>
                  <a:schemeClr val="accent1"/>
                </a:solidFill>
                <a:latin typeface="Carlito_b0_5"/>
              </a:rPr>
            </a:br>
            <a:r>
              <a:rPr lang="en-US" sz="2400" b="1" dirty="0">
                <a:solidFill>
                  <a:schemeClr val="accent1"/>
                </a:solidFill>
                <a:latin typeface="Carlito_b0_5"/>
              </a:rPr>
              <a:t>Example</a:t>
            </a:r>
          </a:p>
        </p:txBody>
      </p:sp>
      <p:pic>
        <p:nvPicPr>
          <p:cNvPr id="3" name="Picture 2">
            <a:extLst>
              <a:ext uri="{FF2B5EF4-FFF2-40B4-BE49-F238E27FC236}">
                <a16:creationId xmlns:a16="http://schemas.microsoft.com/office/drawing/2014/main" id="{EF3A8E41-F82F-13F3-4F9E-883E5A4FD9FB}"/>
              </a:ext>
            </a:extLst>
          </p:cNvPr>
          <p:cNvPicPr>
            <a:picLocks noChangeAspect="1"/>
          </p:cNvPicPr>
          <p:nvPr/>
        </p:nvPicPr>
        <p:blipFill>
          <a:blip r:embed="rId4"/>
          <a:srcRect r="1954"/>
          <a:stretch/>
        </p:blipFill>
        <p:spPr>
          <a:xfrm>
            <a:off x="0" y="3095248"/>
            <a:ext cx="1518185" cy="2048252"/>
          </a:xfrm>
          <a:prstGeom prst="rect">
            <a:avLst/>
          </a:prstGeom>
        </p:spPr>
      </p:pic>
      <p:pic>
        <p:nvPicPr>
          <p:cNvPr id="23" name="Picture 22" descr="A screen shot of a computer code&#10;&#10;Description automatically generated">
            <a:extLst>
              <a:ext uri="{FF2B5EF4-FFF2-40B4-BE49-F238E27FC236}">
                <a16:creationId xmlns:a16="http://schemas.microsoft.com/office/drawing/2014/main" id="{23EE61EA-D7F0-33A6-DDED-5854268A478E}"/>
              </a:ext>
            </a:extLst>
          </p:cNvPr>
          <p:cNvPicPr>
            <a:picLocks noChangeAspect="1"/>
          </p:cNvPicPr>
          <p:nvPr/>
        </p:nvPicPr>
        <p:blipFill>
          <a:blip r:embed="rId5"/>
          <a:stretch>
            <a:fillRect/>
          </a:stretch>
        </p:blipFill>
        <p:spPr>
          <a:xfrm>
            <a:off x="2839452" y="2174738"/>
            <a:ext cx="3176706" cy="3014629"/>
          </a:xfrm>
          <a:prstGeom prst="rect">
            <a:avLst/>
          </a:prstGeom>
        </p:spPr>
      </p:pic>
    </p:spTree>
    <p:extLst>
      <p:ext uri="{BB962C8B-B14F-4D97-AF65-F5344CB8AC3E}">
        <p14:creationId xmlns:p14="http://schemas.microsoft.com/office/powerpoint/2010/main" val="4945019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83"/>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a:t>BootCamp Roadmap</a:t>
            </a:r>
            <a:endParaRPr/>
          </a:p>
        </p:txBody>
      </p:sp>
      <p:sp>
        <p:nvSpPr>
          <p:cNvPr id="1119" name="Google Shape;1119;p83"/>
          <p:cNvSpPr/>
          <p:nvPr/>
        </p:nvSpPr>
        <p:spPr>
          <a:xfrm>
            <a:off x="4517176" y="2677046"/>
            <a:ext cx="1322400" cy="10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3"/>
          <p:cNvSpPr/>
          <p:nvPr/>
        </p:nvSpPr>
        <p:spPr>
          <a:xfrm>
            <a:off x="1872188" y="2677046"/>
            <a:ext cx="1322400" cy="105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3"/>
          <p:cNvSpPr/>
          <p:nvPr/>
        </p:nvSpPr>
        <p:spPr>
          <a:xfrm>
            <a:off x="3194683" y="2677046"/>
            <a:ext cx="1322400" cy="10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3"/>
          <p:cNvSpPr/>
          <p:nvPr/>
        </p:nvSpPr>
        <p:spPr>
          <a:xfrm>
            <a:off x="549692" y="2677046"/>
            <a:ext cx="1322400" cy="10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3"/>
          <p:cNvSpPr txBox="1">
            <a:spLocks noGrp="1"/>
          </p:cNvSpPr>
          <p:nvPr>
            <p:ph type="title" idx="4294967295"/>
          </p:nvPr>
        </p:nvSpPr>
        <p:spPr>
          <a:xfrm>
            <a:off x="359875" y="2076670"/>
            <a:ext cx="1702200" cy="415500"/>
          </a:xfrm>
          <a:prstGeom prst="rect">
            <a:avLst/>
          </a:prstGeom>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lt2"/>
                </a:highlight>
                <a:latin typeface="Poppins"/>
                <a:ea typeface="Poppins"/>
                <a:cs typeface="Poppins"/>
                <a:sym typeface="Poppins"/>
              </a:rPr>
              <a:t>Day </a:t>
            </a:r>
            <a:r>
              <a:rPr lang="en-US" sz="1800" b="1" dirty="0">
                <a:solidFill>
                  <a:schemeClr val="dk2"/>
                </a:solidFill>
                <a:highlight>
                  <a:schemeClr val="lt2"/>
                </a:highlight>
                <a:latin typeface="Poppins"/>
                <a:ea typeface="Poppins"/>
                <a:cs typeface="Poppins"/>
                <a:sym typeface="Poppins"/>
              </a:rPr>
              <a:t>1</a:t>
            </a:r>
            <a:endParaRPr sz="1800" b="1" dirty="0">
              <a:solidFill>
                <a:schemeClr val="dk2"/>
              </a:solidFill>
              <a:highlight>
                <a:schemeClr val="lt2"/>
              </a:highlight>
              <a:latin typeface="Poppins"/>
              <a:ea typeface="Poppins"/>
              <a:cs typeface="Poppins"/>
              <a:sym typeface="Poppins"/>
            </a:endParaRPr>
          </a:p>
        </p:txBody>
      </p:sp>
      <p:sp>
        <p:nvSpPr>
          <p:cNvPr id="1124" name="Google Shape;1124;p83"/>
          <p:cNvSpPr txBox="1">
            <a:spLocks noGrp="1"/>
          </p:cNvSpPr>
          <p:nvPr>
            <p:ph type="subTitle" idx="4294967295"/>
          </p:nvPr>
        </p:nvSpPr>
        <p:spPr>
          <a:xfrm>
            <a:off x="359875" y="1765116"/>
            <a:ext cx="1702200" cy="384900"/>
          </a:xfrm>
          <a:prstGeom prst="rect">
            <a:avLst/>
          </a:prstGeom>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ar" sz="1300"/>
              <a:t>Dart Basics</a:t>
            </a:r>
            <a:endParaRPr sz="1300"/>
          </a:p>
        </p:txBody>
      </p:sp>
      <p:sp>
        <p:nvSpPr>
          <p:cNvPr id="1125" name="Google Shape;1125;p83"/>
          <p:cNvSpPr txBox="1">
            <a:spLocks noGrp="1"/>
          </p:cNvSpPr>
          <p:nvPr>
            <p:ph type="title" idx="4294967295"/>
          </p:nvPr>
        </p:nvSpPr>
        <p:spPr>
          <a:xfrm>
            <a:off x="1682335" y="2967217"/>
            <a:ext cx="1702200" cy="4155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accent4"/>
                </a:highlight>
                <a:latin typeface="Poppins"/>
                <a:ea typeface="Poppins"/>
                <a:cs typeface="Poppins"/>
                <a:sym typeface="Poppins"/>
              </a:rPr>
              <a:t>Day </a:t>
            </a:r>
            <a:r>
              <a:rPr lang="en-US" sz="1800" b="1" dirty="0">
                <a:solidFill>
                  <a:schemeClr val="dk2"/>
                </a:solidFill>
                <a:highlight>
                  <a:schemeClr val="accent4"/>
                </a:highlight>
                <a:latin typeface="Poppins"/>
                <a:ea typeface="Poppins"/>
                <a:cs typeface="Poppins"/>
                <a:sym typeface="Poppins"/>
              </a:rPr>
              <a:t>2</a:t>
            </a:r>
            <a:endParaRPr sz="1800" b="1" dirty="0">
              <a:solidFill>
                <a:schemeClr val="dk2"/>
              </a:solidFill>
              <a:highlight>
                <a:schemeClr val="accent4"/>
              </a:highlight>
              <a:latin typeface="Poppins"/>
              <a:ea typeface="Poppins"/>
              <a:cs typeface="Poppins"/>
              <a:sym typeface="Poppins"/>
            </a:endParaRPr>
          </a:p>
        </p:txBody>
      </p:sp>
      <p:sp>
        <p:nvSpPr>
          <p:cNvPr id="1126" name="Google Shape;1126;p83"/>
          <p:cNvSpPr txBox="1">
            <a:spLocks noGrp="1"/>
          </p:cNvSpPr>
          <p:nvPr>
            <p:ph type="subTitle" idx="4294967295"/>
          </p:nvPr>
        </p:nvSpPr>
        <p:spPr>
          <a:xfrm>
            <a:off x="1682310" y="3383451"/>
            <a:ext cx="1702200" cy="384900"/>
          </a:xfrm>
          <a:prstGeom prst="rect">
            <a:avLst/>
          </a:prstGeom>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ar" sz="1300" dirty="0"/>
              <a:t>OOP</a:t>
            </a:r>
            <a:endParaRPr sz="1300" dirty="0"/>
          </a:p>
        </p:txBody>
      </p:sp>
      <p:sp>
        <p:nvSpPr>
          <p:cNvPr id="1127" name="Google Shape;1127;p83"/>
          <p:cNvSpPr txBox="1">
            <a:spLocks noGrp="1"/>
          </p:cNvSpPr>
          <p:nvPr>
            <p:ph type="title" idx="4294967295"/>
          </p:nvPr>
        </p:nvSpPr>
        <p:spPr>
          <a:xfrm>
            <a:off x="4327358" y="2966898"/>
            <a:ext cx="1702200" cy="415500"/>
          </a:xfrm>
          <a:prstGeom prst="rect">
            <a:avLst/>
          </a:prstGeom>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accent2"/>
                </a:highlight>
                <a:latin typeface="Poppins"/>
                <a:ea typeface="Poppins"/>
                <a:cs typeface="Poppins"/>
                <a:sym typeface="Poppins"/>
              </a:rPr>
              <a:t>Day </a:t>
            </a:r>
            <a:r>
              <a:rPr lang="en-US" sz="1800" b="1" dirty="0">
                <a:solidFill>
                  <a:schemeClr val="dk2"/>
                </a:solidFill>
                <a:highlight>
                  <a:schemeClr val="accent2"/>
                </a:highlight>
                <a:latin typeface="Poppins"/>
                <a:ea typeface="Poppins"/>
                <a:cs typeface="Poppins"/>
                <a:sym typeface="Poppins"/>
              </a:rPr>
              <a:t>4</a:t>
            </a:r>
            <a:endParaRPr sz="1800" b="1" dirty="0">
              <a:solidFill>
                <a:schemeClr val="dk2"/>
              </a:solidFill>
              <a:highlight>
                <a:schemeClr val="accent2"/>
              </a:highlight>
              <a:latin typeface="Poppins"/>
              <a:ea typeface="Poppins"/>
              <a:cs typeface="Poppins"/>
              <a:sym typeface="Poppins"/>
            </a:endParaRPr>
          </a:p>
        </p:txBody>
      </p:sp>
      <p:sp>
        <p:nvSpPr>
          <p:cNvPr id="1128" name="Google Shape;1128;p83"/>
          <p:cNvSpPr txBox="1">
            <a:spLocks noGrp="1"/>
          </p:cNvSpPr>
          <p:nvPr>
            <p:ph type="subTitle" idx="4294967295"/>
          </p:nvPr>
        </p:nvSpPr>
        <p:spPr>
          <a:xfrm>
            <a:off x="4327358" y="3320331"/>
            <a:ext cx="1702200" cy="384900"/>
          </a:xfrm>
          <a:prstGeom prst="rect">
            <a:avLst/>
          </a:prstGeom>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US" sz="1300" dirty="0"/>
              <a:t>Calculator</a:t>
            </a:r>
          </a:p>
        </p:txBody>
      </p:sp>
      <p:sp>
        <p:nvSpPr>
          <p:cNvPr id="1129" name="Google Shape;1129;p83"/>
          <p:cNvSpPr txBox="1">
            <a:spLocks noGrp="1"/>
          </p:cNvSpPr>
          <p:nvPr>
            <p:ph type="title" idx="4294967295"/>
          </p:nvPr>
        </p:nvSpPr>
        <p:spPr>
          <a:xfrm>
            <a:off x="3004871" y="2076667"/>
            <a:ext cx="1702200" cy="415500"/>
          </a:xfrm>
          <a:prstGeom prst="rect">
            <a:avLst/>
          </a:prstGeom>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accent1"/>
                </a:highlight>
                <a:latin typeface="Poppins"/>
                <a:ea typeface="Poppins"/>
                <a:cs typeface="Poppins"/>
                <a:sym typeface="Poppins"/>
              </a:rPr>
              <a:t>Day </a:t>
            </a:r>
            <a:r>
              <a:rPr lang="en-US" sz="1800" b="1" dirty="0">
                <a:solidFill>
                  <a:schemeClr val="dk2"/>
                </a:solidFill>
                <a:highlight>
                  <a:schemeClr val="accent1"/>
                </a:highlight>
                <a:latin typeface="Poppins"/>
                <a:ea typeface="Poppins"/>
                <a:cs typeface="Poppins"/>
                <a:sym typeface="Poppins"/>
              </a:rPr>
              <a:t>3</a:t>
            </a:r>
            <a:endParaRPr sz="1800" b="1" dirty="0">
              <a:solidFill>
                <a:schemeClr val="dk2"/>
              </a:solidFill>
              <a:highlight>
                <a:schemeClr val="accent1"/>
              </a:highlight>
              <a:latin typeface="Poppins"/>
              <a:ea typeface="Poppins"/>
              <a:cs typeface="Poppins"/>
              <a:sym typeface="Poppins"/>
            </a:endParaRPr>
          </a:p>
        </p:txBody>
      </p:sp>
      <p:sp>
        <p:nvSpPr>
          <p:cNvPr id="1130" name="Google Shape;1130;p83"/>
          <p:cNvSpPr txBox="1">
            <a:spLocks noGrp="1"/>
          </p:cNvSpPr>
          <p:nvPr>
            <p:ph type="subTitle" idx="4294967295"/>
          </p:nvPr>
        </p:nvSpPr>
        <p:spPr>
          <a:xfrm>
            <a:off x="2892875" y="1527363"/>
            <a:ext cx="1926000" cy="585000"/>
          </a:xfrm>
          <a:prstGeom prst="rect">
            <a:avLst/>
          </a:prstGeom>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ar" sz="1300"/>
              <a:t>Flutter Introduction</a:t>
            </a:r>
            <a:br>
              <a:rPr lang="ar" sz="1300"/>
            </a:br>
            <a:r>
              <a:rPr lang="ar" sz="1300"/>
              <a:t>&amp; Layout Widgets</a:t>
            </a:r>
            <a:endParaRPr sz="1300"/>
          </a:p>
        </p:txBody>
      </p:sp>
      <p:cxnSp>
        <p:nvCxnSpPr>
          <p:cNvPr id="1131" name="Google Shape;1131;p83"/>
          <p:cNvCxnSpPr>
            <a:stCxn id="1122" idx="0"/>
            <a:endCxn id="1123" idx="2"/>
          </p:cNvCxnSpPr>
          <p:nvPr/>
        </p:nvCxnSpPr>
        <p:spPr>
          <a:xfrm rot="10800000">
            <a:off x="1210892" y="2492246"/>
            <a:ext cx="0" cy="184800"/>
          </a:xfrm>
          <a:prstGeom prst="straightConnector1">
            <a:avLst/>
          </a:prstGeom>
          <a:noFill/>
          <a:ln w="28575" cap="flat" cmpd="sng">
            <a:solidFill>
              <a:schemeClr val="lt2"/>
            </a:solidFill>
            <a:prstDash val="solid"/>
            <a:round/>
            <a:headEnd type="none" w="med" len="med"/>
            <a:tailEnd type="none" w="med" len="med"/>
          </a:ln>
        </p:spPr>
      </p:cxnSp>
      <p:cxnSp>
        <p:nvCxnSpPr>
          <p:cNvPr id="1132" name="Google Shape;1132;p83"/>
          <p:cNvCxnSpPr>
            <a:stCxn id="1120" idx="2"/>
            <a:endCxn id="1125" idx="0"/>
          </p:cNvCxnSpPr>
          <p:nvPr/>
        </p:nvCxnSpPr>
        <p:spPr>
          <a:xfrm>
            <a:off x="2533388" y="2782346"/>
            <a:ext cx="0" cy="184800"/>
          </a:xfrm>
          <a:prstGeom prst="straightConnector1">
            <a:avLst/>
          </a:prstGeom>
          <a:noFill/>
          <a:ln w="28575" cap="flat" cmpd="sng">
            <a:solidFill>
              <a:schemeClr val="accent1"/>
            </a:solidFill>
            <a:prstDash val="solid"/>
            <a:round/>
            <a:headEnd type="none" w="med" len="med"/>
            <a:tailEnd type="none" w="med" len="med"/>
          </a:ln>
        </p:spPr>
      </p:cxnSp>
      <p:cxnSp>
        <p:nvCxnSpPr>
          <p:cNvPr id="1133" name="Google Shape;1133;p83"/>
          <p:cNvCxnSpPr>
            <a:stCxn id="1121" idx="0"/>
            <a:endCxn id="1129" idx="2"/>
          </p:cNvCxnSpPr>
          <p:nvPr/>
        </p:nvCxnSpPr>
        <p:spPr>
          <a:xfrm rot="10800000">
            <a:off x="3855883" y="2492246"/>
            <a:ext cx="0" cy="184800"/>
          </a:xfrm>
          <a:prstGeom prst="straightConnector1">
            <a:avLst/>
          </a:prstGeom>
          <a:noFill/>
          <a:ln w="28575" cap="flat" cmpd="sng">
            <a:solidFill>
              <a:schemeClr val="accent1"/>
            </a:solidFill>
            <a:prstDash val="solid"/>
            <a:round/>
            <a:headEnd type="none" w="med" len="med"/>
            <a:tailEnd type="none" w="med" len="med"/>
          </a:ln>
        </p:spPr>
      </p:cxnSp>
      <p:cxnSp>
        <p:nvCxnSpPr>
          <p:cNvPr id="1134" name="Google Shape;1134;p83"/>
          <p:cNvCxnSpPr>
            <a:stCxn id="1119" idx="2"/>
            <a:endCxn id="1127" idx="0"/>
          </p:cNvCxnSpPr>
          <p:nvPr/>
        </p:nvCxnSpPr>
        <p:spPr>
          <a:xfrm>
            <a:off x="5178376" y="2782346"/>
            <a:ext cx="0" cy="184500"/>
          </a:xfrm>
          <a:prstGeom prst="straightConnector1">
            <a:avLst/>
          </a:prstGeom>
          <a:noFill/>
          <a:ln w="28575" cap="flat" cmpd="sng">
            <a:solidFill>
              <a:schemeClr val="accent4"/>
            </a:solidFill>
            <a:prstDash val="solid"/>
            <a:round/>
            <a:headEnd type="none" w="med" len="med"/>
            <a:tailEnd type="none" w="med" len="med"/>
          </a:ln>
        </p:spPr>
      </p:cxnSp>
      <p:sp>
        <p:nvSpPr>
          <p:cNvPr id="1135" name="Google Shape;1135;p83"/>
          <p:cNvSpPr/>
          <p:nvPr/>
        </p:nvSpPr>
        <p:spPr>
          <a:xfrm>
            <a:off x="5839492" y="2677059"/>
            <a:ext cx="1322400" cy="105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3"/>
          <p:cNvSpPr txBox="1">
            <a:spLocks noGrp="1"/>
          </p:cNvSpPr>
          <p:nvPr>
            <p:ph type="title" idx="4294967295"/>
          </p:nvPr>
        </p:nvSpPr>
        <p:spPr>
          <a:xfrm>
            <a:off x="5649675" y="2076683"/>
            <a:ext cx="1702200" cy="415500"/>
          </a:xfrm>
          <a:prstGeom prst="rect">
            <a:avLst/>
          </a:prstGeom>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accent3"/>
                </a:highlight>
                <a:latin typeface="Poppins"/>
                <a:ea typeface="Poppins"/>
                <a:cs typeface="Poppins"/>
                <a:sym typeface="Poppins"/>
              </a:rPr>
              <a:t>Day </a:t>
            </a:r>
            <a:r>
              <a:rPr lang="en-US" sz="1800" b="1" dirty="0">
                <a:solidFill>
                  <a:schemeClr val="dk2"/>
                </a:solidFill>
                <a:highlight>
                  <a:schemeClr val="accent3"/>
                </a:highlight>
                <a:latin typeface="Poppins"/>
                <a:ea typeface="Poppins"/>
                <a:cs typeface="Poppins"/>
                <a:sym typeface="Poppins"/>
              </a:rPr>
              <a:t>5</a:t>
            </a:r>
            <a:endParaRPr sz="1800" b="1" dirty="0">
              <a:solidFill>
                <a:schemeClr val="dk2"/>
              </a:solidFill>
              <a:highlight>
                <a:schemeClr val="accent3"/>
              </a:highlight>
              <a:latin typeface="Poppins"/>
              <a:ea typeface="Poppins"/>
              <a:cs typeface="Poppins"/>
              <a:sym typeface="Poppins"/>
            </a:endParaRPr>
          </a:p>
        </p:txBody>
      </p:sp>
      <p:sp>
        <p:nvSpPr>
          <p:cNvPr id="1137" name="Google Shape;1137;p83"/>
          <p:cNvSpPr txBox="1">
            <a:spLocks noGrp="1"/>
          </p:cNvSpPr>
          <p:nvPr>
            <p:ph type="subTitle" idx="4294967295"/>
          </p:nvPr>
        </p:nvSpPr>
        <p:spPr>
          <a:xfrm>
            <a:off x="5649675" y="1765128"/>
            <a:ext cx="1702200" cy="384900"/>
          </a:xfrm>
          <a:prstGeom prst="rect">
            <a:avLst/>
          </a:prstGeom>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US" sz="1300" dirty="0"/>
              <a:t>Chat app</a:t>
            </a:r>
            <a:endParaRPr sz="1300" dirty="0"/>
          </a:p>
        </p:txBody>
      </p:sp>
      <p:sp>
        <p:nvSpPr>
          <p:cNvPr id="1138" name="Google Shape;1138;p83"/>
          <p:cNvSpPr txBox="1">
            <a:spLocks noGrp="1"/>
          </p:cNvSpPr>
          <p:nvPr>
            <p:ph type="title" idx="4294967295"/>
          </p:nvPr>
        </p:nvSpPr>
        <p:spPr>
          <a:xfrm>
            <a:off x="6972135" y="2967229"/>
            <a:ext cx="1702200" cy="4155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ar" sz="1800" b="1" dirty="0">
                <a:solidFill>
                  <a:schemeClr val="dk2"/>
                </a:solidFill>
                <a:highlight>
                  <a:schemeClr val="lt2"/>
                </a:highlight>
                <a:latin typeface="Poppins"/>
                <a:ea typeface="Poppins"/>
                <a:cs typeface="Poppins"/>
                <a:sym typeface="Poppins"/>
              </a:rPr>
              <a:t>Day </a:t>
            </a:r>
            <a:r>
              <a:rPr lang="en-US" sz="1800" b="1" dirty="0">
                <a:solidFill>
                  <a:schemeClr val="dk2"/>
                </a:solidFill>
                <a:highlight>
                  <a:schemeClr val="lt2"/>
                </a:highlight>
                <a:latin typeface="Poppins"/>
                <a:ea typeface="Poppins"/>
                <a:cs typeface="Poppins"/>
                <a:sym typeface="Poppins"/>
              </a:rPr>
              <a:t>6</a:t>
            </a:r>
            <a:endParaRPr sz="1800" b="1" dirty="0">
              <a:solidFill>
                <a:schemeClr val="dk2"/>
              </a:solidFill>
              <a:highlight>
                <a:schemeClr val="lt2"/>
              </a:highlight>
              <a:latin typeface="Poppins"/>
              <a:ea typeface="Poppins"/>
              <a:cs typeface="Poppins"/>
              <a:sym typeface="Poppins"/>
            </a:endParaRPr>
          </a:p>
        </p:txBody>
      </p:sp>
      <p:sp>
        <p:nvSpPr>
          <p:cNvPr id="1139" name="Google Shape;1139;p83"/>
          <p:cNvSpPr txBox="1">
            <a:spLocks noGrp="1"/>
          </p:cNvSpPr>
          <p:nvPr>
            <p:ph type="subTitle" idx="4294967295"/>
          </p:nvPr>
        </p:nvSpPr>
        <p:spPr>
          <a:xfrm>
            <a:off x="6972385" y="3309363"/>
            <a:ext cx="1702200" cy="384900"/>
          </a:xfrm>
          <a:prstGeom prst="rect">
            <a:avLst/>
          </a:prstGeom>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ar" sz="1300"/>
              <a:t>Competition</a:t>
            </a:r>
            <a:endParaRPr sz="1300"/>
          </a:p>
        </p:txBody>
      </p:sp>
      <p:cxnSp>
        <p:nvCxnSpPr>
          <p:cNvPr id="1140" name="Google Shape;1140;p83"/>
          <p:cNvCxnSpPr>
            <a:stCxn id="1135" idx="0"/>
            <a:endCxn id="1136" idx="2"/>
          </p:cNvCxnSpPr>
          <p:nvPr/>
        </p:nvCxnSpPr>
        <p:spPr>
          <a:xfrm rot="10800000">
            <a:off x="6500692" y="2492259"/>
            <a:ext cx="0" cy="184800"/>
          </a:xfrm>
          <a:prstGeom prst="straightConnector1">
            <a:avLst/>
          </a:prstGeom>
          <a:noFill/>
          <a:ln w="28575" cap="flat" cmpd="sng">
            <a:solidFill>
              <a:schemeClr val="accent3"/>
            </a:solidFill>
            <a:prstDash val="solid"/>
            <a:round/>
            <a:headEnd type="none" w="med" len="med"/>
            <a:tailEnd type="none" w="med" len="med"/>
          </a:ln>
        </p:spPr>
      </p:cxnSp>
      <p:cxnSp>
        <p:nvCxnSpPr>
          <p:cNvPr id="1141" name="Google Shape;1141;p83"/>
          <p:cNvCxnSpPr>
            <a:stCxn id="1142" idx="2"/>
            <a:endCxn id="1138" idx="0"/>
          </p:cNvCxnSpPr>
          <p:nvPr/>
        </p:nvCxnSpPr>
        <p:spPr>
          <a:xfrm>
            <a:off x="7823235" y="2782429"/>
            <a:ext cx="0" cy="184800"/>
          </a:xfrm>
          <a:prstGeom prst="straightConnector1">
            <a:avLst/>
          </a:prstGeom>
          <a:noFill/>
          <a:ln w="28575" cap="flat" cmpd="sng">
            <a:solidFill>
              <a:schemeClr val="lt2"/>
            </a:solidFill>
            <a:prstDash val="solid"/>
            <a:round/>
            <a:headEnd type="none" w="med" len="med"/>
            <a:tailEnd type="none" w="med" len="med"/>
          </a:ln>
        </p:spPr>
      </p:cxnSp>
      <p:sp>
        <p:nvSpPr>
          <p:cNvPr id="1143" name="Google Shape;1143;p83"/>
          <p:cNvSpPr/>
          <p:nvPr/>
        </p:nvSpPr>
        <p:spPr>
          <a:xfrm>
            <a:off x="7162142" y="2677046"/>
            <a:ext cx="1322400" cy="10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2"/>
                                        </p:tgtEl>
                                        <p:attrNameLst>
                                          <p:attrName>style.visibility</p:attrName>
                                        </p:attrNameLst>
                                      </p:cBhvr>
                                      <p:to>
                                        <p:strVal val="visible"/>
                                      </p:to>
                                    </p:set>
                                    <p:animEffect transition="in" filter="fade">
                                      <p:cBhvr>
                                        <p:cTn id="7" dur="500"/>
                                        <p:tgtEl>
                                          <p:spTgt spid="11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0"/>
                                        </p:tgtEl>
                                        <p:attrNameLst>
                                          <p:attrName>style.visibility</p:attrName>
                                        </p:attrNameLst>
                                      </p:cBhvr>
                                      <p:to>
                                        <p:strVal val="visible"/>
                                      </p:to>
                                    </p:set>
                                    <p:animEffect transition="in" filter="fade">
                                      <p:cBhvr>
                                        <p:cTn id="10" dur="500"/>
                                        <p:tgtEl>
                                          <p:spTgt spid="11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5"/>
                                        </p:tgtEl>
                                        <p:attrNameLst>
                                          <p:attrName>style.visibility</p:attrName>
                                        </p:attrNameLst>
                                      </p:cBhvr>
                                      <p:to>
                                        <p:strVal val="visible"/>
                                      </p:to>
                                    </p:set>
                                    <p:animEffect transition="in" filter="fade">
                                      <p:cBhvr>
                                        <p:cTn id="13" dur="500"/>
                                        <p:tgtEl>
                                          <p:spTgt spid="11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
                                            <p:txEl>
                                              <p:pRg st="0" end="0"/>
                                            </p:txEl>
                                          </p:spTgt>
                                        </p:tgtEl>
                                        <p:attrNameLst>
                                          <p:attrName>style.visibility</p:attrName>
                                        </p:attrNameLst>
                                      </p:cBhvr>
                                      <p:to>
                                        <p:strVal val="visible"/>
                                      </p:to>
                                    </p:set>
                                    <p:animEffect transition="in" filter="fade">
                                      <p:cBhvr>
                                        <p:cTn id="16" dur="500"/>
                                        <p:tgtEl>
                                          <p:spTgt spid="112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1"/>
                                        </p:tgtEl>
                                        <p:attrNameLst>
                                          <p:attrName>style.visibility</p:attrName>
                                        </p:attrNameLst>
                                      </p:cBhvr>
                                      <p:to>
                                        <p:strVal val="visible"/>
                                      </p:to>
                                    </p:set>
                                    <p:animEffect transition="in" filter="fade">
                                      <p:cBhvr>
                                        <p:cTn id="21" dur="500"/>
                                        <p:tgtEl>
                                          <p:spTgt spid="1121"/>
                                        </p:tgtEl>
                                      </p:cBhvr>
                                    </p:animEffect>
                                  </p:childTnLst>
                                </p:cTn>
                              </p:par>
                              <p:par>
                                <p:cTn id="22" presetID="10" presetClass="entr" presetSubtype="0" fill="hold" nodeType="withEffect">
                                  <p:stCondLst>
                                    <p:cond delay="0"/>
                                  </p:stCondLst>
                                  <p:childTnLst>
                                    <p:set>
                                      <p:cBhvr>
                                        <p:cTn id="23" dur="1" fill="hold">
                                          <p:stCondLst>
                                            <p:cond delay="0"/>
                                          </p:stCondLst>
                                        </p:cTn>
                                        <p:tgtEl>
                                          <p:spTgt spid="1133"/>
                                        </p:tgtEl>
                                        <p:attrNameLst>
                                          <p:attrName>style.visibility</p:attrName>
                                        </p:attrNameLst>
                                      </p:cBhvr>
                                      <p:to>
                                        <p:strVal val="visible"/>
                                      </p:to>
                                    </p:set>
                                    <p:animEffect transition="in" filter="fade">
                                      <p:cBhvr>
                                        <p:cTn id="24" dur="500"/>
                                        <p:tgtEl>
                                          <p:spTgt spid="11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9"/>
                                        </p:tgtEl>
                                        <p:attrNameLst>
                                          <p:attrName>style.visibility</p:attrName>
                                        </p:attrNameLst>
                                      </p:cBhvr>
                                      <p:to>
                                        <p:strVal val="visible"/>
                                      </p:to>
                                    </p:set>
                                    <p:animEffect transition="in" filter="fade">
                                      <p:cBhvr>
                                        <p:cTn id="27" dur="500"/>
                                        <p:tgtEl>
                                          <p:spTgt spid="11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30">
                                            <p:txEl>
                                              <p:pRg st="0" end="0"/>
                                            </p:txEl>
                                          </p:spTgt>
                                        </p:tgtEl>
                                        <p:attrNameLst>
                                          <p:attrName>style.visibility</p:attrName>
                                        </p:attrNameLst>
                                      </p:cBhvr>
                                      <p:to>
                                        <p:strVal val="visible"/>
                                      </p:to>
                                    </p:set>
                                    <p:animEffect transition="in" filter="fade">
                                      <p:cBhvr>
                                        <p:cTn id="30" dur="500"/>
                                        <p:tgtEl>
                                          <p:spTgt spid="113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8">
                                            <p:txEl>
                                              <p:pRg st="0" end="0"/>
                                            </p:txEl>
                                          </p:spTgt>
                                        </p:tgtEl>
                                        <p:attrNameLst>
                                          <p:attrName>style.visibility</p:attrName>
                                        </p:attrNameLst>
                                      </p:cBhvr>
                                      <p:to>
                                        <p:strVal val="visible"/>
                                      </p:to>
                                    </p:set>
                                    <p:animEffect transition="in" filter="fade">
                                      <p:cBhvr>
                                        <p:cTn id="35" dur="500"/>
                                        <p:tgtEl>
                                          <p:spTgt spid="1128">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
                                        </p:tgtEl>
                                        <p:attrNameLst>
                                          <p:attrName>style.visibility</p:attrName>
                                        </p:attrNameLst>
                                      </p:cBhvr>
                                      <p:to>
                                        <p:strVal val="visible"/>
                                      </p:to>
                                    </p:set>
                                    <p:animEffect transition="in" filter="fade">
                                      <p:cBhvr>
                                        <p:cTn id="38" dur="500"/>
                                        <p:tgtEl>
                                          <p:spTgt spid="1127"/>
                                        </p:tgtEl>
                                      </p:cBhvr>
                                    </p:animEffect>
                                  </p:childTnLst>
                                </p:cTn>
                              </p:par>
                              <p:par>
                                <p:cTn id="39" presetID="10" presetClass="entr" presetSubtype="0" fill="hold" nodeType="withEffect">
                                  <p:stCondLst>
                                    <p:cond delay="0"/>
                                  </p:stCondLst>
                                  <p:childTnLst>
                                    <p:set>
                                      <p:cBhvr>
                                        <p:cTn id="40" dur="1" fill="hold">
                                          <p:stCondLst>
                                            <p:cond delay="0"/>
                                          </p:stCondLst>
                                        </p:cTn>
                                        <p:tgtEl>
                                          <p:spTgt spid="1134"/>
                                        </p:tgtEl>
                                        <p:attrNameLst>
                                          <p:attrName>style.visibility</p:attrName>
                                        </p:attrNameLst>
                                      </p:cBhvr>
                                      <p:to>
                                        <p:strVal val="visible"/>
                                      </p:to>
                                    </p:set>
                                    <p:animEffect transition="in" filter="fade">
                                      <p:cBhvr>
                                        <p:cTn id="41" dur="500"/>
                                        <p:tgtEl>
                                          <p:spTgt spid="11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19"/>
                                        </p:tgtEl>
                                        <p:attrNameLst>
                                          <p:attrName>style.visibility</p:attrName>
                                        </p:attrNameLst>
                                      </p:cBhvr>
                                      <p:to>
                                        <p:strVal val="visible"/>
                                      </p:to>
                                    </p:set>
                                    <p:animEffect transition="in" filter="fade">
                                      <p:cBhvr>
                                        <p:cTn id="44" dur="500"/>
                                        <p:tgtEl>
                                          <p:spTgt spid="11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35"/>
                                        </p:tgtEl>
                                        <p:attrNameLst>
                                          <p:attrName>style.visibility</p:attrName>
                                        </p:attrNameLst>
                                      </p:cBhvr>
                                      <p:to>
                                        <p:strVal val="visible"/>
                                      </p:to>
                                    </p:set>
                                    <p:animEffect transition="in" filter="fade">
                                      <p:cBhvr>
                                        <p:cTn id="49" dur="500"/>
                                        <p:tgtEl>
                                          <p:spTgt spid="1135"/>
                                        </p:tgtEl>
                                      </p:cBhvr>
                                    </p:animEffect>
                                  </p:childTnLst>
                                </p:cTn>
                              </p:par>
                              <p:par>
                                <p:cTn id="50" presetID="10" presetClass="entr" presetSubtype="0" fill="hold" nodeType="withEffect">
                                  <p:stCondLst>
                                    <p:cond delay="0"/>
                                  </p:stCondLst>
                                  <p:childTnLst>
                                    <p:set>
                                      <p:cBhvr>
                                        <p:cTn id="51" dur="1" fill="hold">
                                          <p:stCondLst>
                                            <p:cond delay="0"/>
                                          </p:stCondLst>
                                        </p:cTn>
                                        <p:tgtEl>
                                          <p:spTgt spid="1140"/>
                                        </p:tgtEl>
                                        <p:attrNameLst>
                                          <p:attrName>style.visibility</p:attrName>
                                        </p:attrNameLst>
                                      </p:cBhvr>
                                      <p:to>
                                        <p:strVal val="visible"/>
                                      </p:to>
                                    </p:set>
                                    <p:animEffect transition="in" filter="fade">
                                      <p:cBhvr>
                                        <p:cTn id="52" dur="500"/>
                                        <p:tgtEl>
                                          <p:spTgt spid="11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36"/>
                                        </p:tgtEl>
                                        <p:attrNameLst>
                                          <p:attrName>style.visibility</p:attrName>
                                        </p:attrNameLst>
                                      </p:cBhvr>
                                      <p:to>
                                        <p:strVal val="visible"/>
                                      </p:to>
                                    </p:set>
                                    <p:animEffect transition="in" filter="fade">
                                      <p:cBhvr>
                                        <p:cTn id="55" dur="500"/>
                                        <p:tgtEl>
                                          <p:spTgt spid="113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37">
                                            <p:txEl>
                                              <p:pRg st="0" end="0"/>
                                            </p:txEl>
                                          </p:spTgt>
                                        </p:tgtEl>
                                        <p:attrNameLst>
                                          <p:attrName>style.visibility</p:attrName>
                                        </p:attrNameLst>
                                      </p:cBhvr>
                                      <p:to>
                                        <p:strVal val="visible"/>
                                      </p:to>
                                    </p:set>
                                    <p:animEffect transition="in" filter="fade">
                                      <p:cBhvr>
                                        <p:cTn id="58" dur="500"/>
                                        <p:tgtEl>
                                          <p:spTgt spid="1137">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39">
                                            <p:txEl>
                                              <p:pRg st="0" end="0"/>
                                            </p:txEl>
                                          </p:spTgt>
                                        </p:tgtEl>
                                        <p:attrNameLst>
                                          <p:attrName>style.visibility</p:attrName>
                                        </p:attrNameLst>
                                      </p:cBhvr>
                                      <p:to>
                                        <p:strVal val="visible"/>
                                      </p:to>
                                    </p:set>
                                    <p:animEffect transition="in" filter="fade">
                                      <p:cBhvr>
                                        <p:cTn id="63" dur="500"/>
                                        <p:tgtEl>
                                          <p:spTgt spid="1139">
                                            <p:txEl>
                                              <p:pRg st="0" end="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141"/>
                                        </p:tgtEl>
                                        <p:attrNameLst>
                                          <p:attrName>style.visibility</p:attrName>
                                        </p:attrNameLst>
                                      </p:cBhvr>
                                      <p:to>
                                        <p:strVal val="visible"/>
                                      </p:to>
                                    </p:set>
                                    <p:animEffect transition="in" filter="fade">
                                      <p:cBhvr>
                                        <p:cTn id="66" dur="500"/>
                                        <p:tgtEl>
                                          <p:spTgt spid="11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38"/>
                                        </p:tgtEl>
                                        <p:attrNameLst>
                                          <p:attrName>style.visibility</p:attrName>
                                        </p:attrNameLst>
                                      </p:cBhvr>
                                      <p:to>
                                        <p:strVal val="visible"/>
                                      </p:to>
                                    </p:set>
                                    <p:animEffect transition="in" filter="fade">
                                      <p:cBhvr>
                                        <p:cTn id="69" dur="500"/>
                                        <p:tgtEl>
                                          <p:spTgt spid="11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43"/>
                                        </p:tgtEl>
                                        <p:attrNameLst>
                                          <p:attrName>style.visibility</p:attrName>
                                        </p:attrNameLst>
                                      </p:cBhvr>
                                      <p:to>
                                        <p:strVal val="visible"/>
                                      </p:to>
                                    </p:set>
                                    <p:animEffect transition="in" filter="fade">
                                      <p:cBhvr>
                                        <p:cTn id="72" dur="500"/>
                                        <p:tgtEl>
                                          <p:spTgt spid="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animBg="1"/>
      <p:bldP spid="1120" grpId="0" animBg="1"/>
      <p:bldP spid="1121" grpId="0" animBg="1"/>
      <p:bldP spid="1125" grpId="0"/>
      <p:bldP spid="1126" grpId="0" build="p"/>
      <p:bldP spid="1127" grpId="0"/>
      <p:bldP spid="1128" grpId="0" build="p"/>
      <p:bldP spid="1129" grpId="0"/>
      <p:bldP spid="1130" grpId="0" build="p"/>
      <p:bldP spid="1135" grpId="0" animBg="1"/>
      <p:bldP spid="1136" grpId="0"/>
      <p:bldP spid="1137" grpId="0" build="p"/>
      <p:bldP spid="1138" grpId="0"/>
      <p:bldP spid="1139" grpId="0" build="p"/>
      <p:bldP spid="11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666DB790-C9CE-9491-8606-21E9AD96FD3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595C36-D1AB-9C9A-3548-C68B0F321305}"/>
              </a:ext>
            </a:extLst>
          </p:cNvPr>
          <p:cNvPicPr>
            <a:picLocks noChangeAspect="1"/>
          </p:cNvPicPr>
          <p:nvPr/>
        </p:nvPicPr>
        <p:blipFill>
          <a:blip r:embed="rId3"/>
          <a:srcRect/>
          <a:stretch/>
        </p:blipFill>
        <p:spPr>
          <a:xfrm>
            <a:off x="5767098" y="-301241"/>
            <a:ext cx="3755036" cy="5513493"/>
          </a:xfrm>
          <a:prstGeom prst="rect">
            <a:avLst/>
          </a:prstGeom>
        </p:spPr>
      </p:pic>
      <p:sp>
        <p:nvSpPr>
          <p:cNvPr id="6" name="Google Shape;1206;p89">
            <a:extLst>
              <a:ext uri="{FF2B5EF4-FFF2-40B4-BE49-F238E27FC236}">
                <a16:creationId xmlns:a16="http://schemas.microsoft.com/office/drawing/2014/main" id="{BCB8DFC5-9B3A-72BA-DDC7-B969B4EB2A0A}"/>
              </a:ext>
            </a:extLst>
          </p:cNvPr>
          <p:cNvSpPr txBox="1"/>
          <p:nvPr/>
        </p:nvSpPr>
        <p:spPr>
          <a:xfrm>
            <a:off x="1551210" y="961472"/>
            <a:ext cx="3836186" cy="1034099"/>
          </a:xfrm>
          <a:prstGeom prst="rect">
            <a:avLst/>
          </a:prstGeom>
          <a:noFill/>
          <a:ln>
            <a:noFill/>
          </a:ln>
        </p:spPr>
        <p:txBody>
          <a:bodyPr spcFirstLastPara="1" wrap="square" lIns="91425" tIns="91425" rIns="91425" bIns="91425" anchor="ctr" anchorCtr="0">
            <a:spAutoFit/>
          </a:bodyPr>
          <a:lstStyle/>
          <a:p>
            <a:pPr algn="ctr">
              <a:lnSpc>
                <a:spcPct val="115000"/>
              </a:lnSpc>
            </a:pPr>
            <a:r>
              <a:rPr lang="en-US" sz="2400" b="1" dirty="0">
                <a:solidFill>
                  <a:schemeClr val="accent1"/>
                </a:solidFill>
                <a:latin typeface="Carlito_b0_5"/>
              </a:rPr>
              <a:t>Hierarchical  Inheritance</a:t>
            </a:r>
            <a:br>
              <a:rPr lang="en-US" sz="2400" b="1" dirty="0">
                <a:solidFill>
                  <a:schemeClr val="accent1"/>
                </a:solidFill>
                <a:latin typeface="Carlito_b0_5"/>
              </a:rPr>
            </a:br>
            <a:r>
              <a:rPr lang="en-US" sz="2400" b="1" dirty="0">
                <a:solidFill>
                  <a:schemeClr val="accent1"/>
                </a:solidFill>
                <a:latin typeface="Carlito_b0_5"/>
              </a:rPr>
              <a:t>Example</a:t>
            </a:r>
          </a:p>
        </p:txBody>
      </p:sp>
      <p:pic>
        <p:nvPicPr>
          <p:cNvPr id="2" name="Picture 1">
            <a:extLst>
              <a:ext uri="{FF2B5EF4-FFF2-40B4-BE49-F238E27FC236}">
                <a16:creationId xmlns:a16="http://schemas.microsoft.com/office/drawing/2014/main" id="{20D4A5D9-A8FB-D70E-57A9-931DE82909F5}"/>
              </a:ext>
            </a:extLst>
          </p:cNvPr>
          <p:cNvPicPr>
            <a:picLocks noChangeAspect="1"/>
          </p:cNvPicPr>
          <p:nvPr/>
        </p:nvPicPr>
        <p:blipFill>
          <a:blip r:embed="rId4"/>
          <a:srcRect/>
          <a:stretch/>
        </p:blipFill>
        <p:spPr>
          <a:xfrm>
            <a:off x="-27" y="3664978"/>
            <a:ext cx="1551237" cy="1478522"/>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DEABB46E-E23E-4856-00E5-1572AB49B858}"/>
              </a:ext>
            </a:extLst>
          </p:cNvPr>
          <p:cNvPicPr>
            <a:picLocks noChangeAspect="1"/>
          </p:cNvPicPr>
          <p:nvPr/>
        </p:nvPicPr>
        <p:blipFill>
          <a:blip r:embed="rId5"/>
          <a:stretch>
            <a:fillRect/>
          </a:stretch>
        </p:blipFill>
        <p:spPr>
          <a:xfrm>
            <a:off x="2186310" y="2106072"/>
            <a:ext cx="4235700" cy="3106180"/>
          </a:xfrm>
          <a:prstGeom prst="rect">
            <a:avLst/>
          </a:prstGeom>
        </p:spPr>
      </p:pic>
    </p:spTree>
    <p:extLst>
      <p:ext uri="{BB962C8B-B14F-4D97-AF65-F5344CB8AC3E}">
        <p14:creationId xmlns:p14="http://schemas.microsoft.com/office/powerpoint/2010/main" val="32599793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78">
          <a:extLst>
            <a:ext uri="{FF2B5EF4-FFF2-40B4-BE49-F238E27FC236}">
              <a16:creationId xmlns:a16="http://schemas.microsoft.com/office/drawing/2014/main" id="{4888BF31-849F-F095-6AFD-DAD138C23455}"/>
            </a:ext>
          </a:extLst>
        </p:cNvPr>
        <p:cNvGrpSpPr/>
        <p:nvPr/>
      </p:nvGrpSpPr>
      <p:grpSpPr>
        <a:xfrm>
          <a:off x="0" y="0"/>
          <a:ext cx="0" cy="0"/>
          <a:chOff x="0" y="0"/>
          <a:chExt cx="0" cy="0"/>
        </a:xfrm>
      </p:grpSpPr>
      <p:sp>
        <p:nvSpPr>
          <p:cNvPr id="2" name="Google Shape;1205;p89">
            <a:extLst>
              <a:ext uri="{FF2B5EF4-FFF2-40B4-BE49-F238E27FC236}">
                <a16:creationId xmlns:a16="http://schemas.microsoft.com/office/drawing/2014/main" id="{CBF33C00-B351-EA0C-14BA-04B181F855A9}"/>
              </a:ext>
            </a:extLst>
          </p:cNvPr>
          <p:cNvSpPr txBox="1"/>
          <p:nvPr/>
        </p:nvSpPr>
        <p:spPr>
          <a:xfrm>
            <a:off x="391899" y="668920"/>
            <a:ext cx="4870242"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dk2"/>
                </a:solidFill>
                <a:highlight>
                  <a:srgbClr val="FDB327"/>
                </a:highlight>
                <a:latin typeface="Raleway"/>
                <a:ea typeface="Raleway"/>
                <a:cs typeface="Raleway"/>
                <a:sym typeface="Raleway"/>
              </a:rPr>
              <a:t>Super keyword🤔</a:t>
            </a:r>
          </a:p>
        </p:txBody>
      </p:sp>
      <p:sp>
        <p:nvSpPr>
          <p:cNvPr id="4" name="TextBox 3">
            <a:extLst>
              <a:ext uri="{FF2B5EF4-FFF2-40B4-BE49-F238E27FC236}">
                <a16:creationId xmlns:a16="http://schemas.microsoft.com/office/drawing/2014/main" id="{DEB56208-2B18-C713-D701-C370C021A6F4}"/>
              </a:ext>
            </a:extLst>
          </p:cNvPr>
          <p:cNvSpPr txBox="1"/>
          <p:nvPr/>
        </p:nvSpPr>
        <p:spPr>
          <a:xfrm>
            <a:off x="555772" y="1442680"/>
            <a:ext cx="4542495" cy="1200329"/>
          </a:xfrm>
          <a:prstGeom prst="rect">
            <a:avLst/>
          </a:prstGeom>
          <a:noFill/>
        </p:spPr>
        <p:txBody>
          <a:bodyPr wrap="square">
            <a:spAutoFit/>
          </a:bodyPr>
          <a:lstStyle/>
          <a:p>
            <a:r>
              <a:rPr lang="en-US" sz="1800" b="1" dirty="0">
                <a:solidFill>
                  <a:schemeClr val="bg1"/>
                </a:solidFill>
              </a:rPr>
              <a:t>This keyword </a:t>
            </a:r>
            <a:r>
              <a:rPr lang="en-US" sz="1800" dirty="0">
                <a:solidFill>
                  <a:schemeClr val="bg1"/>
                </a:solidFill>
              </a:rPr>
              <a:t>is used to refer to the </a:t>
            </a:r>
            <a:r>
              <a:rPr lang="en-US" sz="1800" b="1" dirty="0">
                <a:solidFill>
                  <a:schemeClr val="tx2"/>
                </a:solidFill>
                <a:effectLst>
                  <a:outerShdw blurRad="38100" dist="38100" dir="2700000" algn="tl">
                    <a:srgbClr val="000000">
                      <a:alpha val="43137"/>
                    </a:srgbClr>
                  </a:outerShdw>
                </a:effectLst>
              </a:rPr>
              <a:t>parent</a:t>
            </a:r>
            <a:r>
              <a:rPr lang="en-US" sz="1800" dirty="0">
                <a:solidFill>
                  <a:schemeClr val="bg1"/>
                </a:solidFill>
              </a:rPr>
              <a:t> class. It provides a way to access members (attributes and methods) of the parent class. </a:t>
            </a:r>
            <a:endParaRPr lang="ar-EG" sz="1800" dirty="0">
              <a:solidFill>
                <a:schemeClr val="bg1"/>
              </a:solidFill>
            </a:endParaRPr>
          </a:p>
        </p:txBody>
      </p:sp>
      <p:pic>
        <p:nvPicPr>
          <p:cNvPr id="5" name="Picture 4">
            <a:extLst>
              <a:ext uri="{FF2B5EF4-FFF2-40B4-BE49-F238E27FC236}">
                <a16:creationId xmlns:a16="http://schemas.microsoft.com/office/drawing/2014/main" id="{65484B37-A706-2F90-2405-E773427FC51D}"/>
              </a:ext>
            </a:extLst>
          </p:cNvPr>
          <p:cNvPicPr>
            <a:picLocks noChangeAspect="1"/>
          </p:cNvPicPr>
          <p:nvPr/>
        </p:nvPicPr>
        <p:blipFill>
          <a:blip r:embed="rId3"/>
          <a:srcRect/>
          <a:stretch/>
        </p:blipFill>
        <p:spPr>
          <a:xfrm>
            <a:off x="5152104" y="-441960"/>
            <a:ext cx="5222399" cy="6027420"/>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AD7DC97B-3415-240B-E66C-63F2954EB55A}"/>
              </a:ext>
            </a:extLst>
          </p:cNvPr>
          <p:cNvPicPr>
            <a:picLocks noChangeAspect="1"/>
          </p:cNvPicPr>
          <p:nvPr/>
        </p:nvPicPr>
        <p:blipFill>
          <a:blip r:embed="rId4"/>
          <a:stretch>
            <a:fillRect/>
          </a:stretch>
        </p:blipFill>
        <p:spPr>
          <a:xfrm>
            <a:off x="-180962" y="3516215"/>
            <a:ext cx="5670844" cy="1627285"/>
          </a:xfrm>
          <a:prstGeom prst="rect">
            <a:avLst/>
          </a:prstGeom>
        </p:spPr>
      </p:pic>
      <p:sp>
        <p:nvSpPr>
          <p:cNvPr id="13" name="Google Shape;1206;p89">
            <a:extLst>
              <a:ext uri="{FF2B5EF4-FFF2-40B4-BE49-F238E27FC236}">
                <a16:creationId xmlns:a16="http://schemas.microsoft.com/office/drawing/2014/main" id="{0011CC77-28AA-6833-34CC-F5C4DDD6DE3C}"/>
              </a:ext>
            </a:extLst>
          </p:cNvPr>
          <p:cNvSpPr txBox="1"/>
          <p:nvPr/>
        </p:nvSpPr>
        <p:spPr>
          <a:xfrm>
            <a:off x="391899" y="3516215"/>
            <a:ext cx="3210240" cy="467790"/>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1" i="0" dirty="0">
                <a:solidFill>
                  <a:schemeClr val="accent1"/>
                </a:solidFill>
                <a:effectLst/>
                <a:latin typeface="Carlito_b0_5"/>
              </a:rPr>
              <a:t>Another way for this line</a:t>
            </a:r>
          </a:p>
        </p:txBody>
      </p:sp>
      <p:cxnSp>
        <p:nvCxnSpPr>
          <p:cNvPr id="18" name="Connector: Elbow 17">
            <a:extLst>
              <a:ext uri="{FF2B5EF4-FFF2-40B4-BE49-F238E27FC236}">
                <a16:creationId xmlns:a16="http://schemas.microsoft.com/office/drawing/2014/main" id="{FAA8B665-F85A-64FE-9EB3-255F7BA7B8FF}"/>
              </a:ext>
            </a:extLst>
          </p:cNvPr>
          <p:cNvCxnSpPr>
            <a:cxnSpLocks/>
          </p:cNvCxnSpPr>
          <p:nvPr/>
        </p:nvCxnSpPr>
        <p:spPr>
          <a:xfrm flipV="1">
            <a:off x="2827019" y="2766060"/>
            <a:ext cx="2895601" cy="995721"/>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2229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8D13A143-0513-6CD9-C1F9-E36332E403EC}"/>
            </a:ext>
          </a:extLst>
        </p:cNvPr>
        <p:cNvGrpSpPr/>
        <p:nvPr/>
      </p:nvGrpSpPr>
      <p:grpSpPr>
        <a:xfrm>
          <a:off x="0" y="0"/>
          <a:ext cx="0" cy="0"/>
          <a:chOff x="0" y="0"/>
          <a:chExt cx="0" cy="0"/>
        </a:xfrm>
      </p:grpSpPr>
      <p:sp>
        <p:nvSpPr>
          <p:cNvPr id="6" name="Google Shape;1216;p91">
            <a:extLst>
              <a:ext uri="{FF2B5EF4-FFF2-40B4-BE49-F238E27FC236}">
                <a16:creationId xmlns:a16="http://schemas.microsoft.com/office/drawing/2014/main" id="{A40619A1-98C4-B97B-855A-13CB33778D36}"/>
              </a:ext>
            </a:extLst>
          </p:cNvPr>
          <p:cNvSpPr txBox="1"/>
          <p:nvPr/>
        </p:nvSpPr>
        <p:spPr>
          <a:xfrm>
            <a:off x="674760" y="523734"/>
            <a:ext cx="1191000" cy="528838"/>
          </a:xfrm>
          <a:prstGeom prst="rect">
            <a:avLst/>
          </a:prstGeom>
          <a:noFill/>
          <a:ln>
            <a:noFill/>
          </a:ln>
        </p:spPr>
        <p:txBody>
          <a:bodyPr spcFirstLastPara="1" wrap="square" lIns="91425" tIns="91425" rIns="91425" bIns="91425" anchor="t" anchorCtr="0">
            <a:noAutofit/>
          </a:bodyPr>
          <a:lstStyle/>
          <a:p>
            <a:pPr>
              <a:buSzPts val="3400"/>
            </a:pPr>
            <a:r>
              <a:rPr lang="en-US" sz="2800" b="1" dirty="0">
                <a:effectLst>
                  <a:outerShdw blurRad="38100" dist="19050" dir="2700000" algn="tl" rotWithShape="0">
                    <a:schemeClr val="dk1">
                      <a:alpha val="40000"/>
                    </a:schemeClr>
                  </a:outerShdw>
                </a:effectLst>
                <a:highlight>
                  <a:srgbClr val="FDB327"/>
                </a:highlight>
                <a:latin typeface="Poppins" panose="00000500000000000000" pitchFamily="2" charset="0"/>
                <a:cs typeface="Poppins" panose="00000500000000000000" pitchFamily="2" charset="0"/>
              </a:rPr>
              <a:t>Mixin</a:t>
            </a:r>
            <a:endParaRPr lang="en-US" sz="4400" b="1"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11" name="TextBox 10">
            <a:extLst>
              <a:ext uri="{FF2B5EF4-FFF2-40B4-BE49-F238E27FC236}">
                <a16:creationId xmlns:a16="http://schemas.microsoft.com/office/drawing/2014/main" id="{6587A6FB-793A-DE69-662B-E944A5702B3D}"/>
              </a:ext>
            </a:extLst>
          </p:cNvPr>
          <p:cNvSpPr txBox="1"/>
          <p:nvPr/>
        </p:nvSpPr>
        <p:spPr>
          <a:xfrm>
            <a:off x="674760" y="1102489"/>
            <a:ext cx="5008620" cy="1077218"/>
          </a:xfrm>
          <a:prstGeom prst="rect">
            <a:avLst/>
          </a:prstGeom>
          <a:noFill/>
        </p:spPr>
        <p:txBody>
          <a:bodyPr wrap="square">
            <a:spAutoFit/>
          </a:bodyPr>
          <a:lstStyle/>
          <a:p>
            <a:r>
              <a:rPr lang="en-US" sz="1600" dirty="0">
                <a:solidFill>
                  <a:schemeClr val="bg1"/>
                </a:solidFill>
              </a:rPr>
              <a:t>Mixins are a way to reuse a class's code in multiple class hierarchies, solving the problem of </a:t>
            </a:r>
            <a:r>
              <a:rPr lang="en-US" sz="1600" b="1" dirty="0">
                <a:solidFill>
                  <a:schemeClr val="bg1"/>
                </a:solidFill>
              </a:rPr>
              <a:t>multiple inheritance</a:t>
            </a:r>
            <a:r>
              <a:rPr lang="en-US" sz="1600" dirty="0">
                <a:solidFill>
                  <a:schemeClr val="bg1"/>
                </a:solidFill>
              </a:rPr>
              <a:t>. They allow you to add functionality to classes without using inheritance.</a:t>
            </a:r>
            <a:endParaRPr lang="ar-EG" sz="1200" dirty="0">
              <a:solidFill>
                <a:schemeClr val="bg1"/>
              </a:solidFill>
            </a:endParaRPr>
          </a:p>
        </p:txBody>
      </p:sp>
      <p:sp>
        <p:nvSpPr>
          <p:cNvPr id="13" name="TextBox 12">
            <a:extLst>
              <a:ext uri="{FF2B5EF4-FFF2-40B4-BE49-F238E27FC236}">
                <a16:creationId xmlns:a16="http://schemas.microsoft.com/office/drawing/2014/main" id="{BC126A35-E30F-013D-E948-7F541EE8ADB6}"/>
              </a:ext>
            </a:extLst>
          </p:cNvPr>
          <p:cNvSpPr txBox="1"/>
          <p:nvPr/>
        </p:nvSpPr>
        <p:spPr>
          <a:xfrm>
            <a:off x="674760" y="2229624"/>
            <a:ext cx="4762500" cy="1354217"/>
          </a:xfrm>
          <a:prstGeom prst="rect">
            <a:avLst/>
          </a:prstGeom>
          <a:noFill/>
        </p:spPr>
        <p:txBody>
          <a:bodyPr wrap="square">
            <a:spAutoFit/>
          </a:bodyPr>
          <a:lstStyle/>
          <a:p>
            <a:r>
              <a:rPr lang="en-US" sz="1800" dirty="0">
                <a:solidFill>
                  <a:schemeClr val="accent1"/>
                </a:solidFill>
              </a:rPr>
              <a:t>Key Characteristics:</a:t>
            </a:r>
          </a:p>
          <a:p>
            <a:pPr marL="342900" indent="-342900">
              <a:buClr>
                <a:schemeClr val="accent1"/>
              </a:buClr>
              <a:buFont typeface="+mj-lt"/>
              <a:buAutoNum type="arabicPeriod"/>
            </a:pPr>
            <a:r>
              <a:rPr lang="en-US" sz="1600" dirty="0">
                <a:solidFill>
                  <a:schemeClr val="bg1"/>
                </a:solidFill>
              </a:rPr>
              <a:t>Cannot be Instantiated</a:t>
            </a:r>
          </a:p>
          <a:p>
            <a:pPr marL="342900" indent="-342900">
              <a:buClr>
                <a:schemeClr val="accent1"/>
              </a:buClr>
              <a:buFont typeface="+mj-lt"/>
              <a:buAutoNum type="arabicPeriod"/>
            </a:pPr>
            <a:r>
              <a:rPr lang="en-US" sz="1600" dirty="0">
                <a:solidFill>
                  <a:schemeClr val="bg1"/>
                </a:solidFill>
              </a:rPr>
              <a:t>Mixins do not have constructors</a:t>
            </a:r>
          </a:p>
          <a:p>
            <a:pPr marL="342900" indent="-342900">
              <a:buClr>
                <a:schemeClr val="accent1"/>
              </a:buClr>
              <a:buFont typeface="+mj-lt"/>
              <a:buAutoNum type="arabicPeriod"/>
            </a:pPr>
            <a:r>
              <a:rPr lang="en-US" sz="1600" dirty="0">
                <a:solidFill>
                  <a:schemeClr val="bg1"/>
                </a:solidFill>
              </a:rPr>
              <a:t>A class can use more than one mixin by using the </a:t>
            </a:r>
            <a:r>
              <a:rPr lang="en-US" sz="1600" dirty="0">
                <a:solidFill>
                  <a:schemeClr val="accent2">
                    <a:lumMod val="75000"/>
                  </a:schemeClr>
                </a:solidFill>
              </a:rPr>
              <a:t>with</a:t>
            </a:r>
            <a:r>
              <a:rPr lang="en-US" sz="1600" dirty="0">
                <a:solidFill>
                  <a:schemeClr val="bg1"/>
                </a:solidFill>
              </a:rPr>
              <a:t> keyword</a:t>
            </a:r>
            <a:endParaRPr lang="ar-EG" sz="1600" dirty="0">
              <a:solidFill>
                <a:schemeClr val="bg1"/>
              </a:solidFill>
            </a:endParaRPr>
          </a:p>
        </p:txBody>
      </p:sp>
      <p:pic>
        <p:nvPicPr>
          <p:cNvPr id="15" name="Picture 14" descr="A screen shot of a computer program&#10;&#10;Description automatically generated">
            <a:extLst>
              <a:ext uri="{FF2B5EF4-FFF2-40B4-BE49-F238E27FC236}">
                <a16:creationId xmlns:a16="http://schemas.microsoft.com/office/drawing/2014/main" id="{728FBB48-927D-D44A-900F-A96BEE6739E6}"/>
              </a:ext>
            </a:extLst>
          </p:cNvPr>
          <p:cNvPicPr>
            <a:picLocks noChangeAspect="1"/>
          </p:cNvPicPr>
          <p:nvPr/>
        </p:nvPicPr>
        <p:blipFill>
          <a:blip r:embed="rId3"/>
          <a:stretch>
            <a:fillRect/>
          </a:stretch>
        </p:blipFill>
        <p:spPr>
          <a:xfrm>
            <a:off x="5852160" y="-310058"/>
            <a:ext cx="3607232" cy="5870296"/>
          </a:xfrm>
          <a:prstGeom prst="rect">
            <a:avLst/>
          </a:prstGeom>
        </p:spPr>
      </p:pic>
      <p:pic>
        <p:nvPicPr>
          <p:cNvPr id="17" name="Picture 16" descr="A screen shot of a computer code">
            <a:extLst>
              <a:ext uri="{FF2B5EF4-FFF2-40B4-BE49-F238E27FC236}">
                <a16:creationId xmlns:a16="http://schemas.microsoft.com/office/drawing/2014/main" id="{14C5651A-532B-A09E-2494-5ABC90CFE742}"/>
              </a:ext>
            </a:extLst>
          </p:cNvPr>
          <p:cNvPicPr>
            <a:picLocks noChangeAspect="1"/>
          </p:cNvPicPr>
          <p:nvPr/>
        </p:nvPicPr>
        <p:blipFill>
          <a:blip r:embed="rId4"/>
          <a:stretch>
            <a:fillRect/>
          </a:stretch>
        </p:blipFill>
        <p:spPr>
          <a:xfrm>
            <a:off x="3291841" y="3013711"/>
            <a:ext cx="3032473" cy="2435169"/>
          </a:xfrm>
          <a:prstGeom prst="rect">
            <a:avLst/>
          </a:prstGeom>
        </p:spPr>
      </p:pic>
    </p:spTree>
    <p:extLst>
      <p:ext uri="{BB962C8B-B14F-4D97-AF65-F5344CB8AC3E}">
        <p14:creationId xmlns:p14="http://schemas.microsoft.com/office/powerpoint/2010/main" val="21042485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0">
          <a:extLst>
            <a:ext uri="{FF2B5EF4-FFF2-40B4-BE49-F238E27FC236}">
              <a16:creationId xmlns:a16="http://schemas.microsoft.com/office/drawing/2014/main" id="{3C244163-0180-1F89-AD94-D6FDB904D485}"/>
            </a:ext>
          </a:extLst>
        </p:cNvPr>
        <p:cNvGrpSpPr/>
        <p:nvPr/>
      </p:nvGrpSpPr>
      <p:grpSpPr>
        <a:xfrm>
          <a:off x="0" y="0"/>
          <a:ext cx="0" cy="0"/>
          <a:chOff x="0" y="0"/>
          <a:chExt cx="0" cy="0"/>
        </a:xfrm>
      </p:grpSpPr>
      <p:sp>
        <p:nvSpPr>
          <p:cNvPr id="1211" name="Google Shape;1211;p90">
            <a:extLst>
              <a:ext uri="{FF2B5EF4-FFF2-40B4-BE49-F238E27FC236}">
                <a16:creationId xmlns:a16="http://schemas.microsoft.com/office/drawing/2014/main" id="{07BE1908-75F5-EC0A-B4A6-5D7D91266DB4}"/>
              </a:ext>
            </a:extLst>
          </p:cNvPr>
          <p:cNvSpPr txBox="1">
            <a:spLocks noGrp="1"/>
          </p:cNvSpPr>
          <p:nvPr>
            <p:ph type="title"/>
          </p:nvPr>
        </p:nvSpPr>
        <p:spPr>
          <a:xfrm>
            <a:off x="946650" y="1035000"/>
            <a:ext cx="7250700" cy="3073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ar" sz="4400" dirty="0">
                <a:solidFill>
                  <a:schemeClr val="dk2"/>
                </a:solidFill>
                <a:highlight>
                  <a:srgbClr val="FDB327"/>
                </a:highlight>
              </a:rPr>
              <a:t>What is </a:t>
            </a:r>
            <a:r>
              <a:rPr lang="en-US" sz="4400" dirty="0">
                <a:solidFill>
                  <a:schemeClr val="dk2"/>
                </a:solidFill>
                <a:highlight>
                  <a:srgbClr val="FDB327"/>
                </a:highlight>
              </a:rPr>
              <a:t>Abstraction</a:t>
            </a:r>
            <a:endParaRPr sz="4400" dirty="0">
              <a:solidFill>
                <a:schemeClr val="dk2"/>
              </a:solidFill>
              <a:highlight>
                <a:srgbClr val="FDB327"/>
              </a:highlight>
            </a:endParaRPr>
          </a:p>
        </p:txBody>
      </p:sp>
    </p:spTree>
    <p:extLst>
      <p:ext uri="{BB962C8B-B14F-4D97-AF65-F5344CB8AC3E}">
        <p14:creationId xmlns:p14="http://schemas.microsoft.com/office/powerpoint/2010/main" val="74843162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077A8425-E267-DE56-06F3-092801D2D5BF}"/>
            </a:ext>
          </a:extLst>
        </p:cNvPr>
        <p:cNvGrpSpPr/>
        <p:nvPr/>
      </p:nvGrpSpPr>
      <p:grpSpPr>
        <a:xfrm>
          <a:off x="0" y="0"/>
          <a:ext cx="0" cy="0"/>
          <a:chOff x="0" y="0"/>
          <a:chExt cx="0" cy="0"/>
        </a:xfrm>
      </p:grpSpPr>
      <p:sp>
        <p:nvSpPr>
          <p:cNvPr id="1216" name="Google Shape;1216;p91">
            <a:extLst>
              <a:ext uri="{FF2B5EF4-FFF2-40B4-BE49-F238E27FC236}">
                <a16:creationId xmlns:a16="http://schemas.microsoft.com/office/drawing/2014/main" id="{78728A09-5E0F-F456-FB2F-81144FF66AE1}"/>
              </a:ext>
            </a:extLst>
          </p:cNvPr>
          <p:cNvSpPr txBox="1"/>
          <p:nvPr/>
        </p:nvSpPr>
        <p:spPr>
          <a:xfrm>
            <a:off x="2106771" y="227544"/>
            <a:ext cx="2382000" cy="528838"/>
          </a:xfrm>
          <a:prstGeom prst="rect">
            <a:avLst/>
          </a:prstGeom>
          <a:noFill/>
          <a:ln>
            <a:noFill/>
          </a:ln>
        </p:spPr>
        <p:txBody>
          <a:bodyPr spcFirstLastPara="1" wrap="square" lIns="91425" tIns="91425" rIns="91425" bIns="91425" anchor="t" anchorCtr="0">
            <a:noAutofit/>
          </a:bodyPr>
          <a:lstStyle/>
          <a:p>
            <a:pPr algn="ctr">
              <a:buSzPts val="3400"/>
            </a:pPr>
            <a:r>
              <a:rPr lang="en-US" sz="2800" b="1" dirty="0">
                <a:effectLst>
                  <a:outerShdw blurRad="38100" dist="19050" dir="2700000" algn="tl" rotWithShape="0">
                    <a:schemeClr val="dk1">
                      <a:alpha val="40000"/>
                    </a:schemeClr>
                  </a:outerShdw>
                </a:effectLst>
                <a:highlight>
                  <a:srgbClr val="FDB327"/>
                </a:highlight>
                <a:latin typeface="Poppins" panose="00000500000000000000" pitchFamily="2" charset="0"/>
                <a:cs typeface="Poppins" panose="00000500000000000000" pitchFamily="2" charset="0"/>
              </a:rPr>
              <a:t>Abstraction</a:t>
            </a:r>
            <a:endParaRPr lang="ar-EG" sz="2800" b="1" dirty="0">
              <a:effectLst>
                <a:outerShdw blurRad="38100" dist="19050" dir="2700000" algn="tl" rotWithShape="0">
                  <a:schemeClr val="dk1">
                    <a:alpha val="40000"/>
                  </a:schemeClr>
                </a:outerShdw>
              </a:effectLst>
              <a:highlight>
                <a:srgbClr val="FDB327"/>
              </a:highlight>
              <a:latin typeface="Poppins" panose="00000500000000000000" pitchFamily="2" charset="0"/>
            </a:endParaRPr>
          </a:p>
          <a:p>
            <a:pPr marL="0" marR="0" lvl="0" indent="0" algn="ctr" rtl="0">
              <a:lnSpc>
                <a:spcPct val="100000"/>
              </a:lnSpc>
              <a:spcBef>
                <a:spcPts val="0"/>
              </a:spcBef>
              <a:spcAft>
                <a:spcPts val="0"/>
              </a:spcAft>
              <a:buClr>
                <a:srgbClr val="000000"/>
              </a:buClr>
              <a:buSzPts val="3400"/>
              <a:buFont typeface="Limelight"/>
              <a:buNone/>
            </a:pPr>
            <a:endParaRPr lang="en-US" sz="4400" b="1"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3" name="TextBox 2">
            <a:extLst>
              <a:ext uri="{FF2B5EF4-FFF2-40B4-BE49-F238E27FC236}">
                <a16:creationId xmlns:a16="http://schemas.microsoft.com/office/drawing/2014/main" id="{F7103435-79BC-AE33-6AC0-C94E971768E6}"/>
              </a:ext>
            </a:extLst>
          </p:cNvPr>
          <p:cNvSpPr txBox="1"/>
          <p:nvPr/>
        </p:nvSpPr>
        <p:spPr>
          <a:xfrm>
            <a:off x="656752" y="1035264"/>
            <a:ext cx="4982048" cy="1754326"/>
          </a:xfrm>
          <a:prstGeom prst="rect">
            <a:avLst/>
          </a:prstGeom>
          <a:noFill/>
        </p:spPr>
        <p:txBody>
          <a:bodyPr wrap="square">
            <a:spAutoFit/>
          </a:bodyPr>
          <a:lstStyle/>
          <a:p>
            <a:pPr>
              <a:buClr>
                <a:schemeClr val="accent1"/>
              </a:buClr>
            </a:pPr>
            <a:r>
              <a:rPr lang="en-US" sz="1800" b="0" i="0" dirty="0">
                <a:solidFill>
                  <a:schemeClr val="bg1"/>
                </a:solidFill>
                <a:effectLst/>
                <a:latin typeface="source-serif-pro"/>
              </a:rPr>
              <a:t>Abstraction is the process of </a:t>
            </a:r>
            <a:r>
              <a:rPr lang="en-US" sz="1800" b="1" i="0" dirty="0">
                <a:solidFill>
                  <a:schemeClr val="bg1"/>
                </a:solidFill>
                <a:effectLst/>
                <a:latin typeface="source-serif-pro"/>
              </a:rPr>
              <a:t>hiding</a:t>
            </a:r>
            <a:r>
              <a:rPr lang="en-US" sz="1800" b="0" i="0" dirty="0">
                <a:solidFill>
                  <a:schemeClr val="bg1"/>
                </a:solidFill>
                <a:effectLst/>
                <a:latin typeface="source-serif-pro"/>
              </a:rPr>
              <a:t> complex implementation details , showing only the essential features of an object and </a:t>
            </a:r>
            <a:r>
              <a:rPr lang="en-US" sz="1800" dirty="0">
                <a:solidFill>
                  <a:schemeClr val="tx2"/>
                </a:solidFill>
              </a:rPr>
              <a:t>cannot be </a:t>
            </a:r>
            <a:r>
              <a:rPr lang="en-US" sz="1800" b="1" dirty="0">
                <a:solidFill>
                  <a:schemeClr val="tx2"/>
                </a:solidFill>
              </a:rPr>
              <a:t>instantiated</a:t>
            </a:r>
            <a:r>
              <a:rPr lang="en-US" sz="1800" dirty="0">
                <a:solidFill>
                  <a:schemeClr val="tx2"/>
                </a:solidFill>
              </a:rPr>
              <a:t> </a:t>
            </a:r>
            <a:r>
              <a:rPr lang="en-US" sz="1800" dirty="0">
                <a:solidFill>
                  <a:schemeClr val="bg1"/>
                </a:solidFill>
              </a:rPr>
              <a:t>and may contain abstract methods (methods without body)</a:t>
            </a:r>
            <a:r>
              <a:rPr lang="en-US" sz="1800" b="0" i="0" dirty="0">
                <a:solidFill>
                  <a:schemeClr val="bg1"/>
                </a:solidFill>
                <a:effectLst/>
                <a:latin typeface="source-serif-pro"/>
              </a:rPr>
              <a:t>. It helps in reducing programming complexity.</a:t>
            </a:r>
            <a:endParaRPr lang="en-US" sz="1800" dirty="0">
              <a:solidFill>
                <a:schemeClr val="bg1"/>
              </a:solidFill>
            </a:endParaRPr>
          </a:p>
        </p:txBody>
      </p:sp>
      <p:sp>
        <p:nvSpPr>
          <p:cNvPr id="6" name="Google Shape;1186;p87">
            <a:extLst>
              <a:ext uri="{FF2B5EF4-FFF2-40B4-BE49-F238E27FC236}">
                <a16:creationId xmlns:a16="http://schemas.microsoft.com/office/drawing/2014/main" id="{2A8DA6A7-C942-8A52-C745-2159CF9FE080}"/>
              </a:ext>
            </a:extLst>
          </p:cNvPr>
          <p:cNvSpPr/>
          <p:nvPr/>
        </p:nvSpPr>
        <p:spPr>
          <a:xfrm>
            <a:off x="1411781" y="195570"/>
            <a:ext cx="694990" cy="560812"/>
          </a:xfrm>
          <a:prstGeom prst="ellipse">
            <a:avLst/>
          </a:prstGeom>
          <a:solidFill>
            <a:schemeClr val="accent1"/>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03</a:t>
            </a:r>
            <a:endParaRPr sz="2000" b="1" dirty="0">
              <a:solidFill>
                <a:schemeClr val="tx1"/>
              </a:solidFill>
              <a:effectLst>
                <a:outerShdw blurRad="38100" dist="38100" dir="2700000" algn="tl">
                  <a:srgbClr val="000000">
                    <a:alpha val="43137"/>
                  </a:srgbClr>
                </a:outerShdw>
              </a:effectLst>
            </a:endParaRPr>
          </a:p>
        </p:txBody>
      </p:sp>
      <p:pic>
        <p:nvPicPr>
          <p:cNvPr id="5" name="Picture 4" descr="A screen shot of a computer code&#10;&#10;Description automatically generated">
            <a:extLst>
              <a:ext uri="{FF2B5EF4-FFF2-40B4-BE49-F238E27FC236}">
                <a16:creationId xmlns:a16="http://schemas.microsoft.com/office/drawing/2014/main" id="{01553CB6-15A2-66D5-4CFB-05F92C8AA037}"/>
              </a:ext>
            </a:extLst>
          </p:cNvPr>
          <p:cNvPicPr>
            <a:picLocks noChangeAspect="1"/>
          </p:cNvPicPr>
          <p:nvPr/>
        </p:nvPicPr>
        <p:blipFill>
          <a:blip r:embed="rId3"/>
          <a:stretch>
            <a:fillRect/>
          </a:stretch>
        </p:blipFill>
        <p:spPr>
          <a:xfrm>
            <a:off x="5183761" y="-216136"/>
            <a:ext cx="4441902" cy="5575772"/>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9B09FB25-786D-F90B-038C-85F241629A35}"/>
              </a:ext>
            </a:extLst>
          </p:cNvPr>
          <p:cNvPicPr>
            <a:picLocks noChangeAspect="1"/>
          </p:cNvPicPr>
          <p:nvPr/>
        </p:nvPicPr>
        <p:blipFill>
          <a:blip r:embed="rId4"/>
          <a:stretch>
            <a:fillRect/>
          </a:stretch>
        </p:blipFill>
        <p:spPr>
          <a:xfrm>
            <a:off x="2811780" y="2194643"/>
            <a:ext cx="3108960" cy="3304434"/>
          </a:xfrm>
          <a:prstGeom prst="rect">
            <a:avLst/>
          </a:prstGeom>
        </p:spPr>
      </p:pic>
    </p:spTree>
    <p:extLst>
      <p:ext uri="{BB962C8B-B14F-4D97-AF65-F5344CB8AC3E}">
        <p14:creationId xmlns:p14="http://schemas.microsoft.com/office/powerpoint/2010/main" val="22050211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0">
          <a:extLst>
            <a:ext uri="{FF2B5EF4-FFF2-40B4-BE49-F238E27FC236}">
              <a16:creationId xmlns:a16="http://schemas.microsoft.com/office/drawing/2014/main" id="{A9A8F545-4C51-FE91-3515-948A84FCC0F2}"/>
            </a:ext>
          </a:extLst>
        </p:cNvPr>
        <p:cNvGrpSpPr/>
        <p:nvPr/>
      </p:nvGrpSpPr>
      <p:grpSpPr>
        <a:xfrm>
          <a:off x="0" y="0"/>
          <a:ext cx="0" cy="0"/>
          <a:chOff x="0" y="0"/>
          <a:chExt cx="0" cy="0"/>
        </a:xfrm>
      </p:grpSpPr>
      <p:sp>
        <p:nvSpPr>
          <p:cNvPr id="1211" name="Google Shape;1211;p90">
            <a:extLst>
              <a:ext uri="{FF2B5EF4-FFF2-40B4-BE49-F238E27FC236}">
                <a16:creationId xmlns:a16="http://schemas.microsoft.com/office/drawing/2014/main" id="{196B6C84-469F-8A8E-BCE9-FE43BA9C7C6A}"/>
              </a:ext>
            </a:extLst>
          </p:cNvPr>
          <p:cNvSpPr txBox="1">
            <a:spLocks noGrp="1"/>
          </p:cNvSpPr>
          <p:nvPr>
            <p:ph type="title"/>
          </p:nvPr>
        </p:nvSpPr>
        <p:spPr>
          <a:xfrm>
            <a:off x="946650" y="1035000"/>
            <a:ext cx="7250700" cy="3073500"/>
          </a:xfrm>
          <a:prstGeom prst="rect">
            <a:avLst/>
          </a:prstGeom>
          <a:noFill/>
          <a:ln>
            <a:noFill/>
          </a:ln>
          <a:effectLst>
            <a:outerShdw blurRad="57150" dist="19050" dir="3780000" algn="bl" rotWithShape="0">
              <a:srgbClr val="000000">
                <a:alpha val="58819"/>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ar" sz="4400" dirty="0">
                <a:solidFill>
                  <a:schemeClr val="dk2"/>
                </a:solidFill>
                <a:highlight>
                  <a:srgbClr val="FDB327"/>
                </a:highlight>
              </a:rPr>
              <a:t>What is </a:t>
            </a:r>
            <a:r>
              <a:rPr lang="en-US" sz="4400" dirty="0">
                <a:solidFill>
                  <a:schemeClr val="dk2"/>
                </a:solidFill>
                <a:highlight>
                  <a:srgbClr val="FDB327"/>
                </a:highlight>
              </a:rPr>
              <a:t>Polymorphism</a:t>
            </a:r>
            <a:endParaRPr sz="4400" dirty="0">
              <a:solidFill>
                <a:schemeClr val="dk2"/>
              </a:solidFill>
              <a:highlight>
                <a:srgbClr val="FDB327"/>
              </a:highlight>
            </a:endParaRPr>
          </a:p>
        </p:txBody>
      </p:sp>
    </p:spTree>
    <p:extLst>
      <p:ext uri="{BB962C8B-B14F-4D97-AF65-F5344CB8AC3E}">
        <p14:creationId xmlns:p14="http://schemas.microsoft.com/office/powerpoint/2010/main" val="396365201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3DD84FF6-90FA-A937-14B9-642FEF44E9AE}"/>
            </a:ext>
          </a:extLst>
        </p:cNvPr>
        <p:cNvGrpSpPr/>
        <p:nvPr/>
      </p:nvGrpSpPr>
      <p:grpSpPr>
        <a:xfrm>
          <a:off x="0" y="0"/>
          <a:ext cx="0" cy="0"/>
          <a:chOff x="0" y="0"/>
          <a:chExt cx="0" cy="0"/>
        </a:xfrm>
      </p:grpSpPr>
      <p:sp>
        <p:nvSpPr>
          <p:cNvPr id="1216" name="Google Shape;1216;p91">
            <a:extLst>
              <a:ext uri="{FF2B5EF4-FFF2-40B4-BE49-F238E27FC236}">
                <a16:creationId xmlns:a16="http://schemas.microsoft.com/office/drawing/2014/main" id="{3A28EC21-1A6B-EE77-1F6A-A81ABB133E37}"/>
              </a:ext>
            </a:extLst>
          </p:cNvPr>
          <p:cNvSpPr txBox="1"/>
          <p:nvPr/>
        </p:nvSpPr>
        <p:spPr>
          <a:xfrm>
            <a:off x="3202941" y="248606"/>
            <a:ext cx="2922429" cy="528838"/>
          </a:xfrm>
          <a:prstGeom prst="rect">
            <a:avLst/>
          </a:prstGeom>
          <a:noFill/>
          <a:ln>
            <a:noFill/>
          </a:ln>
        </p:spPr>
        <p:txBody>
          <a:bodyPr spcFirstLastPara="1" wrap="square" lIns="91425" tIns="91425" rIns="91425" bIns="91425" anchor="t" anchorCtr="0">
            <a:noAutofit/>
          </a:bodyPr>
          <a:lstStyle/>
          <a:p>
            <a:pPr algn="ctr">
              <a:buSzPts val="3400"/>
            </a:pPr>
            <a:r>
              <a:rPr lang="en-US" sz="2800" b="1" dirty="0">
                <a:effectLst>
                  <a:outerShdw blurRad="38100" dist="19050" dir="2700000" algn="tl" rotWithShape="0">
                    <a:schemeClr val="dk1">
                      <a:alpha val="40000"/>
                    </a:schemeClr>
                  </a:outerShdw>
                </a:effectLst>
                <a:highlight>
                  <a:srgbClr val="FDB327"/>
                </a:highlight>
                <a:latin typeface="Poppins" panose="00000500000000000000" pitchFamily="2" charset="0"/>
                <a:cs typeface="Poppins" panose="00000500000000000000" pitchFamily="2" charset="0"/>
              </a:rPr>
              <a:t>Polymorphism</a:t>
            </a:r>
            <a:endParaRPr lang="ar-EG" sz="2800" b="1" dirty="0">
              <a:effectLst>
                <a:outerShdw blurRad="38100" dist="19050" dir="2700000" algn="tl" rotWithShape="0">
                  <a:schemeClr val="dk1">
                    <a:alpha val="40000"/>
                  </a:schemeClr>
                </a:outerShdw>
              </a:effectLst>
              <a:highlight>
                <a:srgbClr val="FDB327"/>
              </a:highlight>
              <a:latin typeface="Poppins" panose="00000500000000000000" pitchFamily="2" charset="0"/>
            </a:endParaRPr>
          </a:p>
          <a:p>
            <a:pPr marL="0" marR="0" lvl="0" indent="0" algn="ctr" rtl="0">
              <a:lnSpc>
                <a:spcPct val="100000"/>
              </a:lnSpc>
              <a:spcBef>
                <a:spcPts val="0"/>
              </a:spcBef>
              <a:spcAft>
                <a:spcPts val="0"/>
              </a:spcAft>
              <a:buClr>
                <a:srgbClr val="000000"/>
              </a:buClr>
              <a:buSzPts val="3400"/>
              <a:buFont typeface="Limelight"/>
              <a:buNone/>
            </a:pPr>
            <a:endParaRPr lang="en-US" sz="4400" b="1"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3" name="TextBox 2">
            <a:extLst>
              <a:ext uri="{FF2B5EF4-FFF2-40B4-BE49-F238E27FC236}">
                <a16:creationId xmlns:a16="http://schemas.microsoft.com/office/drawing/2014/main" id="{2D003220-705C-A980-78F6-7B5843095768}"/>
              </a:ext>
            </a:extLst>
          </p:cNvPr>
          <p:cNvSpPr txBox="1"/>
          <p:nvPr/>
        </p:nvSpPr>
        <p:spPr>
          <a:xfrm>
            <a:off x="656752" y="1393404"/>
            <a:ext cx="7466168" cy="2062103"/>
          </a:xfrm>
          <a:prstGeom prst="rect">
            <a:avLst/>
          </a:prstGeom>
          <a:noFill/>
        </p:spPr>
        <p:txBody>
          <a:bodyPr wrap="square">
            <a:spAutoFit/>
          </a:bodyPr>
          <a:lstStyle/>
          <a:p>
            <a:pPr marL="285750" indent="-285750">
              <a:buClr>
                <a:schemeClr val="accent1"/>
              </a:buClr>
              <a:buFont typeface="Wingdings" panose="05000000000000000000" pitchFamily="2" charset="2"/>
              <a:buChar char="v"/>
            </a:pPr>
            <a:r>
              <a:rPr lang="en-US" sz="1800" b="0" i="0" dirty="0">
                <a:solidFill>
                  <a:schemeClr val="bg1"/>
                </a:solidFill>
                <a:effectLst/>
                <a:latin typeface="source-serif-pro"/>
              </a:rPr>
              <a:t>Poly means </a:t>
            </a:r>
            <a:r>
              <a:rPr lang="en-US" sz="1800" b="1" i="0" dirty="0">
                <a:solidFill>
                  <a:schemeClr val="tx2"/>
                </a:solidFill>
                <a:effectLst>
                  <a:outerShdw blurRad="38100" dist="38100" dir="2700000" algn="tl">
                    <a:srgbClr val="000000">
                      <a:alpha val="43137"/>
                    </a:srgbClr>
                  </a:outerShdw>
                </a:effectLst>
                <a:latin typeface="source-serif-pro"/>
              </a:rPr>
              <a:t>many</a:t>
            </a:r>
            <a:r>
              <a:rPr lang="en-US" sz="1800" b="0" i="0" dirty="0">
                <a:solidFill>
                  <a:schemeClr val="bg1"/>
                </a:solidFill>
                <a:effectLst/>
                <a:latin typeface="source-serif-pro"/>
              </a:rPr>
              <a:t> and morph means </a:t>
            </a:r>
            <a:r>
              <a:rPr lang="en-US" sz="1800" b="1" i="0" dirty="0">
                <a:solidFill>
                  <a:schemeClr val="tx2"/>
                </a:solidFill>
                <a:effectLst>
                  <a:outerShdw blurRad="38100" dist="38100" dir="2700000" algn="tl">
                    <a:srgbClr val="000000">
                      <a:alpha val="43137"/>
                    </a:srgbClr>
                  </a:outerShdw>
                </a:effectLst>
                <a:latin typeface="source-serif-pro"/>
              </a:rPr>
              <a:t>forms</a:t>
            </a:r>
            <a:r>
              <a:rPr lang="en-US" sz="1800" b="0" i="0" dirty="0">
                <a:solidFill>
                  <a:schemeClr val="bg1"/>
                </a:solidFill>
                <a:effectLst/>
                <a:latin typeface="source-serif-pro"/>
              </a:rPr>
              <a:t>.</a:t>
            </a:r>
          </a:p>
          <a:p>
            <a:pPr marL="285750" indent="-285750">
              <a:buClr>
                <a:schemeClr val="accent1"/>
              </a:buClr>
              <a:buFont typeface="Wingdings" panose="05000000000000000000" pitchFamily="2" charset="2"/>
              <a:buChar char="v"/>
            </a:pPr>
            <a:r>
              <a:rPr lang="en-US" sz="1800" dirty="0">
                <a:solidFill>
                  <a:schemeClr val="bg1"/>
                </a:solidFill>
                <a:latin typeface="source-serif-pro"/>
              </a:rPr>
              <a:t>Is the ability of an object to take many forms.</a:t>
            </a:r>
            <a:endParaRPr lang="en-US" sz="1800" b="0" i="0" dirty="0">
              <a:solidFill>
                <a:schemeClr val="bg1"/>
              </a:solidFill>
              <a:effectLst/>
              <a:latin typeface="source-serif-pro"/>
            </a:endParaRPr>
          </a:p>
          <a:p>
            <a:pPr marL="285750" indent="-285750">
              <a:buClr>
                <a:schemeClr val="accent1"/>
              </a:buClr>
              <a:buFont typeface="Wingdings" panose="05000000000000000000" pitchFamily="2" charset="2"/>
              <a:buChar char="v"/>
            </a:pPr>
            <a:r>
              <a:rPr lang="en-US" sz="1800" b="0" i="0" dirty="0">
                <a:solidFill>
                  <a:schemeClr val="bg1"/>
                </a:solidFill>
                <a:effectLst/>
                <a:latin typeface="source-serif-pro"/>
              </a:rPr>
              <a:t>refers to the ability of objects of different classes to be treated as objects of a common superclass.</a:t>
            </a:r>
          </a:p>
          <a:p>
            <a:pPr>
              <a:buClr>
                <a:schemeClr val="accent1"/>
              </a:buClr>
            </a:pPr>
            <a:endParaRPr lang="en-US" sz="1800" b="0" i="0" dirty="0">
              <a:solidFill>
                <a:schemeClr val="bg1"/>
              </a:solidFill>
              <a:effectLst/>
              <a:latin typeface="source-serif-pro"/>
            </a:endParaRPr>
          </a:p>
          <a:p>
            <a:r>
              <a:rPr lang="en-US" sz="2000" b="1" dirty="0">
                <a:solidFill>
                  <a:schemeClr val="accent2"/>
                </a:solidFill>
                <a:latin typeface="source-serif-pro"/>
              </a:rPr>
              <a:t>Ex</a:t>
            </a:r>
            <a:r>
              <a:rPr lang="en-US" sz="1800" dirty="0">
                <a:solidFill>
                  <a:schemeClr val="accent2"/>
                </a:solidFill>
                <a:latin typeface="source-serif-pro"/>
              </a:rPr>
              <a:t>:</a:t>
            </a:r>
            <a:r>
              <a:rPr lang="en-US" sz="1800" dirty="0">
                <a:solidFill>
                  <a:schemeClr val="bg1"/>
                </a:solidFill>
                <a:latin typeface="source-serif-pro"/>
              </a:rPr>
              <a:t> As human, we can take on many forms. we can be a student, a teacher, a parent, a friend and so on. The same in OOP</a:t>
            </a:r>
            <a:endParaRPr lang="ar-EG" sz="1800" dirty="0">
              <a:solidFill>
                <a:schemeClr val="bg1"/>
              </a:solidFill>
            </a:endParaRPr>
          </a:p>
        </p:txBody>
      </p:sp>
      <p:sp>
        <p:nvSpPr>
          <p:cNvPr id="6" name="Google Shape;1186;p87">
            <a:extLst>
              <a:ext uri="{FF2B5EF4-FFF2-40B4-BE49-F238E27FC236}">
                <a16:creationId xmlns:a16="http://schemas.microsoft.com/office/drawing/2014/main" id="{47EE3E84-59F4-80EC-EE7D-F85B520E400C}"/>
              </a:ext>
            </a:extLst>
          </p:cNvPr>
          <p:cNvSpPr/>
          <p:nvPr/>
        </p:nvSpPr>
        <p:spPr>
          <a:xfrm>
            <a:off x="2448101" y="216632"/>
            <a:ext cx="694990" cy="560812"/>
          </a:xfrm>
          <a:prstGeom prst="ellipse">
            <a:avLst/>
          </a:prstGeom>
          <a:solidFill>
            <a:schemeClr val="accent1"/>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1" dirty="0">
                <a:solidFill>
                  <a:schemeClr val="tx1"/>
                </a:solidFill>
                <a:effectLst>
                  <a:outerShdw blurRad="38100" dist="38100" dir="2700000" algn="tl">
                    <a:srgbClr val="000000">
                      <a:alpha val="43137"/>
                    </a:srgbClr>
                  </a:outerShdw>
                </a:effectLst>
              </a:rPr>
              <a:t>04</a:t>
            </a:r>
            <a:endParaRPr sz="20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36921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2326E0C8-1B64-B8FD-C53D-DC8F2220315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5581EB1-6193-36B6-2992-5A7959B8DB1C}"/>
              </a:ext>
            </a:extLst>
          </p:cNvPr>
          <p:cNvPicPr>
            <a:picLocks noChangeAspect="1"/>
          </p:cNvPicPr>
          <p:nvPr/>
        </p:nvPicPr>
        <p:blipFill>
          <a:blip r:embed="rId3"/>
          <a:srcRect/>
          <a:stretch/>
        </p:blipFill>
        <p:spPr>
          <a:xfrm>
            <a:off x="5439211" y="-216136"/>
            <a:ext cx="3931001" cy="5575772"/>
          </a:xfrm>
          <a:prstGeom prst="rect">
            <a:avLst/>
          </a:prstGeom>
        </p:spPr>
      </p:pic>
      <p:pic>
        <p:nvPicPr>
          <p:cNvPr id="8" name="Picture 7">
            <a:extLst>
              <a:ext uri="{FF2B5EF4-FFF2-40B4-BE49-F238E27FC236}">
                <a16:creationId xmlns:a16="http://schemas.microsoft.com/office/drawing/2014/main" id="{E405ECF6-FE03-57DD-B860-1677926ECC53}"/>
              </a:ext>
            </a:extLst>
          </p:cNvPr>
          <p:cNvPicPr>
            <a:picLocks noChangeAspect="1"/>
          </p:cNvPicPr>
          <p:nvPr/>
        </p:nvPicPr>
        <p:blipFill>
          <a:blip r:embed="rId4"/>
          <a:srcRect/>
          <a:stretch/>
        </p:blipFill>
        <p:spPr>
          <a:xfrm>
            <a:off x="706021" y="2089801"/>
            <a:ext cx="4703880" cy="2837563"/>
          </a:xfrm>
          <a:prstGeom prst="rect">
            <a:avLst/>
          </a:prstGeom>
        </p:spPr>
      </p:pic>
      <p:sp>
        <p:nvSpPr>
          <p:cNvPr id="4" name="TextBox 3">
            <a:extLst>
              <a:ext uri="{FF2B5EF4-FFF2-40B4-BE49-F238E27FC236}">
                <a16:creationId xmlns:a16="http://schemas.microsoft.com/office/drawing/2014/main" id="{283FCF74-B33C-5C34-33D1-AD80E2F6A4E1}"/>
              </a:ext>
            </a:extLst>
          </p:cNvPr>
          <p:cNvSpPr txBox="1"/>
          <p:nvPr/>
        </p:nvSpPr>
        <p:spPr>
          <a:xfrm>
            <a:off x="676711" y="1628136"/>
            <a:ext cx="4762500" cy="461665"/>
          </a:xfrm>
          <a:prstGeom prst="rect">
            <a:avLst/>
          </a:prstGeom>
          <a:noFill/>
        </p:spPr>
        <p:txBody>
          <a:bodyPr wrap="square">
            <a:spAutoFit/>
          </a:bodyPr>
          <a:lstStyle/>
          <a:p>
            <a:pPr algn="ctr"/>
            <a:r>
              <a:rPr lang="en-US" sz="2400" b="1" dirty="0">
                <a:solidFill>
                  <a:schemeClr val="accent1"/>
                </a:solidFill>
                <a:effectLst>
                  <a:outerShdw blurRad="38100" dist="38100" dir="2700000" algn="tl">
                    <a:srgbClr val="000000">
                      <a:alpha val="43137"/>
                    </a:srgbClr>
                  </a:outerShdw>
                </a:effectLst>
              </a:rPr>
              <a:t>Example on Polymorphism</a:t>
            </a:r>
            <a:endParaRPr lang="ar-EG" sz="24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365119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pic>
        <p:nvPicPr>
          <p:cNvPr id="1734" name="Google Shape;1734;p157"/>
          <p:cNvPicPr preferRelativeResize="0"/>
          <p:nvPr/>
        </p:nvPicPr>
        <p:blipFill>
          <a:blip r:embed="rId3">
            <a:alphaModFix/>
          </a:blip>
          <a:stretch>
            <a:fillRect/>
          </a:stretch>
        </p:blipFill>
        <p:spPr>
          <a:xfrm>
            <a:off x="2361275" y="408750"/>
            <a:ext cx="4421400" cy="4421400"/>
          </a:xfrm>
          <a:prstGeom prst="roundRect">
            <a:avLst>
              <a:gd name="adj" fmla="val 16667"/>
            </a:avLst>
          </a:prstGeom>
          <a:noFill/>
          <a:ln>
            <a:noFill/>
          </a:ln>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84"/>
          <p:cNvSpPr txBox="1">
            <a:spLocks noGrp="1"/>
          </p:cNvSpPr>
          <p:nvPr>
            <p:ph type="title"/>
          </p:nvPr>
        </p:nvSpPr>
        <p:spPr>
          <a:xfrm>
            <a:off x="720000" y="6340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 sz="5000" dirty="0"/>
              <a:t>What is </a:t>
            </a:r>
            <a:r>
              <a:rPr lang="en-US" sz="5000" dirty="0"/>
              <a:t>OOP</a:t>
            </a:r>
            <a:r>
              <a:rPr lang="ar" sz="5000" dirty="0"/>
              <a:t> ?</a:t>
            </a:r>
            <a:endParaRPr sz="5000" dirty="0"/>
          </a:p>
        </p:txBody>
      </p:sp>
      <p:sp>
        <p:nvSpPr>
          <p:cNvPr id="1149" name="Google Shape;1149;p84"/>
          <p:cNvSpPr/>
          <p:nvPr/>
        </p:nvSpPr>
        <p:spPr>
          <a:xfrm rot="5400000" flipH="1">
            <a:off x="7325551" y="263478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0" name="Google Shape;1150;p84"/>
          <p:cNvSpPr/>
          <p:nvPr/>
        </p:nvSpPr>
        <p:spPr>
          <a:xfrm rot="-5400000" flipH="1">
            <a:off x="6537037" y="25219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1" name="Google Shape;1151;p84"/>
          <p:cNvSpPr/>
          <p:nvPr/>
        </p:nvSpPr>
        <p:spPr>
          <a:xfrm rot="10800000">
            <a:off x="1549342" y="227042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2" name="Google Shape;1152;p84"/>
          <p:cNvSpPr/>
          <p:nvPr/>
        </p:nvSpPr>
        <p:spPr>
          <a:xfrm>
            <a:off x="1617744" y="30957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3" name="Google Shape;1153;p84"/>
          <p:cNvSpPr/>
          <p:nvPr/>
        </p:nvSpPr>
        <p:spPr>
          <a:xfrm rot="10800000">
            <a:off x="3471509" y="1763538"/>
            <a:ext cx="630300" cy="1422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4" name="Google Shape;1154;p84"/>
          <p:cNvSpPr/>
          <p:nvPr/>
        </p:nvSpPr>
        <p:spPr>
          <a:xfrm>
            <a:off x="4810762" y="263657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5" name="Google Shape;1155;p84"/>
          <p:cNvSpPr/>
          <p:nvPr/>
        </p:nvSpPr>
        <p:spPr>
          <a:xfrm>
            <a:off x="5133107" y="2068630"/>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6" name="Google Shape;1156;p84"/>
          <p:cNvSpPr/>
          <p:nvPr/>
        </p:nvSpPr>
        <p:spPr>
          <a:xfrm rot="10800000">
            <a:off x="2840309" y="2766513"/>
            <a:ext cx="1261500" cy="1289400"/>
          </a:xfrm>
          <a:prstGeom prst="pie">
            <a:avLst>
              <a:gd name="adj1" fmla="val 10793291"/>
              <a:gd name="adj2" fmla="val 16200000"/>
            </a:avLst>
          </a:prstGeom>
          <a:solidFill>
            <a:schemeClr val="lt2"/>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88"/>
          <p:cNvSpPr txBox="1"/>
          <p:nvPr/>
        </p:nvSpPr>
        <p:spPr>
          <a:xfrm>
            <a:off x="233756" y="1244408"/>
            <a:ext cx="8186561" cy="1733778"/>
          </a:xfrm>
          <a:prstGeom prst="rect">
            <a:avLst/>
          </a:prstGeom>
          <a:noFill/>
          <a:ln>
            <a:noFill/>
          </a:ln>
        </p:spPr>
        <p:txBody>
          <a:bodyPr spcFirstLastPara="1" wrap="square" lIns="91425" tIns="91425" rIns="91425" bIns="91425" anchor="t" anchorCtr="0">
            <a:spAutoFit/>
          </a:bodyPr>
          <a:lstStyle/>
          <a:p>
            <a:pPr marL="0" lvl="0" indent="0" algn="just" rtl="0">
              <a:spcBef>
                <a:spcPts val="1600"/>
              </a:spcBef>
              <a:spcAft>
                <a:spcPts val="1600"/>
              </a:spcAft>
              <a:buNone/>
            </a:pPr>
            <a:r>
              <a:rPr lang="en-US" sz="2000" b="0" i="0" dirty="0">
                <a:solidFill>
                  <a:schemeClr val="accent1"/>
                </a:solidFill>
                <a:effectLst/>
                <a:latin typeface="Carlito-Bold_ba_2"/>
              </a:rPr>
              <a:t>Object-oriented programming (OOP):- </a:t>
            </a:r>
            <a:r>
              <a:rPr lang="en-US" sz="1800" b="0" i="0" dirty="0">
                <a:solidFill>
                  <a:schemeClr val="bg1"/>
                </a:solidFill>
                <a:effectLst/>
                <a:latin typeface="Carlito_b0_2"/>
              </a:rPr>
              <a:t>is a programming method that uses objects and their interactions to design and program applications. It is one of the most popular programming paradigms and is used in many programming languages, such as Dart, Java, C++, Python, etc.</a:t>
            </a:r>
            <a:endParaRPr lang="en-US" sz="1500" dirty="0">
              <a:solidFill>
                <a:schemeClr val="bg1"/>
              </a:solidFill>
            </a:endParaRPr>
          </a:p>
        </p:txBody>
      </p:sp>
      <p:sp>
        <p:nvSpPr>
          <p:cNvPr id="3" name="TextBox 2">
            <a:extLst>
              <a:ext uri="{FF2B5EF4-FFF2-40B4-BE49-F238E27FC236}">
                <a16:creationId xmlns:a16="http://schemas.microsoft.com/office/drawing/2014/main" id="{F5ACF6B1-7003-E086-BF31-4593A562587B}"/>
              </a:ext>
            </a:extLst>
          </p:cNvPr>
          <p:cNvSpPr txBox="1"/>
          <p:nvPr/>
        </p:nvSpPr>
        <p:spPr>
          <a:xfrm>
            <a:off x="611892" y="3536900"/>
            <a:ext cx="7906465" cy="830997"/>
          </a:xfrm>
          <a:prstGeom prst="rect">
            <a:avLst/>
          </a:prstGeom>
          <a:noFill/>
        </p:spPr>
        <p:txBody>
          <a:bodyPr wrap="square">
            <a:spAutoFit/>
          </a:bodyPr>
          <a:lstStyle/>
          <a:p>
            <a:r>
              <a:rPr lang="en-US" sz="1600" b="0" i="0" dirty="0">
                <a:solidFill>
                  <a:schemeClr val="bg1"/>
                </a:solidFill>
                <a:effectLst/>
                <a:latin typeface="Carlito_b0_2"/>
              </a:rPr>
              <a:t>In </a:t>
            </a:r>
            <a:r>
              <a:rPr lang="en-US" sz="1600" b="0" i="0" dirty="0">
                <a:solidFill>
                  <a:schemeClr val="bg1"/>
                </a:solidFill>
                <a:effectLst/>
                <a:latin typeface="Carlito-Bold_ba_2"/>
              </a:rPr>
              <a:t>OOP</a:t>
            </a:r>
            <a:r>
              <a:rPr lang="en-US" sz="1600" b="0" i="0" dirty="0">
                <a:solidFill>
                  <a:schemeClr val="bg1"/>
                </a:solidFill>
                <a:effectLst/>
                <a:latin typeface="Carlito_b0_2"/>
              </a:rPr>
              <a:t>, an object can be anything, such as a person, a bank account, a car, or a house. Each object has its attributes (or properties or Fields) and behavior (or methods). For example, a person object may have the attributes </a:t>
            </a:r>
            <a:r>
              <a:rPr lang="en-US" sz="1600" b="0" i="0" dirty="0">
                <a:solidFill>
                  <a:schemeClr val="bg1"/>
                </a:solidFill>
                <a:effectLst/>
                <a:latin typeface="Carlito-Bold_ba_2"/>
              </a:rPr>
              <a:t>name</a:t>
            </a:r>
            <a:r>
              <a:rPr lang="en-US" sz="1600" b="0" i="0" dirty="0">
                <a:solidFill>
                  <a:schemeClr val="bg1"/>
                </a:solidFill>
                <a:effectLst/>
                <a:latin typeface="Carlito_b0_2"/>
              </a:rPr>
              <a:t>, </a:t>
            </a:r>
            <a:r>
              <a:rPr lang="en-US" sz="1600" b="0" i="0" dirty="0">
                <a:solidFill>
                  <a:schemeClr val="bg1"/>
                </a:solidFill>
                <a:effectLst/>
                <a:latin typeface="Carlito-Bold_ba_2"/>
              </a:rPr>
              <a:t>age </a:t>
            </a:r>
            <a:r>
              <a:rPr lang="en-US" sz="1600" b="0" i="0" dirty="0">
                <a:solidFill>
                  <a:schemeClr val="bg1"/>
                </a:solidFill>
                <a:effectLst/>
                <a:latin typeface="Carlito_b0_2"/>
              </a:rPr>
              <a:t>and </a:t>
            </a:r>
            <a:r>
              <a:rPr lang="en-US" sz="1600" b="0" i="0" dirty="0">
                <a:solidFill>
                  <a:schemeClr val="bg1"/>
                </a:solidFill>
                <a:effectLst/>
                <a:latin typeface="Carlito-Bold_ba_2"/>
              </a:rPr>
              <a:t>height</a:t>
            </a:r>
            <a:r>
              <a:rPr lang="en-US" sz="1600" b="0" i="0" dirty="0">
                <a:solidFill>
                  <a:schemeClr val="bg1"/>
                </a:solidFill>
                <a:effectLst/>
                <a:latin typeface="Carlito_b0_2"/>
              </a:rPr>
              <a:t>, and the behavior </a:t>
            </a:r>
            <a:r>
              <a:rPr lang="en-US" sz="1600" b="0" i="0" dirty="0">
                <a:solidFill>
                  <a:schemeClr val="bg1"/>
                </a:solidFill>
                <a:effectLst/>
                <a:latin typeface="Carlito-Bold_ba_2"/>
              </a:rPr>
              <a:t>walk </a:t>
            </a:r>
            <a:r>
              <a:rPr lang="en-US" sz="1600" b="0" i="0" dirty="0">
                <a:solidFill>
                  <a:schemeClr val="bg1"/>
                </a:solidFill>
                <a:effectLst/>
                <a:latin typeface="Carlito_b0_2"/>
              </a:rPr>
              <a:t>and </a:t>
            </a:r>
            <a:r>
              <a:rPr lang="en-US" sz="1600" b="0" i="0" dirty="0">
                <a:solidFill>
                  <a:schemeClr val="bg1"/>
                </a:solidFill>
                <a:effectLst/>
                <a:latin typeface="Carlito-Bold_ba_2"/>
              </a:rPr>
              <a:t>talk</a:t>
            </a:r>
            <a:r>
              <a:rPr lang="en-US" sz="1600" b="0" i="0" dirty="0">
                <a:solidFill>
                  <a:schemeClr val="bg1"/>
                </a:solidFill>
                <a:effectLst/>
                <a:latin typeface="Carlito_b0_2"/>
              </a:rPr>
              <a:t>.</a:t>
            </a:r>
            <a:endParaRPr lang="ar-EG" sz="16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5">
          <a:extLst>
            <a:ext uri="{FF2B5EF4-FFF2-40B4-BE49-F238E27FC236}">
              <a16:creationId xmlns:a16="http://schemas.microsoft.com/office/drawing/2014/main" id="{7778511E-5DBB-DB1A-9D5B-38B69E09C6B4}"/>
            </a:ext>
          </a:extLst>
        </p:cNvPr>
        <p:cNvGrpSpPr/>
        <p:nvPr/>
      </p:nvGrpSpPr>
      <p:grpSpPr>
        <a:xfrm>
          <a:off x="0" y="0"/>
          <a:ext cx="0" cy="0"/>
          <a:chOff x="0" y="0"/>
          <a:chExt cx="0" cy="0"/>
        </a:xfrm>
      </p:grpSpPr>
      <p:sp>
        <p:nvSpPr>
          <p:cNvPr id="1216" name="Google Shape;1216;p91">
            <a:extLst>
              <a:ext uri="{FF2B5EF4-FFF2-40B4-BE49-F238E27FC236}">
                <a16:creationId xmlns:a16="http://schemas.microsoft.com/office/drawing/2014/main" id="{9C112693-3A1F-B9B4-1444-8BBD5E0B1BD5}"/>
              </a:ext>
            </a:extLst>
          </p:cNvPr>
          <p:cNvSpPr txBox="1"/>
          <p:nvPr/>
        </p:nvSpPr>
        <p:spPr>
          <a:xfrm>
            <a:off x="1971700" y="187225"/>
            <a:ext cx="5554800" cy="6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Limelight"/>
              <a:buNone/>
            </a:pPr>
            <a:r>
              <a:rPr lang="en-US" sz="3400" b="0" i="0" u="none" strike="noStrike" cap="none" dirty="0">
                <a:solidFill>
                  <a:schemeClr val="dk2"/>
                </a:solidFill>
                <a:highlight>
                  <a:schemeClr val="accent1"/>
                </a:highlight>
                <a:latin typeface="Poppins Black"/>
                <a:ea typeface="Poppins Black"/>
                <a:cs typeface="Poppins Black"/>
                <a:sym typeface="Poppins Black"/>
              </a:rPr>
              <a:t>OOP Advantages</a:t>
            </a:r>
            <a:endParaRPr sz="3400" b="0" i="0" u="none" strike="noStrike" cap="none" dirty="0">
              <a:solidFill>
                <a:schemeClr val="dk2"/>
              </a:solidFill>
              <a:highlight>
                <a:schemeClr val="accent1"/>
              </a:highlight>
              <a:latin typeface="Poppins Black"/>
              <a:ea typeface="Poppins Black"/>
              <a:cs typeface="Poppins Black"/>
              <a:sym typeface="Poppins Black"/>
            </a:endParaRPr>
          </a:p>
        </p:txBody>
      </p:sp>
      <p:sp>
        <p:nvSpPr>
          <p:cNvPr id="3" name="Google Shape;1120;p83">
            <a:extLst>
              <a:ext uri="{FF2B5EF4-FFF2-40B4-BE49-F238E27FC236}">
                <a16:creationId xmlns:a16="http://schemas.microsoft.com/office/drawing/2014/main" id="{F91EF869-2346-3141-38D0-DC4922A9BD0E}"/>
              </a:ext>
            </a:extLst>
          </p:cNvPr>
          <p:cNvSpPr/>
          <p:nvPr/>
        </p:nvSpPr>
        <p:spPr>
          <a:xfrm rot="5400000">
            <a:off x="676120" y="2066365"/>
            <a:ext cx="535041" cy="1052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1;p83">
            <a:extLst>
              <a:ext uri="{FF2B5EF4-FFF2-40B4-BE49-F238E27FC236}">
                <a16:creationId xmlns:a16="http://schemas.microsoft.com/office/drawing/2014/main" id="{B0B90BBA-0BF2-1D7B-6B39-58D21314EF47}"/>
              </a:ext>
            </a:extLst>
          </p:cNvPr>
          <p:cNvSpPr/>
          <p:nvPr/>
        </p:nvSpPr>
        <p:spPr>
          <a:xfrm rot="5400000">
            <a:off x="676119" y="2598064"/>
            <a:ext cx="535041" cy="105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122;p83">
            <a:extLst>
              <a:ext uri="{FF2B5EF4-FFF2-40B4-BE49-F238E27FC236}">
                <a16:creationId xmlns:a16="http://schemas.microsoft.com/office/drawing/2014/main" id="{902BEEB0-E505-5C9B-EA62-1C5C9098BAAC}"/>
              </a:ext>
            </a:extLst>
          </p:cNvPr>
          <p:cNvSpPr/>
          <p:nvPr/>
        </p:nvSpPr>
        <p:spPr>
          <a:xfrm rot="5400000">
            <a:off x="679265" y="1534468"/>
            <a:ext cx="528752" cy="10529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3;p83">
            <a:extLst>
              <a:ext uri="{FF2B5EF4-FFF2-40B4-BE49-F238E27FC236}">
                <a16:creationId xmlns:a16="http://schemas.microsoft.com/office/drawing/2014/main" id="{FA846834-E959-2109-A734-AFBEE44F7DD0}"/>
              </a:ext>
            </a:extLst>
          </p:cNvPr>
          <p:cNvSpPr txBox="1">
            <a:spLocks/>
          </p:cNvSpPr>
          <p:nvPr/>
        </p:nvSpPr>
        <p:spPr>
          <a:xfrm>
            <a:off x="1127531" y="1370264"/>
            <a:ext cx="3699974"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600" dirty="0">
                <a:highlight>
                  <a:schemeClr val="lt2"/>
                </a:highlight>
              </a:rPr>
              <a:t>It is easy to understand and use.</a:t>
            </a:r>
            <a:endParaRPr lang="en-US" sz="1000" b="1" dirty="0">
              <a:solidFill>
                <a:schemeClr val="dk2"/>
              </a:solidFill>
              <a:highlight>
                <a:schemeClr val="lt2"/>
              </a:highlight>
              <a:latin typeface="Poppins"/>
              <a:ea typeface="Poppins"/>
              <a:cs typeface="Poppins"/>
              <a:sym typeface="Poppins"/>
            </a:endParaRPr>
          </a:p>
        </p:txBody>
      </p:sp>
      <p:sp>
        <p:nvSpPr>
          <p:cNvPr id="7" name="Google Shape;1125;p83">
            <a:extLst>
              <a:ext uri="{FF2B5EF4-FFF2-40B4-BE49-F238E27FC236}">
                <a16:creationId xmlns:a16="http://schemas.microsoft.com/office/drawing/2014/main" id="{3C6048A6-C87F-AF8A-A0C9-4EA4C2AA97D7}"/>
              </a:ext>
            </a:extLst>
          </p:cNvPr>
          <p:cNvSpPr txBox="1">
            <a:spLocks/>
          </p:cNvSpPr>
          <p:nvPr/>
        </p:nvSpPr>
        <p:spPr>
          <a:xfrm>
            <a:off x="1188087" y="1950044"/>
            <a:ext cx="5492590"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600" dirty="0">
                <a:highlight>
                  <a:schemeClr val="accent4"/>
                </a:highlight>
              </a:rPr>
              <a:t>It increases reusability and decreases complexity.</a:t>
            </a:r>
            <a:endParaRPr lang="en-US" sz="1000" b="1" dirty="0">
              <a:solidFill>
                <a:schemeClr val="dk2"/>
              </a:solidFill>
              <a:highlight>
                <a:schemeClr val="accent4"/>
              </a:highlight>
              <a:latin typeface="Poppins"/>
              <a:ea typeface="Poppins"/>
              <a:cs typeface="Poppins"/>
              <a:sym typeface="Poppins"/>
            </a:endParaRPr>
          </a:p>
        </p:txBody>
      </p:sp>
      <p:sp>
        <p:nvSpPr>
          <p:cNvPr id="11" name="Google Shape;1129;p83">
            <a:extLst>
              <a:ext uri="{FF2B5EF4-FFF2-40B4-BE49-F238E27FC236}">
                <a16:creationId xmlns:a16="http://schemas.microsoft.com/office/drawing/2014/main" id="{9789F710-2374-50F7-53D8-E2D8626BBE2C}"/>
              </a:ext>
            </a:extLst>
          </p:cNvPr>
          <p:cNvSpPr txBox="1">
            <a:spLocks/>
          </p:cNvSpPr>
          <p:nvPr/>
        </p:nvSpPr>
        <p:spPr>
          <a:xfrm>
            <a:off x="1082377" y="2481819"/>
            <a:ext cx="5029311"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600" dirty="0">
                <a:highlight>
                  <a:schemeClr val="accent1"/>
                </a:highlight>
              </a:rPr>
              <a:t>The productivity of programmers increases.</a:t>
            </a:r>
            <a:endParaRPr lang="en-US" sz="1000" b="1" dirty="0">
              <a:solidFill>
                <a:schemeClr val="dk2"/>
              </a:solidFill>
              <a:highlight>
                <a:schemeClr val="accent1"/>
              </a:highlight>
              <a:latin typeface="Poppins"/>
              <a:ea typeface="Poppins"/>
              <a:cs typeface="Poppins"/>
              <a:sym typeface="Poppins"/>
            </a:endParaRPr>
          </a:p>
        </p:txBody>
      </p:sp>
      <p:cxnSp>
        <p:nvCxnSpPr>
          <p:cNvPr id="12" name="Google Shape;1131;p83">
            <a:extLst>
              <a:ext uri="{FF2B5EF4-FFF2-40B4-BE49-F238E27FC236}">
                <a16:creationId xmlns:a16="http://schemas.microsoft.com/office/drawing/2014/main" id="{17C3B764-0EEA-9F55-CE2C-F9420C8CCA2B}"/>
              </a:ext>
            </a:extLst>
          </p:cNvPr>
          <p:cNvCxnSpPr>
            <a:cxnSpLocks/>
          </p:cNvCxnSpPr>
          <p:nvPr/>
        </p:nvCxnSpPr>
        <p:spPr>
          <a:xfrm flipH="1" flipV="1">
            <a:off x="969126" y="1570192"/>
            <a:ext cx="302784" cy="3"/>
          </a:xfrm>
          <a:prstGeom prst="straightConnector1">
            <a:avLst/>
          </a:prstGeom>
          <a:noFill/>
          <a:ln w="28575" cap="flat" cmpd="sng">
            <a:solidFill>
              <a:schemeClr val="lt2"/>
            </a:solidFill>
            <a:prstDash val="solid"/>
            <a:round/>
            <a:headEnd type="none" w="med" len="med"/>
            <a:tailEnd type="none" w="med" len="med"/>
          </a:ln>
        </p:spPr>
      </p:cxnSp>
      <p:cxnSp>
        <p:nvCxnSpPr>
          <p:cNvPr id="14" name="Google Shape;1133;p83">
            <a:extLst>
              <a:ext uri="{FF2B5EF4-FFF2-40B4-BE49-F238E27FC236}">
                <a16:creationId xmlns:a16="http://schemas.microsoft.com/office/drawing/2014/main" id="{95965070-12EF-C839-EE45-2EEB93D05CFC}"/>
              </a:ext>
            </a:extLst>
          </p:cNvPr>
          <p:cNvCxnSpPr>
            <a:cxnSpLocks/>
          </p:cNvCxnSpPr>
          <p:nvPr/>
        </p:nvCxnSpPr>
        <p:spPr>
          <a:xfrm flipH="1">
            <a:off x="991079" y="2661681"/>
            <a:ext cx="313235" cy="0"/>
          </a:xfrm>
          <a:prstGeom prst="straightConnector1">
            <a:avLst/>
          </a:prstGeom>
          <a:noFill/>
          <a:ln w="28575" cap="flat" cmpd="sng">
            <a:solidFill>
              <a:schemeClr val="accent1"/>
            </a:solidFill>
            <a:prstDash val="solid"/>
            <a:round/>
            <a:headEnd type="none" w="med" len="med"/>
            <a:tailEnd type="none" w="med" len="med"/>
          </a:ln>
        </p:spPr>
      </p:cxnSp>
      <p:cxnSp>
        <p:nvCxnSpPr>
          <p:cNvPr id="15" name="Google Shape;1134;p83">
            <a:extLst>
              <a:ext uri="{FF2B5EF4-FFF2-40B4-BE49-F238E27FC236}">
                <a16:creationId xmlns:a16="http://schemas.microsoft.com/office/drawing/2014/main" id="{F536A995-D30C-8204-FA94-18BBCA54143D}"/>
              </a:ext>
            </a:extLst>
          </p:cNvPr>
          <p:cNvCxnSpPr>
            <a:cxnSpLocks/>
          </p:cNvCxnSpPr>
          <p:nvPr/>
        </p:nvCxnSpPr>
        <p:spPr>
          <a:xfrm flipH="1">
            <a:off x="1001661" y="2119014"/>
            <a:ext cx="270249" cy="0"/>
          </a:xfrm>
          <a:prstGeom prst="straightConnector1">
            <a:avLst/>
          </a:prstGeom>
          <a:noFill/>
          <a:ln w="28575" cap="flat" cmpd="sng">
            <a:solidFill>
              <a:schemeClr val="accent4"/>
            </a:solidFill>
            <a:prstDash val="solid"/>
            <a:round/>
            <a:headEnd type="none" w="med" len="med"/>
            <a:tailEnd type="none" w="med" len="med"/>
          </a:ln>
        </p:spPr>
      </p:cxnSp>
      <p:sp>
        <p:nvSpPr>
          <p:cNvPr id="16" name="Google Shape;1135;p83">
            <a:extLst>
              <a:ext uri="{FF2B5EF4-FFF2-40B4-BE49-F238E27FC236}">
                <a16:creationId xmlns:a16="http://schemas.microsoft.com/office/drawing/2014/main" id="{F3C87D78-2E65-4DC0-5B78-0CE833ED86BB}"/>
              </a:ext>
            </a:extLst>
          </p:cNvPr>
          <p:cNvSpPr/>
          <p:nvPr/>
        </p:nvSpPr>
        <p:spPr>
          <a:xfrm rot="5400000">
            <a:off x="679261" y="3127016"/>
            <a:ext cx="528753" cy="10529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6;p83">
            <a:extLst>
              <a:ext uri="{FF2B5EF4-FFF2-40B4-BE49-F238E27FC236}">
                <a16:creationId xmlns:a16="http://schemas.microsoft.com/office/drawing/2014/main" id="{81B5BBD1-EA98-37C6-36EE-169651E20784}"/>
              </a:ext>
            </a:extLst>
          </p:cNvPr>
          <p:cNvSpPr txBox="1">
            <a:spLocks/>
          </p:cNvSpPr>
          <p:nvPr/>
        </p:nvSpPr>
        <p:spPr>
          <a:xfrm>
            <a:off x="1082377" y="3037532"/>
            <a:ext cx="6305807"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600" dirty="0">
                <a:highlight>
                  <a:schemeClr val="accent3"/>
                </a:highlight>
              </a:rPr>
              <a:t>It makes the code easier to maintain, modify and debug.</a:t>
            </a:r>
            <a:endParaRPr lang="en-US" sz="1000" b="1" dirty="0">
              <a:solidFill>
                <a:schemeClr val="dk2"/>
              </a:solidFill>
              <a:highlight>
                <a:schemeClr val="accent3"/>
              </a:highlight>
              <a:latin typeface="Poppins"/>
              <a:ea typeface="Poppins"/>
              <a:cs typeface="Poppins"/>
              <a:sym typeface="Poppins"/>
            </a:endParaRPr>
          </a:p>
        </p:txBody>
      </p:sp>
      <p:cxnSp>
        <p:nvCxnSpPr>
          <p:cNvPr id="20" name="Google Shape;1140;p83">
            <a:extLst>
              <a:ext uri="{FF2B5EF4-FFF2-40B4-BE49-F238E27FC236}">
                <a16:creationId xmlns:a16="http://schemas.microsoft.com/office/drawing/2014/main" id="{FE09A45B-1F44-3CD8-18FB-F6A3C2A42A24}"/>
              </a:ext>
            </a:extLst>
          </p:cNvPr>
          <p:cNvCxnSpPr>
            <a:cxnSpLocks/>
          </p:cNvCxnSpPr>
          <p:nvPr/>
        </p:nvCxnSpPr>
        <p:spPr>
          <a:xfrm rot="-180000" flipH="1" flipV="1">
            <a:off x="991079" y="3175602"/>
            <a:ext cx="280831" cy="14833"/>
          </a:xfrm>
          <a:prstGeom prst="straightConnector1">
            <a:avLst/>
          </a:prstGeom>
          <a:noFill/>
          <a:ln w="28575" cap="flat" cmpd="sng">
            <a:solidFill>
              <a:schemeClr val="accent3"/>
            </a:solidFill>
            <a:prstDash val="solid"/>
            <a:round/>
            <a:headEnd type="none" w="med" len="med"/>
            <a:tailEnd type="none" w="med" len="med"/>
          </a:ln>
        </p:spPr>
      </p:cxnSp>
      <p:cxnSp>
        <p:nvCxnSpPr>
          <p:cNvPr id="21" name="Google Shape;1141;p83">
            <a:extLst>
              <a:ext uri="{FF2B5EF4-FFF2-40B4-BE49-F238E27FC236}">
                <a16:creationId xmlns:a16="http://schemas.microsoft.com/office/drawing/2014/main" id="{7D6BC4CA-C968-5E5E-ADCE-B9F97C430035}"/>
              </a:ext>
            </a:extLst>
          </p:cNvPr>
          <p:cNvCxnSpPr>
            <a:cxnSpLocks/>
          </p:cNvCxnSpPr>
          <p:nvPr/>
        </p:nvCxnSpPr>
        <p:spPr>
          <a:xfrm flipH="1">
            <a:off x="981832" y="4235463"/>
            <a:ext cx="268517" cy="0"/>
          </a:xfrm>
          <a:prstGeom prst="straightConnector1">
            <a:avLst/>
          </a:prstGeom>
          <a:noFill/>
          <a:ln w="28575" cap="flat" cmpd="sng">
            <a:solidFill>
              <a:schemeClr val="lt2"/>
            </a:solidFill>
            <a:prstDash val="solid"/>
            <a:round/>
            <a:headEnd type="none" w="med" len="med"/>
            <a:tailEnd type="none" w="med" len="med"/>
          </a:ln>
        </p:spPr>
      </p:cxnSp>
      <p:sp>
        <p:nvSpPr>
          <p:cNvPr id="22" name="Google Shape;1143;p83">
            <a:extLst>
              <a:ext uri="{FF2B5EF4-FFF2-40B4-BE49-F238E27FC236}">
                <a16:creationId xmlns:a16="http://schemas.microsoft.com/office/drawing/2014/main" id="{17E94E1A-61B4-4EB3-8AFB-CD3F7EC9DB9C}"/>
              </a:ext>
            </a:extLst>
          </p:cNvPr>
          <p:cNvSpPr/>
          <p:nvPr/>
        </p:nvSpPr>
        <p:spPr>
          <a:xfrm rot="5400000">
            <a:off x="688283" y="4185022"/>
            <a:ext cx="506291" cy="10088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1140;p83">
            <a:extLst>
              <a:ext uri="{FF2B5EF4-FFF2-40B4-BE49-F238E27FC236}">
                <a16:creationId xmlns:a16="http://schemas.microsoft.com/office/drawing/2014/main" id="{317C9198-2C4C-27A8-A413-8EE54E0890AD}"/>
              </a:ext>
            </a:extLst>
          </p:cNvPr>
          <p:cNvCxnSpPr>
            <a:cxnSpLocks/>
          </p:cNvCxnSpPr>
          <p:nvPr/>
        </p:nvCxnSpPr>
        <p:spPr>
          <a:xfrm rot="21420000" flipH="1" flipV="1">
            <a:off x="969322" y="3711693"/>
            <a:ext cx="280831" cy="14833"/>
          </a:xfrm>
          <a:prstGeom prst="straightConnector1">
            <a:avLst/>
          </a:prstGeom>
          <a:noFill/>
          <a:ln w="28575" cap="flat" cmpd="sng">
            <a:solidFill>
              <a:schemeClr val="accent4">
                <a:lumMod val="75000"/>
              </a:schemeClr>
            </a:solidFill>
            <a:prstDash val="solid"/>
            <a:round/>
            <a:headEnd type="none" w="med" len="med"/>
            <a:tailEnd type="none" w="med" len="med"/>
          </a:ln>
        </p:spPr>
      </p:cxnSp>
      <p:sp>
        <p:nvSpPr>
          <p:cNvPr id="2" name="Google Shape;1119;p83">
            <a:extLst>
              <a:ext uri="{FF2B5EF4-FFF2-40B4-BE49-F238E27FC236}">
                <a16:creationId xmlns:a16="http://schemas.microsoft.com/office/drawing/2014/main" id="{0D42D694-E95A-C87F-D06D-79F355EDCAFF}"/>
              </a:ext>
            </a:extLst>
          </p:cNvPr>
          <p:cNvSpPr/>
          <p:nvPr/>
        </p:nvSpPr>
        <p:spPr>
          <a:xfrm rot="5400000">
            <a:off x="675180" y="3660385"/>
            <a:ext cx="537986" cy="10529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7;p83">
            <a:extLst>
              <a:ext uri="{FF2B5EF4-FFF2-40B4-BE49-F238E27FC236}">
                <a16:creationId xmlns:a16="http://schemas.microsoft.com/office/drawing/2014/main" id="{3D8521AE-9603-DAE3-D55F-93BF42578094}"/>
              </a:ext>
            </a:extLst>
          </p:cNvPr>
          <p:cNvSpPr txBox="1">
            <a:spLocks/>
          </p:cNvSpPr>
          <p:nvPr/>
        </p:nvSpPr>
        <p:spPr>
          <a:xfrm>
            <a:off x="1070662" y="3533585"/>
            <a:ext cx="4668455"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600" dirty="0">
                <a:highlight>
                  <a:schemeClr val="accent2"/>
                </a:highlight>
              </a:rPr>
              <a:t>It promotes teamwork and collaboration. </a:t>
            </a:r>
            <a:br>
              <a:rPr lang="en-US" sz="1600" dirty="0">
                <a:highlight>
                  <a:schemeClr val="accent2"/>
                </a:highlight>
              </a:rPr>
            </a:br>
            <a:endParaRPr lang="en-US" sz="1600" b="1" dirty="0">
              <a:solidFill>
                <a:schemeClr val="dk2"/>
              </a:solidFill>
              <a:highlight>
                <a:schemeClr val="accent2"/>
              </a:highlight>
              <a:latin typeface="Poppins"/>
              <a:ea typeface="Poppins"/>
              <a:cs typeface="Poppins"/>
              <a:sym typeface="Poppins"/>
            </a:endParaRPr>
          </a:p>
        </p:txBody>
      </p:sp>
      <p:sp>
        <p:nvSpPr>
          <p:cNvPr id="18" name="Google Shape;1138;p83">
            <a:extLst>
              <a:ext uri="{FF2B5EF4-FFF2-40B4-BE49-F238E27FC236}">
                <a16:creationId xmlns:a16="http://schemas.microsoft.com/office/drawing/2014/main" id="{43BF1B90-CDF3-B379-2DDE-3D2B5783AAE9}"/>
              </a:ext>
            </a:extLst>
          </p:cNvPr>
          <p:cNvSpPr txBox="1">
            <a:spLocks/>
          </p:cNvSpPr>
          <p:nvPr/>
        </p:nvSpPr>
        <p:spPr>
          <a:xfrm>
            <a:off x="1136785" y="4040165"/>
            <a:ext cx="3575723" cy="4155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dirty="0">
                <a:highlight>
                  <a:schemeClr val="lt2"/>
                </a:highlight>
              </a:rPr>
              <a:t>It reduces the repetition of code.</a:t>
            </a:r>
          </a:p>
          <a:p>
            <a:br>
              <a:rPr lang="en-US" sz="1600" dirty="0">
                <a:highlight>
                  <a:schemeClr val="lt2"/>
                </a:highlight>
              </a:rPr>
            </a:br>
            <a:endParaRPr lang="en-US" sz="1600" b="1" dirty="0">
              <a:solidFill>
                <a:schemeClr val="dk2"/>
              </a:solidFill>
              <a:highlight>
                <a:schemeClr val="lt2"/>
              </a:highlight>
              <a:latin typeface="Poppins"/>
              <a:ea typeface="Poppins"/>
              <a:cs typeface="Poppins"/>
              <a:sym typeface="Poppins"/>
            </a:endParaRPr>
          </a:p>
        </p:txBody>
      </p:sp>
    </p:spTree>
    <p:extLst>
      <p:ext uri="{BB962C8B-B14F-4D97-AF65-F5344CB8AC3E}">
        <p14:creationId xmlns:p14="http://schemas.microsoft.com/office/powerpoint/2010/main" val="38523952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11" grpId="0"/>
      <p:bldP spid="16" grpId="0" animBg="1"/>
      <p:bldP spid="17" grpId="0"/>
      <p:bldP spid="22" grpId="0" animBg="1"/>
      <p:bldP spid="2" grpId="0" animBg="1"/>
      <p:bldP spid="9"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89"/>
          <p:cNvSpPr txBox="1"/>
          <p:nvPr/>
        </p:nvSpPr>
        <p:spPr>
          <a:xfrm>
            <a:off x="3344303" y="200266"/>
            <a:ext cx="2455393"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Class</a:t>
            </a:r>
            <a:endParaRPr sz="4200" b="1" dirty="0">
              <a:solidFill>
                <a:schemeClr val="dk2"/>
              </a:solidFill>
              <a:highlight>
                <a:srgbClr val="FDB327"/>
              </a:highlight>
              <a:latin typeface="Raleway"/>
              <a:ea typeface="Raleway"/>
              <a:cs typeface="Raleway"/>
              <a:sym typeface="Raleway"/>
            </a:endParaRPr>
          </a:p>
        </p:txBody>
      </p:sp>
      <p:sp>
        <p:nvSpPr>
          <p:cNvPr id="1206" name="Google Shape;1206;p89"/>
          <p:cNvSpPr txBox="1"/>
          <p:nvPr/>
        </p:nvSpPr>
        <p:spPr>
          <a:xfrm>
            <a:off x="741640" y="1153412"/>
            <a:ext cx="7152000" cy="1034099"/>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1" i="0" dirty="0">
                <a:solidFill>
                  <a:schemeClr val="bg1"/>
                </a:solidFill>
                <a:effectLst/>
                <a:latin typeface="Carlito_b0_5"/>
              </a:rPr>
              <a:t>In object-oriented programming</a:t>
            </a:r>
            <a:r>
              <a:rPr lang="en-US" sz="1600" b="0" i="0" dirty="0">
                <a:solidFill>
                  <a:schemeClr val="bg1"/>
                </a:solidFill>
                <a:effectLst/>
                <a:latin typeface="Carlito_b0_5"/>
              </a:rPr>
              <a:t>, a class is a blueprint for creating objects. A class defines the properties and methods that an object will have. For example, a class called </a:t>
            </a:r>
            <a:r>
              <a:rPr lang="en-US" sz="1600" dirty="0">
                <a:solidFill>
                  <a:schemeClr val="bg1"/>
                </a:solidFill>
                <a:latin typeface="Carlito-Bold_ba_5"/>
              </a:rPr>
              <a:t>Person</a:t>
            </a:r>
            <a:r>
              <a:rPr lang="en-US" sz="1600" b="0" i="0" dirty="0">
                <a:solidFill>
                  <a:schemeClr val="bg1"/>
                </a:solidFill>
                <a:effectLst/>
                <a:latin typeface="Carlito-Bold_ba_5"/>
              </a:rPr>
              <a:t> </a:t>
            </a:r>
            <a:r>
              <a:rPr lang="en-US" sz="1600" b="0" i="0" dirty="0">
                <a:solidFill>
                  <a:schemeClr val="bg1"/>
                </a:solidFill>
                <a:effectLst/>
                <a:latin typeface="Carlito_b0_5"/>
              </a:rPr>
              <a:t>might have properties like </a:t>
            </a:r>
            <a:r>
              <a:rPr lang="en-US" sz="1600" b="0" i="0" dirty="0">
                <a:solidFill>
                  <a:schemeClr val="bg1"/>
                </a:solidFill>
                <a:effectLst/>
                <a:latin typeface="Carlito-Bold_ba_5"/>
              </a:rPr>
              <a:t>name</a:t>
            </a:r>
            <a:r>
              <a:rPr lang="en-US" sz="1600" b="0" i="0" dirty="0">
                <a:solidFill>
                  <a:schemeClr val="bg1"/>
                </a:solidFill>
                <a:effectLst/>
                <a:latin typeface="Carlito_b0_5"/>
              </a:rPr>
              <a:t>, </a:t>
            </a:r>
            <a:r>
              <a:rPr lang="en-US" sz="1600" b="0" i="0" dirty="0">
                <a:solidFill>
                  <a:schemeClr val="bg1"/>
                </a:solidFill>
                <a:effectLst/>
                <a:latin typeface="Carlito-Bold_ba_5"/>
              </a:rPr>
              <a:t>age </a:t>
            </a:r>
            <a:r>
              <a:rPr lang="en-US" sz="1600" b="0" i="0" dirty="0">
                <a:solidFill>
                  <a:schemeClr val="bg1"/>
                </a:solidFill>
                <a:effectLst/>
                <a:latin typeface="Carlito_b0_5"/>
              </a:rPr>
              <a:t>and methods like </a:t>
            </a:r>
            <a:r>
              <a:rPr lang="en-US" sz="1600" b="0" i="0" dirty="0">
                <a:solidFill>
                  <a:schemeClr val="bg1"/>
                </a:solidFill>
                <a:effectLst/>
                <a:latin typeface="Carlito-Bold_ba_5"/>
              </a:rPr>
              <a:t>eat</a:t>
            </a:r>
            <a:r>
              <a:rPr lang="en-US" sz="1600" b="0" i="0" dirty="0">
                <a:solidFill>
                  <a:schemeClr val="bg1"/>
                </a:solidFill>
                <a:effectLst/>
                <a:latin typeface="Carlito_b0_5"/>
              </a:rPr>
              <a:t>, </a:t>
            </a:r>
            <a:r>
              <a:rPr lang="en-US" sz="1600" dirty="0">
                <a:solidFill>
                  <a:schemeClr val="bg1"/>
                </a:solidFill>
                <a:latin typeface="Carlito-Bold_ba_5"/>
              </a:rPr>
              <a:t>walk</a:t>
            </a:r>
            <a:r>
              <a:rPr lang="en-US" sz="1600" b="0" i="0" dirty="0">
                <a:solidFill>
                  <a:schemeClr val="bg1"/>
                </a:solidFill>
                <a:effectLst/>
                <a:latin typeface="Carlito_b0_5"/>
              </a:rPr>
              <a:t>.</a:t>
            </a:r>
            <a:endParaRPr sz="1200" dirty="0">
              <a:solidFill>
                <a:schemeClr val="bg1"/>
              </a:solidFill>
              <a:latin typeface="Raleway"/>
              <a:ea typeface="Raleway"/>
              <a:cs typeface="Raleway"/>
              <a:sym typeface="Raleway"/>
            </a:endParaRPr>
          </a:p>
        </p:txBody>
      </p:sp>
      <p:sp>
        <p:nvSpPr>
          <p:cNvPr id="2" name="Google Shape;1206;p89">
            <a:extLst>
              <a:ext uri="{FF2B5EF4-FFF2-40B4-BE49-F238E27FC236}">
                <a16:creationId xmlns:a16="http://schemas.microsoft.com/office/drawing/2014/main" id="{EE377A7C-95A0-2058-C9F3-E6E9B7551C08}"/>
              </a:ext>
            </a:extLst>
          </p:cNvPr>
          <p:cNvSpPr txBox="1"/>
          <p:nvPr/>
        </p:nvSpPr>
        <p:spPr>
          <a:xfrm>
            <a:off x="741640" y="2187511"/>
            <a:ext cx="7152000" cy="715550"/>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0" i="0" dirty="0">
                <a:solidFill>
                  <a:schemeClr val="accent1"/>
                </a:solidFill>
                <a:effectLst/>
                <a:latin typeface="Carlito_b0_5"/>
              </a:rPr>
              <a:t>Declaring class in OOP :-</a:t>
            </a:r>
          </a:p>
          <a:p>
            <a:pPr marL="0" lvl="0" indent="0" rtl="0">
              <a:lnSpc>
                <a:spcPct val="115000"/>
              </a:lnSpc>
              <a:spcBef>
                <a:spcPts val="0"/>
              </a:spcBef>
              <a:spcAft>
                <a:spcPts val="0"/>
              </a:spcAft>
              <a:buNone/>
            </a:pPr>
            <a:r>
              <a:rPr lang="en-US" b="0" i="0" dirty="0">
                <a:solidFill>
                  <a:schemeClr val="bg1"/>
                </a:solidFill>
                <a:effectLst/>
                <a:latin typeface="Carlito_b0_5"/>
              </a:rPr>
              <a:t>You can declare a class in dart using the </a:t>
            </a:r>
            <a:r>
              <a:rPr lang="en-US" b="0" i="0" dirty="0">
                <a:solidFill>
                  <a:schemeClr val="tx2"/>
                </a:solidFill>
                <a:effectLst/>
                <a:latin typeface="Carlito-Bold_ba_5"/>
              </a:rPr>
              <a:t>class</a:t>
            </a:r>
            <a:r>
              <a:rPr lang="en-US" b="0" i="0" dirty="0">
                <a:solidFill>
                  <a:schemeClr val="bg1"/>
                </a:solidFill>
                <a:effectLst/>
                <a:latin typeface="Carlito-Bold_ba_5"/>
              </a:rPr>
              <a:t> </a:t>
            </a:r>
            <a:r>
              <a:rPr lang="en-US" b="0" i="0" dirty="0">
                <a:solidFill>
                  <a:schemeClr val="bg1"/>
                </a:solidFill>
                <a:effectLst/>
                <a:latin typeface="Carlito_b0_5"/>
              </a:rPr>
              <a:t>keyword followed by class name and </a:t>
            </a:r>
            <a:r>
              <a:rPr lang="en-US" b="0" i="0" dirty="0">
                <a:solidFill>
                  <a:schemeClr val="tx2"/>
                </a:solidFill>
                <a:effectLst/>
                <a:latin typeface="Carlito_b0_5"/>
              </a:rPr>
              <a:t>braces {}</a:t>
            </a:r>
            <a:r>
              <a:rPr lang="en-US" b="0" i="0" dirty="0">
                <a:solidFill>
                  <a:schemeClr val="bg1"/>
                </a:solidFill>
                <a:effectLst/>
                <a:latin typeface="Carlito_b0_5"/>
              </a:rPr>
              <a:t>.</a:t>
            </a:r>
            <a:endParaRPr sz="1100" dirty="0">
              <a:solidFill>
                <a:schemeClr val="bg1"/>
              </a:solidFill>
              <a:latin typeface="Raleway"/>
              <a:ea typeface="Raleway"/>
              <a:cs typeface="Raleway"/>
              <a:sym typeface="Raleway"/>
            </a:endParaRPr>
          </a:p>
        </p:txBody>
      </p:sp>
      <p:sp>
        <p:nvSpPr>
          <p:cNvPr id="3" name="Google Shape;1206;p89">
            <a:extLst>
              <a:ext uri="{FF2B5EF4-FFF2-40B4-BE49-F238E27FC236}">
                <a16:creationId xmlns:a16="http://schemas.microsoft.com/office/drawing/2014/main" id="{A380E241-7592-5A94-1575-52C75FECA911}"/>
              </a:ext>
            </a:extLst>
          </p:cNvPr>
          <p:cNvSpPr txBox="1"/>
          <p:nvPr/>
        </p:nvSpPr>
        <p:spPr>
          <a:xfrm>
            <a:off x="741640" y="3026941"/>
            <a:ext cx="1025283" cy="467790"/>
          </a:xfrm>
          <a:prstGeom prst="rect">
            <a:avLst/>
          </a:prstGeom>
          <a:noFill/>
          <a:ln>
            <a:noFill/>
          </a:ln>
        </p:spPr>
        <p:txBody>
          <a:bodyPr spcFirstLastPara="1" wrap="square" lIns="91425" tIns="91425" rIns="91425" bIns="91425" anchor="ctr" anchorCtr="0">
            <a:spAutoFit/>
          </a:bodyPr>
          <a:lstStyle/>
          <a:p>
            <a:pPr marL="0" lvl="0" indent="0" rtl="0">
              <a:lnSpc>
                <a:spcPct val="115000"/>
              </a:lnSpc>
              <a:spcBef>
                <a:spcPts val="0"/>
              </a:spcBef>
              <a:spcAft>
                <a:spcPts val="0"/>
              </a:spcAft>
              <a:buNone/>
            </a:pPr>
            <a:r>
              <a:rPr lang="en-US" sz="1600" b="0" i="0" dirty="0">
                <a:solidFill>
                  <a:schemeClr val="accent1"/>
                </a:solidFill>
                <a:effectLst/>
                <a:latin typeface="Carlito_b0_5"/>
              </a:rPr>
              <a:t>Syntax :-</a:t>
            </a:r>
          </a:p>
        </p:txBody>
      </p:sp>
      <p:pic>
        <p:nvPicPr>
          <p:cNvPr id="5" name="Picture 4" descr="A black rectangular object with white text&#10;&#10;Description automatically generated">
            <a:extLst>
              <a:ext uri="{FF2B5EF4-FFF2-40B4-BE49-F238E27FC236}">
                <a16:creationId xmlns:a16="http://schemas.microsoft.com/office/drawing/2014/main" id="{1968BF03-E311-0DA0-45AF-F493D02BC93F}"/>
              </a:ext>
            </a:extLst>
          </p:cNvPr>
          <p:cNvPicPr>
            <a:picLocks noChangeAspect="1"/>
          </p:cNvPicPr>
          <p:nvPr/>
        </p:nvPicPr>
        <p:blipFill>
          <a:blip r:embed="rId3"/>
          <a:stretch>
            <a:fillRect/>
          </a:stretch>
        </p:blipFill>
        <p:spPr>
          <a:xfrm>
            <a:off x="1320037" y="3152685"/>
            <a:ext cx="5156391" cy="1990815"/>
          </a:xfrm>
          <a:prstGeom prst="rect">
            <a:avLst/>
          </a:prstGeom>
          <a:ln>
            <a:noFill/>
          </a:ln>
          <a:effectLst>
            <a:softEdge rad="112500"/>
          </a:effec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D743D101-C053-D0F6-6AC6-445C78DEE69F}"/>
            </a:ext>
          </a:extLst>
        </p:cNvPr>
        <p:cNvGrpSpPr/>
        <p:nvPr/>
      </p:nvGrpSpPr>
      <p:grpSpPr>
        <a:xfrm>
          <a:off x="0" y="0"/>
          <a:ext cx="0" cy="0"/>
          <a:chOff x="0" y="0"/>
          <a:chExt cx="0" cy="0"/>
        </a:xfrm>
      </p:grpSpPr>
      <p:graphicFrame>
        <p:nvGraphicFramePr>
          <p:cNvPr id="1208" name="Google Shape;1206;p89">
            <a:extLst>
              <a:ext uri="{FF2B5EF4-FFF2-40B4-BE49-F238E27FC236}">
                <a16:creationId xmlns:a16="http://schemas.microsoft.com/office/drawing/2014/main" id="{BC33DF83-E528-62D7-37F3-D751DFF276D2}"/>
              </a:ext>
            </a:extLst>
          </p:cNvPr>
          <p:cNvGraphicFramePr/>
          <p:nvPr>
            <p:extLst>
              <p:ext uri="{D42A27DB-BD31-4B8C-83A1-F6EECF244321}">
                <p14:modId xmlns:p14="http://schemas.microsoft.com/office/powerpoint/2010/main" val="2827126314"/>
              </p:ext>
            </p:extLst>
          </p:nvPr>
        </p:nvGraphicFramePr>
        <p:xfrm>
          <a:off x="715100" y="1105950"/>
          <a:ext cx="77139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8115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4">
          <a:extLst>
            <a:ext uri="{FF2B5EF4-FFF2-40B4-BE49-F238E27FC236}">
              <a16:creationId xmlns:a16="http://schemas.microsoft.com/office/drawing/2014/main" id="{7C937866-965B-0CB0-D484-5E0E073DFD8F}"/>
            </a:ext>
          </a:extLst>
        </p:cNvPr>
        <p:cNvGrpSpPr/>
        <p:nvPr/>
      </p:nvGrpSpPr>
      <p:grpSpPr>
        <a:xfrm>
          <a:off x="0" y="0"/>
          <a:ext cx="0" cy="0"/>
          <a:chOff x="0" y="0"/>
          <a:chExt cx="0" cy="0"/>
        </a:xfrm>
      </p:grpSpPr>
      <p:sp>
        <p:nvSpPr>
          <p:cNvPr id="1205" name="Google Shape;1205;p89">
            <a:extLst>
              <a:ext uri="{FF2B5EF4-FFF2-40B4-BE49-F238E27FC236}">
                <a16:creationId xmlns:a16="http://schemas.microsoft.com/office/drawing/2014/main" id="{033332A6-AD22-E614-510C-A1F0EA7CAB32}"/>
              </a:ext>
            </a:extLst>
          </p:cNvPr>
          <p:cNvSpPr txBox="1"/>
          <p:nvPr/>
        </p:nvSpPr>
        <p:spPr>
          <a:xfrm>
            <a:off x="2596863" y="128345"/>
            <a:ext cx="3950271" cy="7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a:solidFill>
                  <a:schemeClr val="dk2"/>
                </a:solidFill>
                <a:highlight>
                  <a:srgbClr val="FDB327"/>
                </a:highlight>
                <a:latin typeface="Raleway"/>
                <a:ea typeface="Raleway"/>
                <a:cs typeface="Raleway"/>
                <a:sym typeface="Raleway"/>
              </a:rPr>
              <a:t>Class Example</a:t>
            </a:r>
            <a:endParaRPr sz="4200" b="1" dirty="0">
              <a:solidFill>
                <a:schemeClr val="dk2"/>
              </a:solidFill>
              <a:highlight>
                <a:srgbClr val="FDB327"/>
              </a:highlight>
              <a:latin typeface="Raleway"/>
              <a:ea typeface="Raleway"/>
              <a:cs typeface="Raleway"/>
              <a:sym typeface="Raleway"/>
            </a:endParaRPr>
          </a:p>
        </p:txBody>
      </p:sp>
      <p:pic>
        <p:nvPicPr>
          <p:cNvPr id="6" name="Picture 5" descr="A screenshot of a computer program">
            <a:extLst>
              <a:ext uri="{FF2B5EF4-FFF2-40B4-BE49-F238E27FC236}">
                <a16:creationId xmlns:a16="http://schemas.microsoft.com/office/drawing/2014/main" id="{798CDC85-A9D9-CEA1-372A-7A856912F687}"/>
              </a:ext>
            </a:extLst>
          </p:cNvPr>
          <p:cNvPicPr>
            <a:picLocks noChangeAspect="1"/>
          </p:cNvPicPr>
          <p:nvPr/>
        </p:nvPicPr>
        <p:blipFill>
          <a:blip r:embed="rId3"/>
          <a:stretch>
            <a:fillRect/>
          </a:stretch>
        </p:blipFill>
        <p:spPr>
          <a:xfrm>
            <a:off x="964024" y="1076010"/>
            <a:ext cx="7215951" cy="3582745"/>
          </a:xfrm>
          <a:prstGeom prst="rect">
            <a:avLst/>
          </a:prstGeom>
        </p:spPr>
      </p:pic>
    </p:spTree>
    <p:extLst>
      <p:ext uri="{BB962C8B-B14F-4D97-AF65-F5344CB8AC3E}">
        <p14:creationId xmlns:p14="http://schemas.microsoft.com/office/powerpoint/2010/main" val="3451618130"/>
      </p:ext>
    </p:extLst>
  </p:cSld>
  <p:clrMapOvr>
    <a:masterClrMapping/>
  </p:clrMapOvr>
  <p:transition spd="slow">
    <p:wip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1210</Words>
  <Application>Microsoft Office PowerPoint</Application>
  <PresentationFormat>On-screen Show (16:9)</PresentationFormat>
  <Paragraphs>132</Paragraphs>
  <Slides>38</Slides>
  <Notes>38</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38</vt:i4>
      </vt:variant>
    </vt:vector>
  </HeadingPairs>
  <TitlesOfParts>
    <vt:vector size="60" baseType="lpstr">
      <vt:lpstr>source-serif-pro</vt:lpstr>
      <vt:lpstr>Carlito-Bold_ba_5</vt:lpstr>
      <vt:lpstr>Poppins</vt:lpstr>
      <vt:lpstr>Wingdings</vt:lpstr>
      <vt:lpstr>DM Sans</vt:lpstr>
      <vt:lpstr>Limelight</vt:lpstr>
      <vt:lpstr>Carlito-Bold_ba_2</vt:lpstr>
      <vt:lpstr>Consolas</vt:lpstr>
      <vt:lpstr>Arial</vt:lpstr>
      <vt:lpstr>Carlito_b0_8</vt:lpstr>
      <vt:lpstr>Carlito-Bold_ba_7</vt:lpstr>
      <vt:lpstr>Carlito_b0_2</vt:lpstr>
      <vt:lpstr>Poppins Black</vt:lpstr>
      <vt:lpstr>Carlito_b0_11</vt:lpstr>
      <vt:lpstr>Raleway</vt:lpstr>
      <vt:lpstr>Carlito_b0_5</vt:lpstr>
      <vt:lpstr>Poppins ExtraBold</vt:lpstr>
      <vt:lpstr>Segoe UI</vt:lpstr>
      <vt:lpstr>Bebas Neue</vt:lpstr>
      <vt:lpstr>Simple Light</vt:lpstr>
      <vt:lpstr>Peexel Phone Pitch Deck by Slidesgo</vt:lpstr>
      <vt:lpstr>Peexel Phone Pitch Deck by Slidesgo</vt:lpstr>
      <vt:lpstr>OOP Object Oriented Programming</vt:lpstr>
      <vt:lpstr>ITI Certification</vt:lpstr>
      <vt:lpstr>BootCamp Roadmap</vt:lpstr>
      <vt:lpstr>What is OOP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overloading ?</vt:lpstr>
      <vt:lpstr>PowerPoint Presentation</vt:lpstr>
      <vt:lpstr>PowerPoint Presentation</vt:lpstr>
      <vt:lpstr>Encapsulation</vt:lpstr>
      <vt:lpstr>What is Encapsulation</vt:lpstr>
      <vt:lpstr>PowerPoint Presentation</vt:lpstr>
      <vt:lpstr>PowerPoint Presentation</vt:lpstr>
      <vt:lpstr>What is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Abstraction</vt:lpstr>
      <vt:lpstr>PowerPoint Presentation</vt:lpstr>
      <vt:lpstr>What is Polymorphism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محمد ايهاب عبدالسلام نصر</cp:lastModifiedBy>
  <cp:revision>12</cp:revision>
  <dcterms:modified xsi:type="dcterms:W3CDTF">2025-01-20T01:59:36Z</dcterms:modified>
</cp:coreProperties>
</file>