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Lst>
  <p:notesMasterIdLst>
    <p:notesMasterId r:id="rId21"/>
  </p:notesMasterIdLst>
  <p:sldIdLst>
    <p:sldId id="256" r:id="rId3"/>
    <p:sldId id="266" r:id="rId4"/>
    <p:sldId id="265" r:id="rId5"/>
    <p:sldId id="267" r:id="rId6"/>
    <p:sldId id="268" r:id="rId7"/>
    <p:sldId id="269" r:id="rId8"/>
    <p:sldId id="270" r:id="rId9"/>
    <p:sldId id="273" r:id="rId10"/>
    <p:sldId id="257" r:id="rId11"/>
    <p:sldId id="258" r:id="rId12"/>
    <p:sldId id="259" r:id="rId13"/>
    <p:sldId id="260" r:id="rId14"/>
    <p:sldId id="261" r:id="rId15"/>
    <p:sldId id="262" r:id="rId16"/>
    <p:sldId id="263" r:id="rId17"/>
    <p:sldId id="264" r:id="rId18"/>
    <p:sldId id="271" r:id="rId19"/>
    <p:sldId id="272" r:id="rId20"/>
  </p:sldIdLst>
  <p:sldSz cx="9144000" cy="5143500" type="screen16x9"/>
  <p:notesSz cx="6858000" cy="9144000"/>
  <p:embeddedFontLst>
    <p:embeddedFont>
      <p:font typeface="Bebas Neue" panose="020B0606020202050201" pitchFamily="34" charset="0"/>
      <p:regular r:id="rId22"/>
    </p:embeddedFont>
    <p:embeddedFont>
      <p:font typeface="DM Sans" pitchFamily="2"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Poppins ExtraBold" panose="00000900000000000000" pitchFamily="2" charset="0"/>
      <p:bold r:id="rId31"/>
      <p:boldItalic r:id="rId32"/>
    </p:embeddedFont>
    <p:embeddedFont>
      <p:font typeface="Raleway" pitchFamily="2" charset="0"/>
      <p:regular r:id="rId33"/>
      <p:bold r:id="rId34"/>
      <p:italic r:id="rId35"/>
      <p:boldItalic r:id="rId36"/>
    </p:embeddedFont>
    <p:embeddedFont>
      <p:font typeface="Roboto Mono" panose="00000009000000000000"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26853d464a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26853d464a_0_16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326853d464a_0_1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326853d464a_0_16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26853d464a_0_1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g326853d464a_0_16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26853d464a_0_1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326853d464a_0_16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26853d464a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326853d464a_0_16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26853d464a_0_1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g326853d464a_0_16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326853d464a_0_1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g326853d464a_0_17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326853d464a_0_1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326853d464a_0_17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26853d464a_0_2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26853d464a_0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b48c076e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2b48c076e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26853d464a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326853d464a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26853d464a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326853d464a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26853d464a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326853d464a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326853d46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326853d46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26853d464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326853d464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26853d464a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326853d464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f8d8f7f297_0_18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26853d464a_0_1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g326853d464a_0_16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55" name="Google Shape;55;p14"/>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6" name="Google Shape;56;p14"/>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14"/>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 name="Google Shape;58;p14"/>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14"/>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14"/>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 name="Google Shape;61;p14"/>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14"/>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14"/>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14"/>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14"/>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14"/>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14"/>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 name="Google Shape;68;p14"/>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 name="Google Shape;69;p14"/>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70;p14"/>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71;p14"/>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14"/>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14"/>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74;p14"/>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75;p14"/>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14"/>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14"/>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0" name="Google Shape;80;p15"/>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1" name="Google Shape;81;p15"/>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5"/>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 name="Google Shape;83;p15"/>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84;p15"/>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15"/>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15"/>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5"/>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5"/>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5"/>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 name="Google Shape;90;p15"/>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 name="Google Shape;91;p15"/>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 name="Google Shape;92;p15"/>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15"/>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6"/>
          <p:cNvSpPr txBox="1">
            <a:spLocks noGrp="1"/>
          </p:cNvSpPr>
          <p:nvPr>
            <p:ph type="body" idx="1"/>
          </p:nvPr>
        </p:nvSpPr>
        <p:spPr>
          <a:xfrm>
            <a:off x="923425" y="942800"/>
            <a:ext cx="7297200" cy="366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sz="130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AutoNum type="romanLcPeriod"/>
              <a:defRPr>
                <a:solidFill>
                  <a:srgbClr val="434343"/>
                </a:solidFill>
              </a:defRPr>
            </a:lvl9pPr>
          </a:lstStyle>
          <a:p>
            <a:endParaRPr/>
          </a:p>
        </p:txBody>
      </p:sp>
      <p:sp>
        <p:nvSpPr>
          <p:cNvPr id="97" name="Google Shape;97;p16"/>
          <p:cNvSpPr/>
          <p:nvPr/>
        </p:nvSpPr>
        <p:spPr>
          <a:xfrm rot="5400000" flipH="1">
            <a:off x="-191825" y="46360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6"/>
          <p:cNvSpPr/>
          <p:nvPr/>
        </p:nvSpPr>
        <p:spPr>
          <a:xfrm flipH="1">
            <a:off x="125450" y="3425304"/>
            <a:ext cx="543900" cy="1718100"/>
          </a:xfrm>
          <a:prstGeom prst="rect">
            <a:avLst/>
          </a:prstGeom>
          <a:solidFill>
            <a:schemeClr val="accen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6"/>
          <p:cNvSpPr/>
          <p:nvPr/>
        </p:nvSpPr>
        <p:spPr>
          <a:xfrm flipH="1">
            <a:off x="178986" y="2868539"/>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16"/>
          <p:cNvSpPr/>
          <p:nvPr/>
        </p:nvSpPr>
        <p:spPr>
          <a:xfrm flipH="1">
            <a:off x="-16725" y="2259"/>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16"/>
          <p:cNvSpPr/>
          <p:nvPr/>
        </p:nvSpPr>
        <p:spPr>
          <a:xfrm>
            <a:off x="-11051" y="-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16"/>
          <p:cNvSpPr/>
          <p:nvPr/>
        </p:nvSpPr>
        <p:spPr>
          <a:xfrm flipH="1">
            <a:off x="8484612" y="801326"/>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16"/>
          <p:cNvSpPr/>
          <p:nvPr/>
        </p:nvSpPr>
        <p:spPr>
          <a:xfrm rot="-5400000" flipH="1">
            <a:off x="8259237" y="213376"/>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16"/>
          <p:cNvSpPr/>
          <p:nvPr/>
        </p:nvSpPr>
        <p:spPr>
          <a:xfrm flipH="1">
            <a:off x="8535418" y="4568881"/>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16"/>
          <p:cNvSpPr/>
          <p:nvPr/>
        </p:nvSpPr>
        <p:spPr>
          <a:xfrm rot="10800000" flipH="1">
            <a:off x="7854612" y="-658399"/>
            <a:ext cx="1261500" cy="1289400"/>
          </a:xfrm>
          <a:prstGeom prst="pie">
            <a:avLst>
              <a:gd name="adj1" fmla="val 10793291"/>
              <a:gd name="adj2" fmla="val 16200000"/>
            </a:avLst>
          </a:prstGeom>
          <a:solidFill>
            <a:schemeClr val="accent4"/>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17"/>
          <p:cNvSpPr txBox="1">
            <a:spLocks noGrp="1"/>
          </p:cNvSpPr>
          <p:nvPr>
            <p:ph type="subTitle" idx="1"/>
          </p:nvPr>
        </p:nvSpPr>
        <p:spPr>
          <a:xfrm>
            <a:off x="1524613" y="1910278"/>
            <a:ext cx="27003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8" name="Google Shape;108;p17"/>
          <p:cNvSpPr txBox="1">
            <a:spLocks noGrp="1"/>
          </p:cNvSpPr>
          <p:nvPr>
            <p:ph type="subTitle" idx="2"/>
          </p:nvPr>
        </p:nvSpPr>
        <p:spPr>
          <a:xfrm>
            <a:off x="4919091" y="1910278"/>
            <a:ext cx="27003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 name="Google Shape;109;p17"/>
          <p:cNvSpPr txBox="1">
            <a:spLocks noGrp="1"/>
          </p:cNvSpPr>
          <p:nvPr>
            <p:ph type="subTitle" idx="3"/>
          </p:nvPr>
        </p:nvSpPr>
        <p:spPr>
          <a:xfrm>
            <a:off x="1524612" y="2433133"/>
            <a:ext cx="2700300" cy="9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subTitle" idx="4"/>
          </p:nvPr>
        </p:nvSpPr>
        <p:spPr>
          <a:xfrm>
            <a:off x="4919095" y="2433133"/>
            <a:ext cx="2700300" cy="9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p:nvPr>
        </p:nvSpPr>
        <p:spPr>
          <a:xfrm>
            <a:off x="720000" y="39778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7"/>
          <p:cNvSpPr/>
          <p:nvPr/>
        </p:nvSpPr>
        <p:spPr>
          <a:xfrm rot="10800000">
            <a:off x="8048402" y="0"/>
            <a:ext cx="1098000" cy="8955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17"/>
          <p:cNvSpPr/>
          <p:nvPr/>
        </p:nvSpPr>
        <p:spPr>
          <a:xfrm rot="-5400000">
            <a:off x="-1047" y="-1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 name="Google Shape;114;p17"/>
          <p:cNvSpPr/>
          <p:nvPr/>
        </p:nvSpPr>
        <p:spPr>
          <a:xfrm rot="-5400000" flipH="1">
            <a:off x="-3317" y="566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 name="Google Shape;115;p17"/>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6" name="Google Shape;116;p17"/>
          <p:cNvSpPr/>
          <p:nvPr/>
        </p:nvSpPr>
        <p:spPr>
          <a:xfrm>
            <a:off x="-13255" y="4247988"/>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7" name="Google Shape;117;p17"/>
          <p:cNvSpPr/>
          <p:nvPr/>
        </p:nvSpPr>
        <p:spPr>
          <a:xfrm>
            <a:off x="2691269" y="462785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118;p17"/>
          <p:cNvSpPr/>
          <p:nvPr/>
        </p:nvSpPr>
        <p:spPr>
          <a:xfrm>
            <a:off x="7862662" y="895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119;p17"/>
          <p:cNvSpPr/>
          <p:nvPr/>
        </p:nvSpPr>
        <p:spPr>
          <a:xfrm flipH="1">
            <a:off x="7867788" y="893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17"/>
          <p:cNvSpPr/>
          <p:nvPr/>
        </p:nvSpPr>
        <p:spPr>
          <a:xfrm rot="10800000">
            <a:off x="7977986" y="165600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17"/>
          <p:cNvSpPr/>
          <p:nvPr/>
        </p:nvSpPr>
        <p:spPr>
          <a:xfrm rot="10800000">
            <a:off x="8529436" y="4627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0000" y="40715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8"/>
          <p:cNvSpPr/>
          <p:nvPr/>
        </p:nvSpPr>
        <p:spPr>
          <a:xfrm rot="10800000" flipH="1">
            <a:off x="8128438"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125;p18"/>
          <p:cNvSpPr/>
          <p:nvPr/>
        </p:nvSpPr>
        <p:spPr>
          <a:xfrm rot="10800000" flipH="1">
            <a:off x="8377601"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18"/>
          <p:cNvSpPr/>
          <p:nvPr/>
        </p:nvSpPr>
        <p:spPr>
          <a:xfrm rot="10800000" flipH="1">
            <a:off x="8508297"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18"/>
          <p:cNvSpPr/>
          <p:nvPr/>
        </p:nvSpPr>
        <p:spPr>
          <a:xfrm rot="5400000" flipH="1">
            <a:off x="8290887" y="46361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 name="Google Shape;128;p18"/>
          <p:cNvSpPr/>
          <p:nvPr/>
        </p:nvSpPr>
        <p:spPr>
          <a:xfrm flipH="1">
            <a:off x="8608162"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 name="Google Shape;129;p18"/>
          <p:cNvSpPr/>
          <p:nvPr/>
        </p:nvSpPr>
        <p:spPr>
          <a:xfrm rot="10800000">
            <a:off x="-2" y="385182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0" name="Google Shape;130;p18"/>
          <p:cNvSpPr/>
          <p:nvPr/>
        </p:nvSpPr>
        <p:spPr>
          <a:xfrm rot="10800000" flipH="1">
            <a:off x="5672"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1" name="Google Shape;131;p18"/>
          <p:cNvSpPr/>
          <p:nvPr/>
        </p:nvSpPr>
        <p:spPr>
          <a:xfrm rot="-5400000" flipH="1">
            <a:off x="390749" y="-287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2" name="Google Shape;132;p18"/>
          <p:cNvSpPr/>
          <p:nvPr/>
        </p:nvSpPr>
        <p:spPr>
          <a:xfrm rot="10800000" flipH="1">
            <a:off x="8074"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 name="Google Shape;133;p18"/>
          <p:cNvSpPr/>
          <p:nvPr/>
        </p:nvSpPr>
        <p:spPr>
          <a:xfrm rot="10800000" flipH="1">
            <a:off x="61638" y="18380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9"/>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37" name="Google Shape;137;p19"/>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 name="Google Shape;138;p19"/>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9" name="Google Shape;139;p19"/>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0" name="Google Shape;140;p19"/>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1" name="Google Shape;141;p19"/>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44" name="Google Shape;144;p20"/>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 name="Google Shape;145;p20"/>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6" name="Google Shape;146;p20"/>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0" name="Google Shape;150;p20"/>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1" name="Google Shape;151;p20"/>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152;p20"/>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3" name="Google Shape;153;p20"/>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4" name="Google Shape;154;p20"/>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5" name="Google Shape;155;p20"/>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6" name="Google Shape;156;p20"/>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7" name="Google Shape;157;p20"/>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0"/>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rgbClr val="3B3B3B"/>
                </a:solidFill>
                <a:highlight>
                  <a:schemeClr val="accent1"/>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21"/>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1"/>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21"/>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21"/>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21"/>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21"/>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1"/>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21"/>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9" name="Google Shape;169;p21"/>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0" name="Google Shape;170;p21"/>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1" name="Google Shape;171;p21"/>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1"/>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5"/>
        <p:cNvGrpSpPr/>
        <p:nvPr/>
      </p:nvGrpSpPr>
      <p:grpSpPr>
        <a:xfrm>
          <a:off x="0" y="0"/>
          <a:ext cx="0" cy="0"/>
          <a:chOff x="0" y="0"/>
          <a:chExt cx="0" cy="0"/>
        </a:xfrm>
      </p:grpSpPr>
      <p:sp>
        <p:nvSpPr>
          <p:cNvPr id="176" name="Google Shape;176;p23"/>
          <p:cNvSpPr txBox="1">
            <a:spLocks noGrp="1"/>
          </p:cNvSpPr>
          <p:nvPr>
            <p:ph type="title" hasCustomPrompt="1"/>
          </p:nvPr>
        </p:nvSpPr>
        <p:spPr>
          <a:xfrm>
            <a:off x="1924175" y="1458900"/>
            <a:ext cx="5295600" cy="1754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dk2"/>
                </a:solidFill>
                <a:highlight>
                  <a:schemeClr val="accen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7" name="Google Shape;177;p23"/>
          <p:cNvSpPr txBox="1">
            <a:spLocks noGrp="1"/>
          </p:cNvSpPr>
          <p:nvPr>
            <p:ph type="subTitle" idx="1"/>
          </p:nvPr>
        </p:nvSpPr>
        <p:spPr>
          <a:xfrm>
            <a:off x="1924175" y="3168025"/>
            <a:ext cx="5295600" cy="4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23"/>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9" name="Google Shape;179;p23"/>
          <p:cNvSpPr/>
          <p:nvPr/>
        </p:nvSpPr>
        <p:spPr>
          <a:xfrm rot="10800000">
            <a:off x="7867788" y="239431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0" name="Google Shape;180;p23"/>
          <p:cNvSpPr/>
          <p:nvPr/>
        </p:nvSpPr>
        <p:spPr>
          <a:xfrm flipH="1">
            <a:off x="7977986" y="245685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1" name="Google Shape;181;p23"/>
          <p:cNvSpPr/>
          <p:nvPr/>
        </p:nvSpPr>
        <p:spPr>
          <a:xfrm rot="-5400000" flipH="1">
            <a:off x="7604886" y="3611750"/>
            <a:ext cx="590100" cy="24927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2" name="Google Shape;182;p23"/>
          <p:cNvSpPr/>
          <p:nvPr/>
        </p:nvSpPr>
        <p:spPr>
          <a:xfrm flipH="1">
            <a:off x="7409052" y="3670650"/>
            <a:ext cx="1098000" cy="8955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3" name="Google Shape;183;p23"/>
          <p:cNvSpPr/>
          <p:nvPr/>
        </p:nvSpPr>
        <p:spPr>
          <a:xfrm flipH="1">
            <a:off x="8624686" y="391602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4" name="Google Shape;184;p23"/>
          <p:cNvSpPr/>
          <p:nvPr/>
        </p:nvSpPr>
        <p:spPr>
          <a:xfrm flipH="1">
            <a:off x="-2182" y="1482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 name="Google Shape;185;p23"/>
          <p:cNvSpPr/>
          <p:nvPr/>
        </p:nvSpPr>
        <p:spPr>
          <a:xfrm>
            <a:off x="3492" y="1480256"/>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6" name="Google Shape;186;p23"/>
          <p:cNvSpPr/>
          <p:nvPr/>
        </p:nvSpPr>
        <p:spPr>
          <a:xfrm rot="5400000" flipH="1">
            <a:off x="945150" y="-959845"/>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7" name="Google Shape;187;p23"/>
          <p:cNvSpPr/>
          <p:nvPr/>
        </p:nvSpPr>
        <p:spPr>
          <a:xfrm rot="10800000" flipH="1">
            <a:off x="642824" y="587030"/>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8" name="Google Shape;188;p23"/>
          <p:cNvSpPr/>
          <p:nvPr/>
        </p:nvSpPr>
        <p:spPr>
          <a:xfrm rot="10800000" flipH="1">
            <a:off x="71894" y="783850"/>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25"/>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25"/>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25"/>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25"/>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25"/>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 name="Google Shape;197;p25"/>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8" name="Google Shape;198;p25"/>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25"/>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0" name="Google Shape;200;p25"/>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1" name="Google Shape;201;p25"/>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25"/>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25"/>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25"/>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5" name="Google Shape;205;p25"/>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6" name="Google Shape;206;p25"/>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7" name="Google Shape;207;p25"/>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8" name="Google Shape;208;p25"/>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9" name="Google Shape;209;p25"/>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0" name="Google Shape;210;p25"/>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1" name="Google Shape;211;p25"/>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2" name="Google Shape;212;p25"/>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3" name="Google Shape;213;p25"/>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2290025" y="334276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6" name="Google Shape;216;p26"/>
          <p:cNvSpPr txBox="1">
            <a:spLocks noGrp="1"/>
          </p:cNvSpPr>
          <p:nvPr>
            <p:ph type="subTitle" idx="1"/>
          </p:nvPr>
        </p:nvSpPr>
        <p:spPr>
          <a:xfrm>
            <a:off x="1998050" y="1345050"/>
            <a:ext cx="51480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17" name="Google Shape;217;p26"/>
          <p:cNvSpPr/>
          <p:nvPr/>
        </p:nvSpPr>
        <p:spPr>
          <a:xfrm flipH="1">
            <a:off x="-16725" y="117385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8" name="Google Shape;218;p26"/>
          <p:cNvSpPr/>
          <p:nvPr/>
        </p:nvSpPr>
        <p:spPr>
          <a:xfrm flipH="1">
            <a:off x="-11051" y="2461506"/>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9" name="Google Shape;219;p26"/>
          <p:cNvSpPr/>
          <p:nvPr/>
        </p:nvSpPr>
        <p:spPr>
          <a:xfrm>
            <a:off x="-11051" y="117158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0" name="Google Shape;220;p26"/>
          <p:cNvSpPr/>
          <p:nvPr/>
        </p:nvSpPr>
        <p:spPr>
          <a:xfrm rot="10800000" flipH="1">
            <a:off x="704051" y="19343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1" name="Google Shape;221;p26"/>
          <p:cNvSpPr/>
          <p:nvPr/>
        </p:nvSpPr>
        <p:spPr>
          <a:xfrm rot="5400000" flipH="1">
            <a:off x="940351" y="-951300"/>
            <a:ext cx="590100" cy="24927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2" name="Google Shape;222;p26"/>
          <p:cNvSpPr/>
          <p:nvPr/>
        </p:nvSpPr>
        <p:spPr>
          <a:xfrm rot="10800000" flipH="1">
            <a:off x="628275" y="586875"/>
            <a:ext cx="1098000" cy="5847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3" name="Google Shape;223;p26"/>
          <p:cNvSpPr/>
          <p:nvPr/>
        </p:nvSpPr>
        <p:spPr>
          <a:xfrm rot="10800000">
            <a:off x="7402137" y="451717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4" name="Google Shape;224;p26"/>
          <p:cNvSpPr/>
          <p:nvPr/>
        </p:nvSpPr>
        <p:spPr>
          <a:xfrm>
            <a:off x="7848119" y="148552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5" name="Google Shape;225;p26"/>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6" name="Google Shape;226;p26"/>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7" name="Google Shape;227;p26"/>
          <p:cNvSpPr/>
          <p:nvPr/>
        </p:nvSpPr>
        <p:spPr>
          <a:xfrm rot="-5400000">
            <a:off x="8267287" y="4284225"/>
            <a:ext cx="1098000" cy="6459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8" name="Google Shape;228;p26"/>
          <p:cNvSpPr/>
          <p:nvPr/>
        </p:nvSpPr>
        <p:spPr>
          <a:xfrm flipH="1">
            <a:off x="7853245"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9" name="Google Shape;229;p26"/>
          <p:cNvSpPr/>
          <p:nvPr/>
        </p:nvSpPr>
        <p:spPr>
          <a:xfrm rot="10800000">
            <a:off x="8610143" y="292324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0" name="Google Shape;230;p26"/>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1"/>
        <p:cNvGrpSpPr/>
        <p:nvPr/>
      </p:nvGrpSpPr>
      <p:grpSpPr>
        <a:xfrm>
          <a:off x="0" y="0"/>
          <a:ext cx="0" cy="0"/>
          <a:chOff x="0" y="0"/>
          <a:chExt cx="0" cy="0"/>
        </a:xfrm>
      </p:grpSpPr>
      <p:sp>
        <p:nvSpPr>
          <p:cNvPr id="232" name="Google Shape;232;p27"/>
          <p:cNvSpPr txBox="1">
            <a:spLocks noGrp="1"/>
          </p:cNvSpPr>
          <p:nvPr>
            <p:ph type="subTitle" idx="1"/>
          </p:nvPr>
        </p:nvSpPr>
        <p:spPr>
          <a:xfrm>
            <a:off x="2786250" y="2747800"/>
            <a:ext cx="35715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7"/>
          <p:cNvSpPr txBox="1">
            <a:spLocks noGrp="1"/>
          </p:cNvSpPr>
          <p:nvPr>
            <p:ph type="title"/>
          </p:nvPr>
        </p:nvSpPr>
        <p:spPr>
          <a:xfrm>
            <a:off x="720000" y="40847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7"/>
          <p:cNvSpPr/>
          <p:nvPr/>
        </p:nvSpPr>
        <p:spPr>
          <a:xfrm flipH="1">
            <a:off x="8093650"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5" name="Google Shape;235;p27"/>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6" name="Google Shape;236;p27"/>
          <p:cNvSpPr/>
          <p:nvPr/>
        </p:nvSpPr>
        <p:spPr>
          <a:xfrm rot="10800000" flipH="1">
            <a:off x="7867788" y="2574969"/>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7" name="Google Shape;237;p27"/>
          <p:cNvSpPr/>
          <p:nvPr/>
        </p:nvSpPr>
        <p:spPr>
          <a:xfrm flipH="1">
            <a:off x="8507086" y="2284575"/>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8" name="Google Shape;238;p27"/>
          <p:cNvSpPr/>
          <p:nvPr/>
        </p:nvSpPr>
        <p:spPr>
          <a:xfrm rot="10800000">
            <a:off x="7867788"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9" name="Google Shape;239;p27"/>
          <p:cNvSpPr/>
          <p:nvPr/>
        </p:nvSpPr>
        <p:spPr>
          <a:xfrm flipH="1">
            <a:off x="797798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0" name="Google Shape;240;p27"/>
          <p:cNvSpPr/>
          <p:nvPr/>
        </p:nvSpPr>
        <p:spPr>
          <a:xfrm rot="10800000" flipH="1">
            <a:off x="8500587"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1" name="Google Shape;241;p27"/>
          <p:cNvSpPr/>
          <p:nvPr/>
        </p:nvSpPr>
        <p:spPr>
          <a:xfrm rot="10800000">
            <a:off x="-2182" y="127685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2" name="Google Shape;242;p27"/>
          <p:cNvSpPr/>
          <p:nvPr/>
        </p:nvSpPr>
        <p:spPr>
          <a:xfrm rot="10800000">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3" name="Google Shape;243;p27"/>
          <p:cNvSpPr/>
          <p:nvPr/>
        </p:nvSpPr>
        <p:spPr>
          <a:xfrm rot="10800000" flipH="1">
            <a:off x="3492" y="128992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4" name="Google Shape;244;p27"/>
          <p:cNvSpPr/>
          <p:nvPr/>
        </p:nvSpPr>
        <p:spPr>
          <a:xfrm>
            <a:off x="71894"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5" name="Google Shape;245;p27"/>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6" name="Google Shape;246;p27"/>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7" name="Google Shape;247;p27"/>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48"/>
        <p:cNvGrpSpPr/>
        <p:nvPr/>
      </p:nvGrpSpPr>
      <p:grpSpPr>
        <a:xfrm>
          <a:off x="0" y="0"/>
          <a:ext cx="0" cy="0"/>
          <a:chOff x="0" y="0"/>
          <a:chExt cx="0" cy="0"/>
        </a:xfrm>
      </p:grpSpPr>
      <p:sp>
        <p:nvSpPr>
          <p:cNvPr id="249" name="Google Shape;249;p28"/>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0" name="Google Shape;250;p28"/>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8"/>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2" name="Google Shape;252;p28"/>
          <p:cNvSpPr txBox="1">
            <a:spLocks noGrp="1"/>
          </p:cNvSpPr>
          <p:nvPr>
            <p:ph type="subTitle" idx="1"/>
          </p:nvPr>
        </p:nvSpPr>
        <p:spPr>
          <a:xfrm>
            <a:off x="4681025" y="1827375"/>
            <a:ext cx="2473800" cy="14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8"/>
          <p:cNvSpPr txBox="1">
            <a:spLocks noGrp="1"/>
          </p:cNvSpPr>
          <p:nvPr>
            <p:ph type="title"/>
          </p:nvPr>
        </p:nvSpPr>
        <p:spPr>
          <a:xfrm>
            <a:off x="1989163" y="2285400"/>
            <a:ext cx="247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8"/>
          <p:cNvSpPr/>
          <p:nvPr/>
        </p:nvSpPr>
        <p:spPr>
          <a:xfrm rot="10800000" flipH="1">
            <a:off x="8128438"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8"/>
          <p:cNvSpPr/>
          <p:nvPr/>
        </p:nvSpPr>
        <p:spPr>
          <a:xfrm rot="10800000" flipH="1">
            <a:off x="8377601" y="96828"/>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8"/>
          <p:cNvSpPr/>
          <p:nvPr/>
        </p:nvSpPr>
        <p:spPr>
          <a:xfrm rot="10800000" flipH="1">
            <a:off x="8508297" y="127437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7" name="Google Shape;257;p28"/>
          <p:cNvSpPr/>
          <p:nvPr/>
        </p:nvSpPr>
        <p:spPr>
          <a:xfrm rot="-5400000">
            <a:off x="8331400" y="4322787"/>
            <a:ext cx="11052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8" name="Google Shape;258;p28"/>
          <p:cNvSpPr/>
          <p:nvPr/>
        </p:nvSpPr>
        <p:spPr>
          <a:xfrm>
            <a:off x="8107412" y="3425400"/>
            <a:ext cx="543900" cy="1718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9" name="Google Shape;259;p28"/>
          <p:cNvSpPr/>
          <p:nvPr/>
        </p:nvSpPr>
        <p:spPr>
          <a:xfrm>
            <a:off x="-2" y="27687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0" name="Google Shape;260;p28"/>
          <p:cNvSpPr/>
          <p:nvPr/>
        </p:nvSpPr>
        <p:spPr>
          <a:xfrm flipH="1">
            <a:off x="5124" y="2766500"/>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1" name="Google Shape;261;p28"/>
          <p:cNvSpPr/>
          <p:nvPr/>
        </p:nvSpPr>
        <p:spPr>
          <a:xfrm rot="5400000">
            <a:off x="28799" y="-287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2" name="Google Shape;262;p28"/>
          <p:cNvSpPr/>
          <p:nvPr/>
        </p:nvSpPr>
        <p:spPr>
          <a:xfrm rot="10800000">
            <a:off x="346074"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3" name="Google Shape;263;p28"/>
          <p:cNvSpPr/>
          <p:nvPr/>
        </p:nvSpPr>
        <p:spPr>
          <a:xfrm rot="10800000">
            <a:off x="399609" y="18380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4" name="Google Shape;264;p28"/>
          <p:cNvSpPr/>
          <p:nvPr/>
        </p:nvSpPr>
        <p:spPr>
          <a:xfrm rot="10800000" flipH="1">
            <a:off x="8012988" y="21467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265"/>
        <p:cNvGrpSpPr/>
        <p:nvPr/>
      </p:nvGrpSpPr>
      <p:grpSpPr>
        <a:xfrm>
          <a:off x="0" y="0"/>
          <a:ext cx="0" cy="0"/>
          <a:chOff x="0" y="0"/>
          <a:chExt cx="0" cy="0"/>
        </a:xfrm>
      </p:grpSpPr>
      <p:sp>
        <p:nvSpPr>
          <p:cNvPr id="266" name="Google Shape;266;p29"/>
          <p:cNvSpPr txBox="1">
            <a:spLocks noGrp="1"/>
          </p:cNvSpPr>
          <p:nvPr>
            <p:ph type="subTitle" idx="1"/>
          </p:nvPr>
        </p:nvSpPr>
        <p:spPr>
          <a:xfrm>
            <a:off x="1462500" y="3872325"/>
            <a:ext cx="6219000" cy="73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9"/>
          <p:cNvSpPr txBox="1">
            <a:spLocks noGrp="1"/>
          </p:cNvSpPr>
          <p:nvPr>
            <p:ph type="title"/>
          </p:nvPr>
        </p:nvSpPr>
        <p:spPr>
          <a:xfrm>
            <a:off x="720000" y="40847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 name="Google Shape;268;p29"/>
          <p:cNvSpPr/>
          <p:nvPr/>
        </p:nvSpPr>
        <p:spPr>
          <a:xfrm rot="10800000">
            <a:off x="-14700"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9" name="Google Shape;269;p29"/>
          <p:cNvSpPr/>
          <p:nvPr/>
        </p:nvSpPr>
        <p:spPr>
          <a:xfrm rot="5400000">
            <a:off x="-238421" y="229500"/>
            <a:ext cx="10980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0" name="Google Shape;270;p29"/>
          <p:cNvSpPr/>
          <p:nvPr/>
        </p:nvSpPr>
        <p:spPr>
          <a:xfrm rot="10800000" flipH="1">
            <a:off x="-9026"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1" name="Google Shape;271;p29"/>
          <p:cNvSpPr/>
          <p:nvPr/>
        </p:nvSpPr>
        <p:spPr>
          <a:xfrm>
            <a:off x="70607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2" name="Google Shape;272;p29"/>
          <p:cNvSpPr/>
          <p:nvPr/>
        </p:nvSpPr>
        <p:spPr>
          <a:xfrm rot="10800000">
            <a:off x="-14450"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3" name="Google Shape;273;p29"/>
          <p:cNvSpPr/>
          <p:nvPr/>
        </p:nvSpPr>
        <p:spPr>
          <a:xfrm flipH="1">
            <a:off x="7480362" y="-3025"/>
            <a:ext cx="1098000" cy="639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 name="Google Shape;274;p29"/>
          <p:cNvSpPr/>
          <p:nvPr/>
        </p:nvSpPr>
        <p:spPr>
          <a:xfrm rot="-5400000" flipH="1">
            <a:off x="8269312" y="223025"/>
            <a:ext cx="1098000" cy="6459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 name="Google Shape;275;p29"/>
          <p:cNvSpPr/>
          <p:nvPr/>
        </p:nvSpPr>
        <p:spPr>
          <a:xfrm flipH="1">
            <a:off x="6878618" y="898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 name="Google Shape;276;p29"/>
          <p:cNvSpPr/>
          <p:nvPr/>
        </p:nvSpPr>
        <p:spPr>
          <a:xfrm rot="-5400000" flipH="1">
            <a:off x="8292225" y="4290300"/>
            <a:ext cx="501900" cy="12177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 name="Google Shape;277;p29"/>
          <p:cNvSpPr/>
          <p:nvPr/>
        </p:nvSpPr>
        <p:spPr>
          <a:xfrm flipH="1">
            <a:off x="8612168" y="12402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9"/>
          <p:cNvSpPr/>
          <p:nvPr/>
        </p:nvSpPr>
        <p:spPr>
          <a:xfrm rot="10800000">
            <a:off x="-8701" y="2371711"/>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9"/>
          <p:cNvSpPr/>
          <p:nvPr/>
        </p:nvSpPr>
        <p:spPr>
          <a:xfrm rot="10800000">
            <a:off x="-3027" y="1094855"/>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9"/>
          <p:cNvSpPr/>
          <p:nvPr/>
        </p:nvSpPr>
        <p:spPr>
          <a:xfrm rot="10800000" flipH="1">
            <a:off x="-3027" y="2384780"/>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9"/>
          <p:cNvSpPr/>
          <p:nvPr/>
        </p:nvSpPr>
        <p:spPr>
          <a:xfrm>
            <a:off x="65375" y="1770086"/>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9"/>
          <p:cNvSpPr/>
          <p:nvPr/>
        </p:nvSpPr>
        <p:spPr>
          <a:xfrm rot="10800000" flipH="1">
            <a:off x="7862662" y="3356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9"/>
          <p:cNvSpPr/>
          <p:nvPr/>
        </p:nvSpPr>
        <p:spPr>
          <a:xfrm rot="10800000">
            <a:off x="7867788" y="33695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9"/>
          <p:cNvSpPr/>
          <p:nvPr/>
        </p:nvSpPr>
        <p:spPr>
          <a:xfrm flipH="1">
            <a:off x="7977986" y="34321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85"/>
        <p:cNvGrpSpPr/>
        <p:nvPr/>
      </p:nvGrpSpPr>
      <p:grpSpPr>
        <a:xfrm>
          <a:off x="0" y="0"/>
          <a:ext cx="0" cy="0"/>
          <a:chOff x="0" y="0"/>
          <a:chExt cx="0" cy="0"/>
        </a:xfrm>
      </p:grpSpPr>
      <p:sp>
        <p:nvSpPr>
          <p:cNvPr id="286" name="Google Shape;286;p30"/>
          <p:cNvSpPr txBox="1">
            <a:spLocks noGrp="1"/>
          </p:cNvSpPr>
          <p:nvPr>
            <p:ph type="subTitle" idx="1"/>
          </p:nvPr>
        </p:nvSpPr>
        <p:spPr>
          <a:xfrm>
            <a:off x="1998950" y="2620475"/>
            <a:ext cx="2739600" cy="124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30"/>
          <p:cNvSpPr txBox="1">
            <a:spLocks noGrp="1"/>
          </p:cNvSpPr>
          <p:nvPr>
            <p:ph type="title"/>
          </p:nvPr>
        </p:nvSpPr>
        <p:spPr>
          <a:xfrm>
            <a:off x="1910900" y="1333050"/>
            <a:ext cx="2915700" cy="136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8" name="Google Shape;288;p3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 name="Google Shape;289;p30"/>
          <p:cNvSpPr/>
          <p:nvPr/>
        </p:nvSpPr>
        <p:spPr>
          <a:xfrm rot="10800000" flipH="1">
            <a:off x="-216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 name="Google Shape;290;p30"/>
          <p:cNvSpPr/>
          <p:nvPr/>
        </p:nvSpPr>
        <p:spPr>
          <a:xfrm rot="10800000" flipH="1">
            <a:off x="2963"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 name="Google Shape;291;p30"/>
          <p:cNvSpPr/>
          <p:nvPr/>
        </p:nvSpPr>
        <p:spPr>
          <a:xfrm rot="10800000">
            <a:off x="2963"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2" name="Google Shape;292;p30"/>
          <p:cNvSpPr/>
          <p:nvPr/>
        </p:nvSpPr>
        <p:spPr>
          <a:xfrm flipH="1">
            <a:off x="113161"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3" name="Google Shape;293;p3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4" name="Google Shape;294;p30"/>
          <p:cNvSpPr/>
          <p:nvPr/>
        </p:nvSpPr>
        <p:spPr>
          <a:xfrm rot="10800000">
            <a:off x="-218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5" name="Google Shape;295;p30"/>
          <p:cNvSpPr/>
          <p:nvPr/>
        </p:nvSpPr>
        <p:spPr>
          <a:xfrm rot="10800000">
            <a:off x="3492"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6" name="Google Shape;296;p30"/>
          <p:cNvSpPr/>
          <p:nvPr/>
        </p:nvSpPr>
        <p:spPr>
          <a:xfrm rot="10800000" flipH="1">
            <a:off x="3492"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7" name="Google Shape;297;p30"/>
          <p:cNvSpPr/>
          <p:nvPr/>
        </p:nvSpPr>
        <p:spPr>
          <a:xfrm>
            <a:off x="71894"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8" name="Google Shape;298;p30"/>
          <p:cNvSpPr/>
          <p:nvPr/>
        </p:nvSpPr>
        <p:spPr>
          <a:xfrm>
            <a:off x="783870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9" name="Google Shape;299;p30"/>
          <p:cNvSpPr/>
          <p:nvPr/>
        </p:nvSpPr>
        <p:spPr>
          <a:xfrm rot="10800000">
            <a:off x="7194163"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0"/>
        <p:cNvGrpSpPr/>
        <p:nvPr/>
      </p:nvGrpSpPr>
      <p:grpSpPr>
        <a:xfrm>
          <a:off x="0" y="0"/>
          <a:ext cx="0" cy="0"/>
          <a:chOff x="0" y="0"/>
          <a:chExt cx="0" cy="0"/>
        </a:xfrm>
      </p:grpSpPr>
      <p:sp>
        <p:nvSpPr>
          <p:cNvPr id="301" name="Google Shape;301;p31"/>
          <p:cNvSpPr txBox="1">
            <a:spLocks noGrp="1"/>
          </p:cNvSpPr>
          <p:nvPr>
            <p:ph type="subTitle" idx="1"/>
          </p:nvPr>
        </p:nvSpPr>
        <p:spPr>
          <a:xfrm>
            <a:off x="3691175" y="15898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2" name="Google Shape;302;p31"/>
          <p:cNvSpPr txBox="1">
            <a:spLocks noGrp="1"/>
          </p:cNvSpPr>
          <p:nvPr>
            <p:ph type="subTitle" idx="2"/>
          </p:nvPr>
        </p:nvSpPr>
        <p:spPr>
          <a:xfrm>
            <a:off x="2110415" y="30520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3" name="Google Shape;303;p31"/>
          <p:cNvSpPr txBox="1">
            <a:spLocks noGrp="1"/>
          </p:cNvSpPr>
          <p:nvPr>
            <p:ph type="subTitle" idx="3"/>
          </p:nvPr>
        </p:nvSpPr>
        <p:spPr>
          <a:xfrm>
            <a:off x="3691175" y="20484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31"/>
          <p:cNvSpPr txBox="1">
            <a:spLocks noGrp="1"/>
          </p:cNvSpPr>
          <p:nvPr>
            <p:ph type="subTitle" idx="4"/>
          </p:nvPr>
        </p:nvSpPr>
        <p:spPr>
          <a:xfrm>
            <a:off x="2110413" y="3510725"/>
            <a:ext cx="3342000" cy="50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31"/>
          <p:cNvSpPr txBox="1">
            <a:spLocks noGrp="1"/>
          </p:cNvSpPr>
          <p:nvPr>
            <p:ph type="title"/>
          </p:nvPr>
        </p:nvSpPr>
        <p:spPr>
          <a:xfrm>
            <a:off x="720000" y="405742"/>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6" name="Google Shape;306;p31"/>
          <p:cNvSpPr/>
          <p:nvPr/>
        </p:nvSpPr>
        <p:spPr>
          <a:xfrm>
            <a:off x="7862662" y="8914"/>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7" name="Google Shape;307;p31"/>
          <p:cNvSpPr/>
          <p:nvPr/>
        </p:nvSpPr>
        <p:spPr>
          <a:xfrm rot="-5400000">
            <a:off x="8277783" y="4281639"/>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8" name="Google Shape;308;p31"/>
          <p:cNvSpPr/>
          <p:nvPr/>
        </p:nvSpPr>
        <p:spPr>
          <a:xfrm flipH="1">
            <a:off x="7867788" y="664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9" name="Google Shape;309;p31"/>
          <p:cNvSpPr/>
          <p:nvPr/>
        </p:nvSpPr>
        <p:spPr>
          <a:xfrm rot="10800000">
            <a:off x="7977986" y="769414"/>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0" name="Google Shape;310;p31"/>
          <p:cNvSpPr/>
          <p:nvPr/>
        </p:nvSpPr>
        <p:spPr>
          <a:xfrm>
            <a:off x="7862412" y="450647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1" name="Google Shape;311;p31"/>
          <p:cNvSpPr/>
          <p:nvPr/>
        </p:nvSpPr>
        <p:spPr>
          <a:xfrm rot="10800000" flipH="1">
            <a:off x="559000" y="4514164"/>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2" name="Google Shape;312;p31"/>
          <p:cNvSpPr/>
          <p:nvPr/>
        </p:nvSpPr>
        <p:spPr>
          <a:xfrm rot="5400000" flipH="1">
            <a:off x="-229950" y="4281214"/>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31"/>
          <p:cNvSpPr/>
          <p:nvPr/>
        </p:nvSpPr>
        <p:spPr>
          <a:xfrm rot="10800000" flipH="1">
            <a:off x="1805444" y="4607009"/>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4" name="Google Shape;314;p31"/>
          <p:cNvSpPr/>
          <p:nvPr/>
        </p:nvSpPr>
        <p:spPr>
          <a:xfrm rot="5400000" flipH="1">
            <a:off x="945150" y="-959861"/>
            <a:ext cx="591300"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5" name="Google Shape;315;p31"/>
          <p:cNvSpPr/>
          <p:nvPr/>
        </p:nvSpPr>
        <p:spPr>
          <a:xfrm rot="10800000" flipH="1">
            <a:off x="71894" y="783834"/>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16"/>
        <p:cNvGrpSpPr/>
        <p:nvPr/>
      </p:nvGrpSpPr>
      <p:grpSpPr>
        <a:xfrm>
          <a:off x="0" y="0"/>
          <a:ext cx="0" cy="0"/>
          <a:chOff x="0" y="0"/>
          <a:chExt cx="0" cy="0"/>
        </a:xfrm>
      </p:grpSpPr>
      <p:sp>
        <p:nvSpPr>
          <p:cNvPr id="317" name="Google Shape;317;p32"/>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8" name="Google Shape;318;p32"/>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9" name="Google Shape;319;p32"/>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32"/>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32"/>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32"/>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32"/>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32"/>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5" name="Google Shape;325;p32"/>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6" name="Google Shape;326;p32"/>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7" name="Google Shape;327;p32"/>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32"/>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32"/>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0" name="Google Shape;330;p32"/>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1" name="Google Shape;331;p32"/>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2"/>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3" name="Google Shape;333;p32"/>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720000" y="29282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6" name="Google Shape;336;p33"/>
          <p:cNvSpPr txBox="1">
            <a:spLocks noGrp="1"/>
          </p:cNvSpPr>
          <p:nvPr>
            <p:ph type="subTitle" idx="1"/>
          </p:nvPr>
        </p:nvSpPr>
        <p:spPr>
          <a:xfrm>
            <a:off x="720000" y="35147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3"/>
          <p:cNvSpPr txBox="1">
            <a:spLocks noGrp="1"/>
          </p:cNvSpPr>
          <p:nvPr>
            <p:ph type="title" idx="2"/>
          </p:nvPr>
        </p:nvSpPr>
        <p:spPr>
          <a:xfrm>
            <a:off x="3403800" y="29282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 name="Google Shape;338;p33"/>
          <p:cNvSpPr txBox="1">
            <a:spLocks noGrp="1"/>
          </p:cNvSpPr>
          <p:nvPr>
            <p:ph type="subTitle" idx="3"/>
          </p:nvPr>
        </p:nvSpPr>
        <p:spPr>
          <a:xfrm>
            <a:off x="3403800" y="35147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33"/>
          <p:cNvSpPr txBox="1">
            <a:spLocks noGrp="1"/>
          </p:cNvSpPr>
          <p:nvPr>
            <p:ph type="title" idx="4"/>
          </p:nvPr>
        </p:nvSpPr>
        <p:spPr>
          <a:xfrm>
            <a:off x="6087600" y="29282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0" name="Google Shape;340;p33"/>
          <p:cNvSpPr txBox="1">
            <a:spLocks noGrp="1"/>
          </p:cNvSpPr>
          <p:nvPr>
            <p:ph type="subTitle" idx="5"/>
          </p:nvPr>
        </p:nvSpPr>
        <p:spPr>
          <a:xfrm>
            <a:off x="6087600" y="35147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33"/>
          <p:cNvSpPr txBox="1">
            <a:spLocks noGrp="1"/>
          </p:cNvSpPr>
          <p:nvPr>
            <p:ph type="title" idx="6"/>
          </p:nvPr>
        </p:nvSpPr>
        <p:spPr>
          <a:xfrm>
            <a:off x="720000" y="40715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2" name="Google Shape;342;p33"/>
          <p:cNvSpPr/>
          <p:nvPr/>
        </p:nvSpPr>
        <p:spPr>
          <a:xfrm rot="10800000">
            <a:off x="585687" y="8375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33"/>
          <p:cNvSpPr/>
          <p:nvPr/>
        </p:nvSpPr>
        <p:spPr>
          <a:xfrm rot="10800000">
            <a:off x="85125"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33"/>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33"/>
          <p:cNvSpPr/>
          <p:nvPr/>
        </p:nvSpPr>
        <p:spPr>
          <a:xfrm rot="-5400000">
            <a:off x="789567" y="4228125"/>
            <a:ext cx="478500" cy="1352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33"/>
          <p:cNvSpPr/>
          <p:nvPr/>
        </p:nvSpPr>
        <p:spPr>
          <a:xfrm>
            <a:off x="-1136" y="3425400"/>
            <a:ext cx="543900" cy="1718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33"/>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8" name="Google Shape;348;p33"/>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9" name="Google Shape;349;p33"/>
          <p:cNvSpPr/>
          <p:nvPr/>
        </p:nvSpPr>
        <p:spPr>
          <a:xfrm rot="5400000" flipH="1">
            <a:off x="8289752" y="4636106"/>
            <a:ext cx="478500" cy="536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33"/>
          <p:cNvSpPr/>
          <p:nvPr/>
        </p:nvSpPr>
        <p:spPr>
          <a:xfrm flipH="1">
            <a:off x="8607025" y="4276720"/>
            <a:ext cx="543900" cy="866700"/>
          </a:xfrm>
          <a:prstGeom prst="rect">
            <a:avLst/>
          </a:prstGeom>
          <a:solidFill>
            <a:schemeClr val="l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33"/>
          <p:cNvSpPr/>
          <p:nvPr/>
        </p:nvSpPr>
        <p:spPr>
          <a:xfrm flipH="1">
            <a:off x="7669962" y="468575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52"/>
        <p:cNvGrpSpPr/>
        <p:nvPr/>
      </p:nvGrpSpPr>
      <p:grpSpPr>
        <a:xfrm>
          <a:off x="0" y="0"/>
          <a:ext cx="0" cy="0"/>
          <a:chOff x="0" y="0"/>
          <a:chExt cx="0" cy="0"/>
        </a:xfrm>
      </p:grpSpPr>
      <p:sp>
        <p:nvSpPr>
          <p:cNvPr id="353" name="Google Shape;353;p34"/>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34"/>
          <p:cNvSpPr txBox="1">
            <a:spLocks noGrp="1"/>
          </p:cNvSpPr>
          <p:nvPr>
            <p:ph type="subTitle" idx="1"/>
          </p:nvPr>
        </p:nvSpPr>
        <p:spPr>
          <a:xfrm>
            <a:off x="1325325" y="2958964"/>
            <a:ext cx="1883100" cy="9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34"/>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34"/>
          <p:cNvSpPr txBox="1">
            <a:spLocks noGrp="1"/>
          </p:cNvSpPr>
          <p:nvPr>
            <p:ph type="subTitle" idx="3"/>
          </p:nvPr>
        </p:nvSpPr>
        <p:spPr>
          <a:xfrm>
            <a:off x="3630450" y="2958964"/>
            <a:ext cx="1883100" cy="9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34"/>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34"/>
          <p:cNvSpPr txBox="1">
            <a:spLocks noGrp="1"/>
          </p:cNvSpPr>
          <p:nvPr>
            <p:ph type="subTitle" idx="5"/>
          </p:nvPr>
        </p:nvSpPr>
        <p:spPr>
          <a:xfrm>
            <a:off x="5935575" y="2958964"/>
            <a:ext cx="1883100" cy="9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34"/>
          <p:cNvSpPr txBox="1">
            <a:spLocks noGrp="1"/>
          </p:cNvSpPr>
          <p:nvPr>
            <p:ph type="title" idx="6"/>
          </p:nvPr>
        </p:nvSpPr>
        <p:spPr>
          <a:xfrm>
            <a:off x="720000" y="40715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0" name="Google Shape;360;p34"/>
          <p:cNvSpPr/>
          <p:nvPr/>
        </p:nvSpPr>
        <p:spPr>
          <a:xfrm rot="5400000">
            <a:off x="17725"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1" name="Google Shape;361;p34"/>
          <p:cNvSpPr/>
          <p:nvPr/>
        </p:nvSpPr>
        <p:spPr>
          <a:xfrm rot="10800000">
            <a:off x="335000"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2" name="Google Shape;362;p34"/>
          <p:cNvSpPr/>
          <p:nvPr/>
        </p:nvSpPr>
        <p:spPr>
          <a:xfrm rot="10800000">
            <a:off x="38853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3" name="Google Shape;363;p34"/>
          <p:cNvSpPr/>
          <p:nvPr/>
        </p:nvSpPr>
        <p:spPr>
          <a:xfrm rot="10800000">
            <a:off x="-16725"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34"/>
          <p:cNvSpPr/>
          <p:nvPr/>
        </p:nvSpPr>
        <p:spPr>
          <a:xfrm rot="10800000" flipH="1">
            <a:off x="-11051"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5" name="Google Shape;365;p34"/>
          <p:cNvSpPr/>
          <p:nvPr/>
        </p:nvSpPr>
        <p:spPr>
          <a:xfrm rot="10800000">
            <a:off x="739408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34"/>
          <p:cNvSpPr/>
          <p:nvPr/>
        </p:nvSpPr>
        <p:spPr>
          <a:xfrm>
            <a:off x="7845195"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34"/>
          <p:cNvSpPr/>
          <p:nvPr/>
        </p:nvSpPr>
        <p:spPr>
          <a:xfrm rot="10800000">
            <a:off x="8484612"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Google Shape;368;p34"/>
          <p:cNvSpPr/>
          <p:nvPr/>
        </p:nvSpPr>
        <p:spPr>
          <a:xfrm rot="-5400000">
            <a:off x="825923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34"/>
          <p:cNvSpPr/>
          <p:nvPr/>
        </p:nvSpPr>
        <p:spPr>
          <a:xfrm rot="10800000">
            <a:off x="8602093"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34"/>
          <p:cNvSpPr/>
          <p:nvPr/>
        </p:nvSpPr>
        <p:spPr>
          <a:xfrm>
            <a:off x="785461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71"/>
        <p:cNvGrpSpPr/>
        <p:nvPr/>
      </p:nvGrpSpPr>
      <p:grpSpPr>
        <a:xfrm>
          <a:off x="0" y="0"/>
          <a:ext cx="0" cy="0"/>
          <a:chOff x="0" y="0"/>
          <a:chExt cx="0" cy="0"/>
        </a:xfrm>
      </p:grpSpPr>
      <p:sp>
        <p:nvSpPr>
          <p:cNvPr id="372" name="Google Shape;372;p35"/>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35"/>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35"/>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35"/>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35"/>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7" name="Google Shape;377;p35"/>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35"/>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35"/>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35"/>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1" name="Google Shape;381;p35"/>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2" name="Google Shape;382;p35"/>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3" name="Google Shape;383;p35"/>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4" name="Google Shape;384;p35"/>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5" name="Google Shape;385;p35"/>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35"/>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7" name="Google Shape;387;p35"/>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8" name="Google Shape;388;p35"/>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Google Shape;389;p35"/>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0" name="Google Shape;390;p35"/>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1" name="Google Shape;391;p35"/>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35"/>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393"/>
        <p:cNvGrpSpPr/>
        <p:nvPr/>
      </p:nvGrpSpPr>
      <p:grpSpPr>
        <a:xfrm>
          <a:off x="0" y="0"/>
          <a:ext cx="0" cy="0"/>
          <a:chOff x="0" y="0"/>
          <a:chExt cx="0" cy="0"/>
        </a:xfrm>
      </p:grpSpPr>
      <p:sp>
        <p:nvSpPr>
          <p:cNvPr id="394" name="Google Shape;394;p36"/>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5" name="Google Shape;395;p36"/>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6" name="Google Shape;396;p36"/>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7" name="Google Shape;397;p36"/>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8" name="Google Shape;398;p36"/>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36"/>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36"/>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36"/>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36"/>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36"/>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36"/>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36"/>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36"/>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7" name="Google Shape;407;p36"/>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8" name="Google Shape;408;p36"/>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9" name="Google Shape;409;p36"/>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0" name="Google Shape;410;p36"/>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1" name="Google Shape;411;p36"/>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2" name="Google Shape;412;p36"/>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3" name="Google Shape;413;p36"/>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4" name="Google Shape;414;p36"/>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36"/>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8" name="Google Shape;418;p37"/>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37"/>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0" name="Google Shape;420;p37"/>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37"/>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2" name="Google Shape;422;p37"/>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37"/>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4" name="Google Shape;424;p37"/>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37"/>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6" name="Google Shape;426;p37"/>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7" name="Google Shape;427;p37"/>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8" name="Google Shape;428;p37"/>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9" name="Google Shape;429;p37"/>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0" name="Google Shape;430;p37"/>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37"/>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37"/>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37"/>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37"/>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37"/>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37"/>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7" name="Google Shape;437;p37"/>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8" name="Google Shape;438;p37"/>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9" name="Google Shape;439;p37"/>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40"/>
        <p:cNvGrpSpPr/>
        <p:nvPr/>
      </p:nvGrpSpPr>
      <p:grpSpPr>
        <a:xfrm>
          <a:off x="0" y="0"/>
          <a:ext cx="0" cy="0"/>
          <a:chOff x="0" y="0"/>
          <a:chExt cx="0" cy="0"/>
        </a:xfrm>
      </p:grpSpPr>
      <p:sp>
        <p:nvSpPr>
          <p:cNvPr id="441" name="Google Shape;441;p38"/>
          <p:cNvSpPr txBox="1">
            <a:spLocks noGrp="1"/>
          </p:cNvSpPr>
          <p:nvPr>
            <p:ph type="title" hasCustomPrompt="1"/>
          </p:nvPr>
        </p:nvSpPr>
        <p:spPr>
          <a:xfrm>
            <a:off x="715100" y="610925"/>
            <a:ext cx="4250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dk2"/>
                </a:solidFill>
                <a:highlight>
                  <a:schemeClr val="accent3"/>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2" name="Google Shape;442;p38"/>
          <p:cNvSpPr txBox="1">
            <a:spLocks noGrp="1"/>
          </p:cNvSpPr>
          <p:nvPr>
            <p:ph type="subTitle" idx="1"/>
          </p:nvPr>
        </p:nvSpPr>
        <p:spPr>
          <a:xfrm>
            <a:off x="715100" y="1405775"/>
            <a:ext cx="4250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3" name="Google Shape;443;p38"/>
          <p:cNvSpPr txBox="1">
            <a:spLocks noGrp="1"/>
          </p:cNvSpPr>
          <p:nvPr>
            <p:ph type="title" idx="2" hasCustomPrompt="1"/>
          </p:nvPr>
        </p:nvSpPr>
        <p:spPr>
          <a:xfrm>
            <a:off x="2446650" y="1989681"/>
            <a:ext cx="4250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dk2"/>
                </a:solidFill>
                <a:highlight>
                  <a:schemeClr val="accent1"/>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4" name="Google Shape;444;p38"/>
          <p:cNvSpPr txBox="1">
            <a:spLocks noGrp="1"/>
          </p:cNvSpPr>
          <p:nvPr>
            <p:ph type="subTitle" idx="3"/>
          </p:nvPr>
        </p:nvSpPr>
        <p:spPr>
          <a:xfrm>
            <a:off x="2446650" y="2784531"/>
            <a:ext cx="4250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5" name="Google Shape;445;p38"/>
          <p:cNvSpPr txBox="1">
            <a:spLocks noGrp="1"/>
          </p:cNvSpPr>
          <p:nvPr>
            <p:ph type="title" idx="4" hasCustomPrompt="1"/>
          </p:nvPr>
        </p:nvSpPr>
        <p:spPr>
          <a:xfrm>
            <a:off x="4178200" y="3368450"/>
            <a:ext cx="4250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dk2"/>
                </a:solidFill>
                <a:highlight>
                  <a:schemeClr val="lt2"/>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6" name="Google Shape;446;p38"/>
          <p:cNvSpPr txBox="1">
            <a:spLocks noGrp="1"/>
          </p:cNvSpPr>
          <p:nvPr>
            <p:ph type="subTitle" idx="5"/>
          </p:nvPr>
        </p:nvSpPr>
        <p:spPr>
          <a:xfrm>
            <a:off x="4178200" y="4163300"/>
            <a:ext cx="4250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38"/>
          <p:cNvSpPr/>
          <p:nvPr/>
        </p:nvSpPr>
        <p:spPr>
          <a:xfrm rot="10800000">
            <a:off x="578768" y="36093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8"/>
          <p:cNvSpPr/>
          <p:nvPr/>
        </p:nvSpPr>
        <p:spPr>
          <a:xfrm rot="10800000">
            <a:off x="78206" y="2868628"/>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8"/>
          <p:cNvSpPr/>
          <p:nvPr/>
        </p:nvSpPr>
        <p:spPr>
          <a:xfrm rot="10800000">
            <a:off x="347710" y="404617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8"/>
          <p:cNvSpPr/>
          <p:nvPr/>
        </p:nvSpPr>
        <p:spPr>
          <a:xfrm rot="5400000" flipH="1">
            <a:off x="8632770" y="1662416"/>
            <a:ext cx="478500" cy="536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8"/>
          <p:cNvSpPr/>
          <p:nvPr/>
        </p:nvSpPr>
        <p:spPr>
          <a:xfrm flipH="1">
            <a:off x="8600095" y="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8"/>
          <p:cNvSpPr/>
          <p:nvPr/>
        </p:nvSpPr>
        <p:spPr>
          <a:xfrm rot="5400000" flipH="1">
            <a:off x="-653701" y="385411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8"/>
          <p:cNvSpPr/>
          <p:nvPr/>
        </p:nvSpPr>
        <p:spPr>
          <a:xfrm rot="5400000" flipH="1">
            <a:off x="8282833"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8"/>
          <p:cNvSpPr/>
          <p:nvPr/>
        </p:nvSpPr>
        <p:spPr>
          <a:xfrm flipH="1">
            <a:off x="8600108" y="3425390"/>
            <a:ext cx="543900" cy="1718100"/>
          </a:xfrm>
          <a:prstGeom prst="rect">
            <a:avLst/>
          </a:prstGeom>
          <a:solidFill>
            <a:schemeClr val="accent1"/>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8"/>
          <p:cNvSpPr/>
          <p:nvPr/>
        </p:nvSpPr>
        <p:spPr>
          <a:xfrm flipH="1">
            <a:off x="8653643"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56"/>
        <p:cNvGrpSpPr/>
        <p:nvPr/>
      </p:nvGrpSpPr>
      <p:grpSpPr>
        <a:xfrm>
          <a:off x="0" y="0"/>
          <a:ext cx="0" cy="0"/>
          <a:chOff x="0" y="0"/>
          <a:chExt cx="0" cy="0"/>
        </a:xfrm>
      </p:grpSpPr>
      <p:sp>
        <p:nvSpPr>
          <p:cNvPr id="457" name="Google Shape;457;p39"/>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8" name="Google Shape;458;p39"/>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59" name="Google Shape;459;p39"/>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9"/>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9"/>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2" name="Google Shape;462;p39"/>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9"/>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9"/>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9"/>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9"/>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9"/>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9"/>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9"/>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9"/>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9"/>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2" name="Google Shape;472;p39"/>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3" name="Google Shape;473;p39"/>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9"/>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5" name="Google Shape;475;p39"/>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9"/>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9"/>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8" name="Google Shape;478;p39"/>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9" name="Google Shape;479;p39"/>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9"/>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9"/>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 sz="1200">
                <a:solidFill>
                  <a:srgbClr val="FFFFFF"/>
                </a:solidFill>
                <a:latin typeface="DM Sans"/>
                <a:ea typeface="DM Sans"/>
                <a:cs typeface="DM Sans"/>
                <a:sym typeface="DM Sans"/>
              </a:rPr>
              <a:t>CREDITS: This presentation template was created by </a:t>
            </a:r>
            <a:r>
              <a:rPr lang="ar"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ar" sz="1200">
                <a:solidFill>
                  <a:srgbClr val="FFFFFF"/>
                </a:solidFill>
                <a:latin typeface="DM Sans"/>
                <a:ea typeface="DM Sans"/>
                <a:cs typeface="DM Sans"/>
                <a:sym typeface="DM Sans"/>
              </a:rPr>
              <a:t>, including icons by </a:t>
            </a:r>
            <a:r>
              <a:rPr lang="ar"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ar" sz="1200">
                <a:solidFill>
                  <a:srgbClr val="FFFFFF"/>
                </a:solidFill>
                <a:latin typeface="DM Sans"/>
                <a:ea typeface="DM Sans"/>
                <a:cs typeface="DM Sans"/>
                <a:sym typeface="DM Sans"/>
              </a:rPr>
              <a:t>and infographics &amp; images by </a:t>
            </a:r>
            <a:r>
              <a:rPr lang="ar"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4" name="Google Shape;484;p40"/>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40"/>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40"/>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40"/>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40"/>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40"/>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40"/>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40"/>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40"/>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40"/>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40"/>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95"/>
        <p:cNvGrpSpPr/>
        <p:nvPr/>
      </p:nvGrpSpPr>
      <p:grpSpPr>
        <a:xfrm>
          <a:off x="0" y="0"/>
          <a:ext cx="0" cy="0"/>
          <a:chOff x="0" y="0"/>
          <a:chExt cx="0" cy="0"/>
        </a:xfrm>
      </p:grpSpPr>
      <p:sp>
        <p:nvSpPr>
          <p:cNvPr id="496" name="Google Shape;496;p41"/>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41"/>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41"/>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41"/>
          <p:cNvSpPr/>
          <p:nvPr/>
        </p:nvSpPr>
        <p:spPr>
          <a:xfrm flipH="1">
            <a:off x="8596311" y="33559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41"/>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41"/>
          <p:cNvSpPr/>
          <p:nvPr/>
        </p:nvSpPr>
        <p:spPr>
          <a:xfrm>
            <a:off x="71894" y="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41"/>
          <p:cNvSpPr/>
          <p:nvPr/>
        </p:nvSpPr>
        <p:spPr>
          <a:xfrm rot="-5400000">
            <a:off x="431511" y="4145939"/>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41"/>
          <p:cNvSpPr/>
          <p:nvPr/>
        </p:nvSpPr>
        <p:spPr>
          <a:xfrm rot="5400000">
            <a:off x="-729925" y="466177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41"/>
          <p:cNvSpPr/>
          <p:nvPr/>
        </p:nvSpPr>
        <p:spPr>
          <a:xfrm flipH="1">
            <a:off x="1690686" y="466177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41"/>
          <p:cNvSpPr/>
          <p:nvPr/>
        </p:nvSpPr>
        <p:spPr>
          <a:xfrm flipH="1">
            <a:off x="-1450" y="535000"/>
            <a:ext cx="645000" cy="4533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506"/>
        <p:cNvGrpSpPr/>
        <p:nvPr/>
      </p:nvGrpSpPr>
      <p:grpSpPr>
        <a:xfrm>
          <a:off x="0" y="0"/>
          <a:ext cx="0" cy="0"/>
          <a:chOff x="0" y="0"/>
          <a:chExt cx="0" cy="0"/>
        </a:xfrm>
      </p:grpSpPr>
      <p:sp>
        <p:nvSpPr>
          <p:cNvPr id="507" name="Google Shape;507;p42"/>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8" name="Google Shape;508;p42"/>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42"/>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42"/>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42"/>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42"/>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42"/>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42"/>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42"/>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42"/>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517"/>
        <p:cNvGrpSpPr/>
        <p:nvPr/>
      </p:nvGrpSpPr>
      <p:grpSpPr>
        <a:xfrm>
          <a:off x="0" y="0"/>
          <a:ext cx="0" cy="0"/>
          <a:chOff x="0" y="0"/>
          <a:chExt cx="0" cy="0"/>
        </a:xfrm>
      </p:grpSpPr>
      <p:sp>
        <p:nvSpPr>
          <p:cNvPr id="518" name="Google Shape;518;p43"/>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9" name="Google Shape;519;p43"/>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43"/>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43"/>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2" name="Google Shape;522;p43"/>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3" name="Google Shape;523;p43"/>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4" name="Google Shape;524;p43"/>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5" name="Google Shape;525;p43"/>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6" name="Google Shape;526;p43"/>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7" name="Google Shape;527;p43"/>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8" name="Google Shape;528;p43"/>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29"/>
        <p:cNvGrpSpPr/>
        <p:nvPr/>
      </p:nvGrpSpPr>
      <p:grpSpPr>
        <a:xfrm>
          <a:off x="0" y="0"/>
          <a:ext cx="0" cy="0"/>
          <a:chOff x="0" y="0"/>
          <a:chExt cx="0" cy="0"/>
        </a:xfrm>
      </p:grpSpPr>
      <p:sp>
        <p:nvSpPr>
          <p:cNvPr id="530" name="Google Shape;530;p44"/>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1" name="Google Shape;531;p44"/>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2" name="Google Shape;532;p44"/>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3" name="Google Shape;533;p44"/>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4" name="Google Shape;534;p44"/>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5" name="Google Shape;535;p44"/>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6" name="Google Shape;536;p44"/>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7" name="Google Shape;537;p44"/>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8" name="Google Shape;538;p44"/>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9" name="Google Shape;539;p44"/>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0" name="Google Shape;540;p44"/>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1" name="Google Shape;541;p44"/>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42"/>
        <p:cNvGrpSpPr/>
        <p:nvPr/>
      </p:nvGrpSpPr>
      <p:grpSpPr>
        <a:xfrm>
          <a:off x="0" y="0"/>
          <a:ext cx="0" cy="0"/>
          <a:chOff x="0" y="0"/>
          <a:chExt cx="0" cy="0"/>
        </a:xfrm>
      </p:grpSpPr>
      <p:sp>
        <p:nvSpPr>
          <p:cNvPr id="543" name="Google Shape;543;p45"/>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45"/>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5" name="Google Shape;545;p45"/>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6" name="Google Shape;546;p45"/>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45"/>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8" name="Google Shape;548;p45"/>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45"/>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0" name="Google Shape;550;p45"/>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1" name="Google Shape;551;p45"/>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2" name="Google Shape;552;p45"/>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3" name="Google Shape;553;p45"/>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4" name="Google Shape;554;p45"/>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55"/>
        <p:cNvGrpSpPr/>
        <p:nvPr/>
      </p:nvGrpSpPr>
      <p:grpSpPr>
        <a:xfrm>
          <a:off x="0" y="0"/>
          <a:ext cx="0" cy="0"/>
          <a:chOff x="0" y="0"/>
          <a:chExt cx="0" cy="0"/>
        </a:xfrm>
      </p:grpSpPr>
      <p:sp>
        <p:nvSpPr>
          <p:cNvPr id="556" name="Google Shape;556;p46"/>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7" name="Google Shape;557;p46"/>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8" name="Google Shape;558;p46"/>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9" name="Google Shape;559;p46"/>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0" name="Google Shape;560;p46"/>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1" name="Google Shape;561;p46"/>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46"/>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46"/>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46"/>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5" name="Google Shape;565;p46"/>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6" name="Google Shape;566;p46"/>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567"/>
        <p:cNvGrpSpPr/>
        <p:nvPr/>
      </p:nvGrpSpPr>
      <p:grpSpPr>
        <a:xfrm>
          <a:off x="0" y="0"/>
          <a:ext cx="0" cy="0"/>
          <a:chOff x="0" y="0"/>
          <a:chExt cx="0" cy="0"/>
        </a:xfrm>
      </p:grpSpPr>
      <p:sp>
        <p:nvSpPr>
          <p:cNvPr id="568" name="Google Shape;568;p47"/>
          <p:cNvSpPr txBox="1">
            <a:spLocks noGrp="1"/>
          </p:cNvSpPr>
          <p:nvPr>
            <p:ph type="title"/>
          </p:nvPr>
        </p:nvSpPr>
        <p:spPr>
          <a:xfrm>
            <a:off x="1304400" y="1414976"/>
            <a:ext cx="6535200" cy="8418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600">
                <a:solidFill>
                  <a:srgbClr val="3B3B3B"/>
                </a:solidFill>
                <a:highlight>
                  <a:schemeClr val="accent1"/>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69" name="Google Shape;569;p47"/>
          <p:cNvSpPr txBox="1">
            <a:spLocks noGrp="1"/>
          </p:cNvSpPr>
          <p:nvPr>
            <p:ph type="subTitle" idx="1"/>
          </p:nvPr>
        </p:nvSpPr>
        <p:spPr>
          <a:xfrm>
            <a:off x="2356350" y="2229751"/>
            <a:ext cx="4431300" cy="177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70" name="Google Shape;570;p47"/>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7"/>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7"/>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7"/>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7"/>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7"/>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7"/>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7"/>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7"/>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7"/>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7"/>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2 1">
  <p:cSld name="CUSTOM_1_1_2">
    <p:spTree>
      <p:nvGrpSpPr>
        <p:cNvPr id="1" name="Shape 581"/>
        <p:cNvGrpSpPr/>
        <p:nvPr/>
      </p:nvGrpSpPr>
      <p:grpSpPr>
        <a:xfrm>
          <a:off x="0" y="0"/>
          <a:ext cx="0" cy="0"/>
          <a:chOff x="0" y="0"/>
          <a:chExt cx="0" cy="0"/>
        </a:xfrm>
      </p:grpSpPr>
      <p:sp>
        <p:nvSpPr>
          <p:cNvPr id="582" name="Google Shape;582;p48"/>
          <p:cNvSpPr txBox="1">
            <a:spLocks noGrp="1"/>
          </p:cNvSpPr>
          <p:nvPr>
            <p:ph type="subTitle" idx="1"/>
          </p:nvPr>
        </p:nvSpPr>
        <p:spPr>
          <a:xfrm>
            <a:off x="1462500" y="3872325"/>
            <a:ext cx="6219000" cy="73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3" name="Google Shape;583;p48"/>
          <p:cNvSpPr txBox="1">
            <a:spLocks noGrp="1"/>
          </p:cNvSpPr>
          <p:nvPr>
            <p:ph type="title"/>
          </p:nvPr>
        </p:nvSpPr>
        <p:spPr>
          <a:xfrm>
            <a:off x="720000" y="408474"/>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84" name="Google Shape;584;p48"/>
          <p:cNvSpPr/>
          <p:nvPr/>
        </p:nvSpPr>
        <p:spPr>
          <a:xfrm rot="10800000">
            <a:off x="-14700"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8"/>
          <p:cNvSpPr/>
          <p:nvPr/>
        </p:nvSpPr>
        <p:spPr>
          <a:xfrm rot="5400000">
            <a:off x="-238421" y="229500"/>
            <a:ext cx="10980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8"/>
          <p:cNvSpPr/>
          <p:nvPr/>
        </p:nvSpPr>
        <p:spPr>
          <a:xfrm rot="10800000" flipH="1">
            <a:off x="-9026"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8"/>
          <p:cNvSpPr/>
          <p:nvPr/>
        </p:nvSpPr>
        <p:spPr>
          <a:xfrm>
            <a:off x="706076" y="39274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8"/>
          <p:cNvSpPr/>
          <p:nvPr/>
        </p:nvSpPr>
        <p:spPr>
          <a:xfrm rot="10800000">
            <a:off x="-14450"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8"/>
          <p:cNvSpPr/>
          <p:nvPr/>
        </p:nvSpPr>
        <p:spPr>
          <a:xfrm flipH="1">
            <a:off x="7480362" y="-3025"/>
            <a:ext cx="1098000" cy="6390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8"/>
          <p:cNvSpPr/>
          <p:nvPr/>
        </p:nvSpPr>
        <p:spPr>
          <a:xfrm rot="-5400000" flipH="1">
            <a:off x="8269312" y="223025"/>
            <a:ext cx="1098000" cy="6459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8"/>
          <p:cNvSpPr/>
          <p:nvPr/>
        </p:nvSpPr>
        <p:spPr>
          <a:xfrm flipH="1">
            <a:off x="6878618" y="89830"/>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8"/>
          <p:cNvSpPr/>
          <p:nvPr/>
        </p:nvSpPr>
        <p:spPr>
          <a:xfrm rot="-5400000" flipH="1">
            <a:off x="8292225" y="4290300"/>
            <a:ext cx="501900" cy="12177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8"/>
          <p:cNvSpPr/>
          <p:nvPr/>
        </p:nvSpPr>
        <p:spPr>
          <a:xfrm flipH="1">
            <a:off x="8612168" y="1240205"/>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8"/>
          <p:cNvSpPr/>
          <p:nvPr/>
        </p:nvSpPr>
        <p:spPr>
          <a:xfrm rot="10800000">
            <a:off x="-8701" y="2371711"/>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8"/>
          <p:cNvSpPr/>
          <p:nvPr/>
        </p:nvSpPr>
        <p:spPr>
          <a:xfrm rot="10800000">
            <a:off x="-3027" y="1094855"/>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8"/>
          <p:cNvSpPr/>
          <p:nvPr/>
        </p:nvSpPr>
        <p:spPr>
          <a:xfrm rot="10800000" flipH="1">
            <a:off x="-3027" y="2384780"/>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8"/>
          <p:cNvSpPr/>
          <p:nvPr/>
        </p:nvSpPr>
        <p:spPr>
          <a:xfrm>
            <a:off x="65375" y="1770086"/>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8"/>
          <p:cNvSpPr/>
          <p:nvPr/>
        </p:nvSpPr>
        <p:spPr>
          <a:xfrm rot="10800000" flipH="1">
            <a:off x="7862662" y="3356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8"/>
          <p:cNvSpPr/>
          <p:nvPr/>
        </p:nvSpPr>
        <p:spPr>
          <a:xfrm rot="10800000">
            <a:off x="7867788" y="33695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8"/>
          <p:cNvSpPr/>
          <p:nvPr/>
        </p:nvSpPr>
        <p:spPr>
          <a:xfrm flipH="1">
            <a:off x="7977986" y="3432125"/>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601"/>
        <p:cNvGrpSpPr/>
        <p:nvPr/>
      </p:nvGrpSpPr>
      <p:grpSpPr>
        <a:xfrm>
          <a:off x="0" y="0"/>
          <a:ext cx="0" cy="0"/>
          <a:chOff x="0" y="0"/>
          <a:chExt cx="0" cy="0"/>
        </a:xfrm>
      </p:grpSpPr>
      <p:sp>
        <p:nvSpPr>
          <p:cNvPr id="602" name="Google Shape;602;p49"/>
          <p:cNvSpPr txBox="1">
            <a:spLocks noGrp="1"/>
          </p:cNvSpPr>
          <p:nvPr>
            <p:ph type="title"/>
          </p:nvPr>
        </p:nvSpPr>
        <p:spPr>
          <a:xfrm>
            <a:off x="2127300" y="1612625"/>
            <a:ext cx="2241300" cy="730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3" name="Google Shape;603;p49"/>
          <p:cNvSpPr txBox="1">
            <a:spLocks noGrp="1"/>
          </p:cNvSpPr>
          <p:nvPr>
            <p:ph type="title" idx="2"/>
          </p:nvPr>
        </p:nvSpPr>
        <p:spPr>
          <a:xfrm>
            <a:off x="1397375" y="1755274"/>
            <a:ext cx="729900" cy="417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00" b="1">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04" name="Google Shape;604;p49"/>
          <p:cNvSpPr txBox="1">
            <a:spLocks noGrp="1"/>
          </p:cNvSpPr>
          <p:nvPr>
            <p:ph type="subTitle" idx="1"/>
          </p:nvPr>
        </p:nvSpPr>
        <p:spPr>
          <a:xfrm>
            <a:off x="2127300" y="2274871"/>
            <a:ext cx="2241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p49"/>
          <p:cNvSpPr txBox="1">
            <a:spLocks noGrp="1"/>
          </p:cNvSpPr>
          <p:nvPr>
            <p:ph type="title" idx="3"/>
          </p:nvPr>
        </p:nvSpPr>
        <p:spPr>
          <a:xfrm>
            <a:off x="5505325" y="1612625"/>
            <a:ext cx="2241300" cy="730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6" name="Google Shape;606;p49"/>
          <p:cNvSpPr txBox="1">
            <a:spLocks noGrp="1"/>
          </p:cNvSpPr>
          <p:nvPr>
            <p:ph type="title" idx="4"/>
          </p:nvPr>
        </p:nvSpPr>
        <p:spPr>
          <a:xfrm>
            <a:off x="4796900" y="1755274"/>
            <a:ext cx="729900" cy="417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00" b="1">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07" name="Google Shape;607;p49"/>
          <p:cNvSpPr txBox="1">
            <a:spLocks noGrp="1"/>
          </p:cNvSpPr>
          <p:nvPr>
            <p:ph type="subTitle" idx="5"/>
          </p:nvPr>
        </p:nvSpPr>
        <p:spPr>
          <a:xfrm>
            <a:off x="5505325" y="2274871"/>
            <a:ext cx="2241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8" name="Google Shape;608;p49"/>
          <p:cNvSpPr txBox="1">
            <a:spLocks noGrp="1"/>
          </p:cNvSpPr>
          <p:nvPr>
            <p:ph type="title" idx="6"/>
          </p:nvPr>
        </p:nvSpPr>
        <p:spPr>
          <a:xfrm>
            <a:off x="2127300" y="3021103"/>
            <a:ext cx="2241300" cy="730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9" name="Google Shape;609;p49"/>
          <p:cNvSpPr txBox="1">
            <a:spLocks noGrp="1"/>
          </p:cNvSpPr>
          <p:nvPr>
            <p:ph type="title" idx="7"/>
          </p:nvPr>
        </p:nvSpPr>
        <p:spPr>
          <a:xfrm>
            <a:off x="1397375" y="3171089"/>
            <a:ext cx="729900" cy="417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00" b="1">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0" name="Google Shape;610;p49"/>
          <p:cNvSpPr txBox="1">
            <a:spLocks noGrp="1"/>
          </p:cNvSpPr>
          <p:nvPr>
            <p:ph type="subTitle" idx="8"/>
          </p:nvPr>
        </p:nvSpPr>
        <p:spPr>
          <a:xfrm>
            <a:off x="2127300" y="3683274"/>
            <a:ext cx="2241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1" name="Google Shape;611;p49"/>
          <p:cNvSpPr txBox="1">
            <a:spLocks noGrp="1"/>
          </p:cNvSpPr>
          <p:nvPr>
            <p:ph type="title" idx="9"/>
          </p:nvPr>
        </p:nvSpPr>
        <p:spPr>
          <a:xfrm>
            <a:off x="5505325" y="3021103"/>
            <a:ext cx="2241300" cy="730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2" name="Google Shape;612;p49"/>
          <p:cNvSpPr txBox="1">
            <a:spLocks noGrp="1"/>
          </p:cNvSpPr>
          <p:nvPr>
            <p:ph type="title" idx="13"/>
          </p:nvPr>
        </p:nvSpPr>
        <p:spPr>
          <a:xfrm>
            <a:off x="4796900" y="3171089"/>
            <a:ext cx="729900" cy="417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00" b="1">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3" name="Google Shape;613;p49"/>
          <p:cNvSpPr txBox="1">
            <a:spLocks noGrp="1"/>
          </p:cNvSpPr>
          <p:nvPr>
            <p:ph type="subTitle" idx="14"/>
          </p:nvPr>
        </p:nvSpPr>
        <p:spPr>
          <a:xfrm>
            <a:off x="5505325" y="3683274"/>
            <a:ext cx="22413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4" name="Google Shape;614;p49"/>
          <p:cNvSpPr txBox="1">
            <a:spLocks noGrp="1"/>
          </p:cNvSpPr>
          <p:nvPr>
            <p:ph type="title" idx="15"/>
          </p:nvPr>
        </p:nvSpPr>
        <p:spPr>
          <a:xfrm>
            <a:off x="720000" y="407159"/>
            <a:ext cx="7704000" cy="572700"/>
          </a:xfrm>
          <a:prstGeom prst="rect">
            <a:avLst/>
          </a:prstGeom>
          <a:noFill/>
          <a:ln>
            <a:noFill/>
          </a:ln>
          <a:effectLst>
            <a:outerShdw blurRad="57150" dist="19050" dir="360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15" name="Google Shape;615;p49"/>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49"/>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9"/>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9"/>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49"/>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49"/>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49"/>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9"/>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49"/>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9"/>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628"/>
        <p:cNvGrpSpPr/>
        <p:nvPr/>
      </p:nvGrpSpPr>
      <p:grpSpPr>
        <a:xfrm>
          <a:off x="0" y="0"/>
          <a:ext cx="0" cy="0"/>
          <a:chOff x="0" y="0"/>
          <a:chExt cx="0" cy="0"/>
        </a:xfrm>
      </p:grpSpPr>
      <p:sp>
        <p:nvSpPr>
          <p:cNvPr id="629" name="Google Shape;629;p50"/>
          <p:cNvSpPr txBox="1">
            <a:spLocks noGrp="1"/>
          </p:cNvSpPr>
          <p:nvPr>
            <p:ph type="ctrTitle"/>
          </p:nvPr>
        </p:nvSpPr>
        <p:spPr>
          <a:xfrm>
            <a:off x="1454413" y="1446750"/>
            <a:ext cx="6001200" cy="1840500"/>
          </a:xfrm>
          <a:prstGeom prst="rect">
            <a:avLst/>
          </a:prstGeom>
          <a:noFill/>
          <a:ln>
            <a:noFill/>
          </a:ln>
          <a:effectLst>
            <a:outerShdw blurRad="57150" dist="19050" dir="5400000" algn="bl" rotWithShape="0">
              <a:srgbClr val="000000">
                <a:alpha val="5765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ar" sz="5500"/>
              <a:t>Messenger </a:t>
            </a:r>
            <a:br>
              <a:rPr lang="ar" sz="5500"/>
            </a:br>
            <a:r>
              <a:rPr lang="ar" sz="5000">
                <a:solidFill>
                  <a:srgbClr val="3B3B3B"/>
                </a:solidFill>
                <a:highlight>
                  <a:schemeClr val="accent1"/>
                </a:highlight>
              </a:rPr>
              <a:t>UI</a:t>
            </a:r>
            <a:endParaRPr sz="5000">
              <a:solidFill>
                <a:srgbClr val="3B3B3B"/>
              </a:solidFill>
              <a:highlight>
                <a:schemeClr val="accent1"/>
              </a:highlight>
            </a:endParaRPr>
          </a:p>
        </p:txBody>
      </p:sp>
      <p:sp>
        <p:nvSpPr>
          <p:cNvPr id="630" name="Google Shape;630;p50"/>
          <p:cNvSpPr txBox="1">
            <a:spLocks noGrp="1"/>
          </p:cNvSpPr>
          <p:nvPr>
            <p:ph type="subTitle" idx="1"/>
          </p:nvPr>
        </p:nvSpPr>
        <p:spPr>
          <a:xfrm>
            <a:off x="2275513" y="4651650"/>
            <a:ext cx="4359000" cy="400200"/>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1400"/>
              <a:buNone/>
            </a:pPr>
            <a:r>
              <a:rPr lang="ar" sz="1400"/>
              <a:t>Mohamed Elbaiomy</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2"/>
          <p:cNvSpPr txBox="1">
            <a:spLocks noGrp="1"/>
          </p:cNvSpPr>
          <p:nvPr>
            <p:ph type="title"/>
          </p:nvPr>
        </p:nvSpPr>
        <p:spPr>
          <a:xfrm>
            <a:off x="760775" y="742992"/>
            <a:ext cx="2381400" cy="830966"/>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spAutoFit/>
          </a:bodyPr>
          <a:lstStyle/>
          <a:p>
            <a:pPr marL="0" lvl="0" indent="0" algn="l" rtl="0">
              <a:lnSpc>
                <a:spcPct val="100000"/>
              </a:lnSpc>
              <a:spcBef>
                <a:spcPts val="0"/>
              </a:spcBef>
              <a:spcAft>
                <a:spcPts val="0"/>
              </a:spcAft>
              <a:buSzPts val="3600"/>
              <a:buNone/>
            </a:pPr>
            <a:r>
              <a:rPr lang="ar" sz="4200" dirty="0"/>
              <a:t>ListTile</a:t>
            </a:r>
            <a:endParaRPr sz="4200" dirty="0"/>
          </a:p>
        </p:txBody>
      </p:sp>
      <p:sp>
        <p:nvSpPr>
          <p:cNvPr id="643" name="Google Shape;643;p52"/>
          <p:cNvSpPr txBox="1">
            <a:spLocks noGrp="1"/>
          </p:cNvSpPr>
          <p:nvPr>
            <p:ph type="subTitle" idx="1"/>
          </p:nvPr>
        </p:nvSpPr>
        <p:spPr>
          <a:xfrm>
            <a:off x="843075" y="1563600"/>
            <a:ext cx="7517100" cy="2839800"/>
          </a:xfrm>
          <a:prstGeom prst="rect">
            <a:avLst/>
          </a:prstGeom>
          <a:noFill/>
          <a:ln>
            <a:noFill/>
          </a:ln>
        </p:spPr>
        <p:txBody>
          <a:bodyPr spcFirstLastPara="1" wrap="square" lIns="91425" tIns="91425" rIns="91425" bIns="91425" anchor="ctr" anchorCtr="0">
            <a:spAutoFit/>
          </a:bodyPr>
          <a:lstStyle/>
          <a:p>
            <a:pPr marL="0" lvl="0" indent="0" algn="l" rtl="0">
              <a:lnSpc>
                <a:spcPct val="150000"/>
              </a:lnSpc>
              <a:spcBef>
                <a:spcPts val="0"/>
              </a:spcBef>
              <a:spcAft>
                <a:spcPts val="0"/>
              </a:spcAft>
              <a:buClr>
                <a:schemeClr val="dk1"/>
              </a:buClr>
              <a:buSzPts val="1100"/>
              <a:buFont typeface="Arial"/>
              <a:buNone/>
            </a:pPr>
            <a:r>
              <a:rPr lang="ar" sz="1500">
                <a:latin typeface="Raleway"/>
                <a:ea typeface="Raleway"/>
                <a:cs typeface="Raleway"/>
                <a:sym typeface="Raleway"/>
              </a:rPr>
              <a:t>pre-designed widget that represents a single fixed-height row in a ListView or ListTile based widget, such as ListView.builder. It is commonly used to display a list of items, such as in a vertical scrolling list or menu.</a:t>
            </a:r>
            <a:endParaRPr sz="1500">
              <a:latin typeface="Raleway"/>
              <a:ea typeface="Raleway"/>
              <a:cs typeface="Raleway"/>
              <a:sym typeface="Raleway"/>
            </a:endParaRPr>
          </a:p>
          <a:p>
            <a:pPr marL="0" lvl="0" indent="0" algn="l" rtl="0">
              <a:lnSpc>
                <a:spcPct val="150000"/>
              </a:lnSpc>
              <a:spcBef>
                <a:spcPts val="0"/>
              </a:spcBef>
              <a:spcAft>
                <a:spcPts val="0"/>
              </a:spcAft>
              <a:buClr>
                <a:schemeClr val="dk1"/>
              </a:buClr>
              <a:buSzPts val="1100"/>
              <a:buFont typeface="Arial"/>
              <a:buNone/>
            </a:pPr>
            <a:endParaRPr sz="1500">
              <a:latin typeface="Raleway"/>
              <a:ea typeface="Raleway"/>
              <a:cs typeface="Raleway"/>
              <a:sym typeface="Raleway"/>
            </a:endParaRPr>
          </a:p>
          <a:p>
            <a:pPr marL="0" lvl="0" indent="0" algn="l" rtl="0">
              <a:lnSpc>
                <a:spcPct val="150000"/>
              </a:lnSpc>
              <a:spcBef>
                <a:spcPts val="0"/>
              </a:spcBef>
              <a:spcAft>
                <a:spcPts val="0"/>
              </a:spcAft>
              <a:buSzPts val="1400"/>
              <a:buNone/>
            </a:pPr>
            <a:r>
              <a:rPr lang="ar" sz="1500">
                <a:latin typeface="Raleway"/>
                <a:ea typeface="Raleway"/>
                <a:cs typeface="Raleway"/>
                <a:sym typeface="Raleway"/>
              </a:rPr>
              <a:t>The ListTile widget provides a compact and consistent way to display textual and/or graphical content along with optional leading and trailing widgets. It simplifies the implementation of a typical list item by offering built-in arrangements and styles.</a:t>
            </a:r>
            <a:endParaRPr sz="15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3"/>
          <p:cNvSpPr txBox="1">
            <a:spLocks noGrp="1"/>
          </p:cNvSpPr>
          <p:nvPr>
            <p:ph type="subTitle" idx="1"/>
          </p:nvPr>
        </p:nvSpPr>
        <p:spPr>
          <a:xfrm>
            <a:off x="1451275" y="760800"/>
            <a:ext cx="6506100" cy="36219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Clr>
                <a:schemeClr val="dk1"/>
              </a:buClr>
              <a:buSzPts val="1100"/>
              <a:buFont typeface="Arial"/>
              <a:buNone/>
            </a:pPr>
            <a:r>
              <a:rPr lang="ar">
                <a:latin typeface="Raleway"/>
                <a:ea typeface="Raleway"/>
                <a:cs typeface="Raleway"/>
                <a:sym typeface="Raleway"/>
              </a:rPr>
              <a:t>The leading property is set to CircleAvatar widget, which represents an icon displayed at the beginning of the list tile.</a:t>
            </a:r>
            <a:br>
              <a:rPr lang="ar">
                <a:latin typeface="Raleway"/>
                <a:ea typeface="Raleway"/>
                <a:cs typeface="Raleway"/>
                <a:sym typeface="Raleway"/>
              </a:rPr>
            </a:br>
            <a:endParaRPr>
              <a:latin typeface="Raleway"/>
              <a:ea typeface="Raleway"/>
              <a:cs typeface="Raleway"/>
              <a:sym typeface="Raleway"/>
            </a:endParaRPr>
          </a:p>
          <a:p>
            <a:pPr marL="0" lvl="0" indent="0" algn="l" rtl="0">
              <a:lnSpc>
                <a:spcPct val="115000"/>
              </a:lnSpc>
              <a:spcBef>
                <a:spcPts val="0"/>
              </a:spcBef>
              <a:spcAft>
                <a:spcPts val="0"/>
              </a:spcAft>
              <a:buSzPts val="1400"/>
              <a:buNone/>
            </a:pPr>
            <a:r>
              <a:rPr lang="ar">
                <a:latin typeface="Raleway"/>
                <a:ea typeface="Raleway"/>
                <a:cs typeface="Raleway"/>
                <a:sym typeface="Raleway"/>
              </a:rPr>
              <a:t>The title property is set to a Text widget, which displays the main title of the list tile.</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0" lvl="0" indent="0" algn="l" rtl="0">
              <a:lnSpc>
                <a:spcPct val="115000"/>
              </a:lnSpc>
              <a:spcBef>
                <a:spcPts val="0"/>
              </a:spcBef>
              <a:spcAft>
                <a:spcPts val="0"/>
              </a:spcAft>
              <a:buSzPts val="1400"/>
              <a:buNone/>
            </a:pPr>
            <a:r>
              <a:rPr lang="ar">
                <a:latin typeface="Raleway"/>
                <a:ea typeface="Raleway"/>
                <a:cs typeface="Raleway"/>
                <a:sym typeface="Raleway"/>
              </a:rPr>
              <a:t>The subtitle property is set to another Text widget, which displays additional information below the title.</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0" lvl="0" indent="0" algn="l" rtl="0">
              <a:lnSpc>
                <a:spcPct val="115000"/>
              </a:lnSpc>
              <a:spcBef>
                <a:spcPts val="0"/>
              </a:spcBef>
              <a:spcAft>
                <a:spcPts val="0"/>
              </a:spcAft>
              <a:buSzPts val="1400"/>
              <a:buNone/>
            </a:pPr>
            <a:r>
              <a:rPr lang="ar">
                <a:latin typeface="Raleway"/>
                <a:ea typeface="Raleway"/>
                <a:cs typeface="Raleway"/>
                <a:sym typeface="Raleway"/>
              </a:rPr>
              <a:t>The trailing property is set to an Icon widget, which represents an icon displayed at the end of the list tile.</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0" lvl="0" indent="0" algn="l" rtl="0">
              <a:lnSpc>
                <a:spcPct val="115000"/>
              </a:lnSpc>
              <a:spcBef>
                <a:spcPts val="0"/>
              </a:spcBef>
              <a:spcAft>
                <a:spcPts val="0"/>
              </a:spcAft>
              <a:buSzPts val="1400"/>
              <a:buNone/>
            </a:pPr>
            <a:r>
              <a:rPr lang="ar">
                <a:latin typeface="Raleway"/>
                <a:ea typeface="Raleway"/>
                <a:cs typeface="Raleway"/>
                <a:sym typeface="Raleway"/>
              </a:rPr>
              <a:t>The onTap property is set to a callback function that will be executed when the user taps on the list tile.</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652"/>
        <p:cNvGrpSpPr/>
        <p:nvPr/>
      </p:nvGrpSpPr>
      <p:grpSpPr>
        <a:xfrm>
          <a:off x="0" y="0"/>
          <a:ext cx="0" cy="0"/>
          <a:chOff x="0" y="0"/>
          <a:chExt cx="0" cy="0"/>
        </a:xfrm>
      </p:grpSpPr>
      <p:sp>
        <p:nvSpPr>
          <p:cNvPr id="653" name="Google Shape;653;p54"/>
          <p:cNvSpPr txBox="1">
            <a:spLocks noGrp="1"/>
          </p:cNvSpPr>
          <p:nvPr>
            <p:ph type="title" idx="15"/>
          </p:nvPr>
        </p:nvSpPr>
        <p:spPr>
          <a:xfrm>
            <a:off x="720000" y="208709"/>
            <a:ext cx="7704000" cy="723300"/>
          </a:xfrm>
          <a:prstGeom prst="rect">
            <a:avLst/>
          </a:prstGeom>
          <a:noFill/>
          <a:ln>
            <a:noFill/>
          </a:ln>
          <a:effectLst>
            <a:outerShdw blurRad="57150" dist="19050" dir="3600000" algn="bl" rotWithShape="0">
              <a:srgbClr val="000000">
                <a:alpha val="58819"/>
              </a:srgbClr>
            </a:outerShdw>
          </a:effectLst>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3500"/>
              <a:buNone/>
            </a:pPr>
            <a:r>
              <a:rPr lang="ar"/>
              <a:t>Scrolling Widgets in Flutter</a:t>
            </a:r>
            <a:endParaRPr b="0">
              <a:solidFill>
                <a:schemeClr val="lt1"/>
              </a:solidFill>
              <a:latin typeface="Poppins ExtraBold"/>
              <a:ea typeface="Poppins ExtraBold"/>
              <a:cs typeface="Poppins ExtraBold"/>
              <a:sym typeface="Poppins ExtraBold"/>
            </a:endParaRPr>
          </a:p>
        </p:txBody>
      </p:sp>
      <p:sp>
        <p:nvSpPr>
          <p:cNvPr id="654" name="Google Shape;654;p54"/>
          <p:cNvSpPr/>
          <p:nvPr/>
        </p:nvSpPr>
        <p:spPr>
          <a:xfrm>
            <a:off x="1418375" y="3023549"/>
            <a:ext cx="687900" cy="687900"/>
          </a:xfrm>
          <a:prstGeom prst="ellipse">
            <a:avLst/>
          </a:prstGeom>
          <a:solidFill>
            <a:srgbClr val="0082F4"/>
          </a:solidFill>
          <a:ln>
            <a:noFill/>
          </a:ln>
          <a:effectLst>
            <a:outerShdw blurRad="157163" dist="57150" dir="3000000" algn="bl" rotWithShape="0">
              <a:srgbClr val="000000">
                <a:alpha val="368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4"/>
          <p:cNvSpPr/>
          <p:nvPr/>
        </p:nvSpPr>
        <p:spPr>
          <a:xfrm>
            <a:off x="4817900" y="3023549"/>
            <a:ext cx="687900" cy="687900"/>
          </a:xfrm>
          <a:prstGeom prst="ellipse">
            <a:avLst/>
          </a:prstGeom>
          <a:solidFill>
            <a:srgbClr val="FE4031"/>
          </a:solidFill>
          <a:ln>
            <a:noFill/>
          </a:ln>
          <a:effectLst>
            <a:outerShdw blurRad="157163" dist="57150" dir="3000000" algn="bl" rotWithShape="0">
              <a:srgbClr val="000000">
                <a:alpha val="368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4"/>
          <p:cNvSpPr/>
          <p:nvPr/>
        </p:nvSpPr>
        <p:spPr>
          <a:xfrm>
            <a:off x="1418375" y="1612063"/>
            <a:ext cx="687900" cy="687900"/>
          </a:xfrm>
          <a:prstGeom prst="ellipse">
            <a:avLst/>
          </a:prstGeom>
          <a:solidFill>
            <a:srgbClr val="1DAC5C"/>
          </a:solidFill>
          <a:ln>
            <a:noFill/>
          </a:ln>
          <a:effectLst>
            <a:outerShdw blurRad="157163" dist="57150" dir="3000000" algn="bl" rotWithShape="0">
              <a:srgbClr val="000000">
                <a:alpha val="368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4"/>
          <p:cNvSpPr/>
          <p:nvPr/>
        </p:nvSpPr>
        <p:spPr>
          <a:xfrm>
            <a:off x="4817900" y="1612138"/>
            <a:ext cx="687900" cy="687900"/>
          </a:xfrm>
          <a:prstGeom prst="ellipse">
            <a:avLst/>
          </a:prstGeom>
          <a:solidFill>
            <a:srgbClr val="FFB4A6"/>
          </a:solidFill>
          <a:ln>
            <a:noFill/>
          </a:ln>
          <a:effectLst>
            <a:outerShdw blurRad="157163" dist="57150" dir="3000000" algn="bl" rotWithShape="0">
              <a:srgbClr val="000000">
                <a:alpha val="368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4"/>
          <p:cNvSpPr txBox="1"/>
          <p:nvPr/>
        </p:nvSpPr>
        <p:spPr>
          <a:xfrm>
            <a:off x="2127300" y="1680275"/>
            <a:ext cx="2241300" cy="492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0" bIns="91425" anchor="b" anchorCtr="0">
            <a:spAutoFit/>
          </a:bodyPr>
          <a:lstStyle/>
          <a:p>
            <a:pPr marL="0" marR="0" lvl="0" indent="0" algn="l" rtl="0">
              <a:lnSpc>
                <a:spcPct val="100000"/>
              </a:lnSpc>
              <a:spcBef>
                <a:spcPts val="0"/>
              </a:spcBef>
              <a:spcAft>
                <a:spcPts val="0"/>
              </a:spcAft>
              <a:buClr>
                <a:srgbClr val="000000"/>
              </a:buClr>
              <a:buSzPts val="2000"/>
              <a:buFont typeface="Arial"/>
              <a:buNone/>
            </a:pPr>
            <a:r>
              <a:rPr lang="ar" sz="2000" b="1" i="0" u="none" strike="noStrike" cap="none">
                <a:solidFill>
                  <a:srgbClr val="333333"/>
                </a:solidFill>
                <a:highlight>
                  <a:srgbClr val="FDB327"/>
                </a:highlight>
                <a:latin typeface="Poppins"/>
                <a:ea typeface="Poppins"/>
                <a:cs typeface="Poppins"/>
                <a:sym typeface="Poppins"/>
              </a:rPr>
              <a:t>ListView</a:t>
            </a:r>
            <a:endParaRPr sz="2000" b="1" i="0" u="none" strike="noStrike" cap="none">
              <a:solidFill>
                <a:srgbClr val="333333"/>
              </a:solidFill>
              <a:highlight>
                <a:srgbClr val="FDB327"/>
              </a:highlight>
              <a:latin typeface="Poppins"/>
              <a:ea typeface="Poppins"/>
              <a:cs typeface="Poppins"/>
              <a:sym typeface="Poppins"/>
            </a:endParaRPr>
          </a:p>
        </p:txBody>
      </p:sp>
      <p:sp>
        <p:nvSpPr>
          <p:cNvPr id="659" name="Google Shape;659;p54"/>
          <p:cNvSpPr txBox="1"/>
          <p:nvPr/>
        </p:nvSpPr>
        <p:spPr>
          <a:xfrm>
            <a:off x="1397375" y="1755274"/>
            <a:ext cx="729900" cy="41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ar" sz="2600" b="1" i="0" u="none" strike="noStrike" cap="none">
                <a:solidFill>
                  <a:srgbClr val="333333"/>
                </a:solidFill>
                <a:latin typeface="Poppins"/>
                <a:ea typeface="Poppins"/>
                <a:cs typeface="Poppins"/>
                <a:sym typeface="Poppins"/>
              </a:rPr>
              <a:t>01</a:t>
            </a:r>
            <a:endParaRPr sz="2600" b="1" i="0" u="none" strike="noStrike" cap="none">
              <a:solidFill>
                <a:srgbClr val="333333"/>
              </a:solidFill>
              <a:latin typeface="Poppins"/>
              <a:ea typeface="Poppins"/>
              <a:cs typeface="Poppins"/>
              <a:sym typeface="Poppins"/>
            </a:endParaRPr>
          </a:p>
        </p:txBody>
      </p:sp>
      <p:sp>
        <p:nvSpPr>
          <p:cNvPr id="660" name="Google Shape;660;p54"/>
          <p:cNvSpPr txBox="1"/>
          <p:nvPr/>
        </p:nvSpPr>
        <p:spPr>
          <a:xfrm>
            <a:off x="5505325" y="1680275"/>
            <a:ext cx="2241300" cy="4926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0" bIns="91425" anchor="b" anchorCtr="0">
            <a:spAutoFit/>
          </a:bodyPr>
          <a:lstStyle/>
          <a:p>
            <a:pPr marL="0" marR="0" lvl="0" indent="0" algn="l" rtl="0">
              <a:lnSpc>
                <a:spcPct val="100000"/>
              </a:lnSpc>
              <a:spcBef>
                <a:spcPts val="0"/>
              </a:spcBef>
              <a:spcAft>
                <a:spcPts val="0"/>
              </a:spcAft>
              <a:buClr>
                <a:srgbClr val="000000"/>
              </a:buClr>
              <a:buSzPts val="2000"/>
              <a:buFont typeface="Arial"/>
              <a:buNone/>
            </a:pPr>
            <a:r>
              <a:rPr lang="ar" sz="2000" b="1" i="0" u="none" strike="noStrike" cap="none">
                <a:solidFill>
                  <a:srgbClr val="333333"/>
                </a:solidFill>
                <a:highlight>
                  <a:srgbClr val="FDB327"/>
                </a:highlight>
                <a:latin typeface="Poppins"/>
                <a:ea typeface="Poppins"/>
                <a:cs typeface="Poppins"/>
                <a:sym typeface="Poppins"/>
              </a:rPr>
              <a:t>GridView</a:t>
            </a:r>
            <a:endParaRPr sz="2000" b="1" i="0" u="none" strike="noStrike" cap="none">
              <a:solidFill>
                <a:srgbClr val="333333"/>
              </a:solidFill>
              <a:highlight>
                <a:srgbClr val="FDB327"/>
              </a:highlight>
              <a:latin typeface="Poppins"/>
              <a:ea typeface="Poppins"/>
              <a:cs typeface="Poppins"/>
              <a:sym typeface="Poppins"/>
            </a:endParaRPr>
          </a:p>
        </p:txBody>
      </p:sp>
      <p:sp>
        <p:nvSpPr>
          <p:cNvPr id="661" name="Google Shape;661;p54"/>
          <p:cNvSpPr txBox="1"/>
          <p:nvPr/>
        </p:nvSpPr>
        <p:spPr>
          <a:xfrm>
            <a:off x="4796900" y="1755274"/>
            <a:ext cx="729900" cy="41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ar" sz="2600" b="1" i="0" u="none" strike="noStrike" cap="none">
                <a:solidFill>
                  <a:srgbClr val="333333"/>
                </a:solidFill>
                <a:latin typeface="Poppins"/>
                <a:ea typeface="Poppins"/>
                <a:cs typeface="Poppins"/>
                <a:sym typeface="Poppins"/>
              </a:rPr>
              <a:t>02</a:t>
            </a:r>
            <a:endParaRPr sz="2600" b="1" i="0" u="none" strike="noStrike" cap="none">
              <a:solidFill>
                <a:srgbClr val="333333"/>
              </a:solidFill>
              <a:latin typeface="Poppins"/>
              <a:ea typeface="Poppins"/>
              <a:cs typeface="Poppins"/>
              <a:sym typeface="Poppins"/>
            </a:endParaRPr>
          </a:p>
        </p:txBody>
      </p:sp>
      <p:sp>
        <p:nvSpPr>
          <p:cNvPr id="662" name="Google Shape;662;p54"/>
          <p:cNvSpPr txBox="1"/>
          <p:nvPr/>
        </p:nvSpPr>
        <p:spPr>
          <a:xfrm>
            <a:off x="2127300" y="3121200"/>
            <a:ext cx="2444700" cy="4770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0" bIns="91425" anchor="b" anchorCtr="0">
            <a:spAutoFit/>
          </a:bodyPr>
          <a:lstStyle/>
          <a:p>
            <a:pPr marL="0" marR="0" lvl="0" indent="0" algn="l" rtl="0">
              <a:lnSpc>
                <a:spcPct val="100000"/>
              </a:lnSpc>
              <a:spcBef>
                <a:spcPts val="0"/>
              </a:spcBef>
              <a:spcAft>
                <a:spcPts val="0"/>
              </a:spcAft>
              <a:buClr>
                <a:srgbClr val="000000"/>
              </a:buClr>
              <a:buSzPts val="1900"/>
              <a:buFont typeface="Arial"/>
              <a:buNone/>
            </a:pPr>
            <a:r>
              <a:rPr lang="ar" sz="1900" b="1" i="0" u="none" strike="noStrike" cap="none">
                <a:solidFill>
                  <a:srgbClr val="333333"/>
                </a:solidFill>
                <a:highlight>
                  <a:srgbClr val="FDB327"/>
                </a:highlight>
                <a:latin typeface="Poppins"/>
                <a:ea typeface="Poppins"/>
                <a:cs typeface="Poppins"/>
                <a:sym typeface="Poppins"/>
              </a:rPr>
              <a:t>CustomScrollView</a:t>
            </a:r>
            <a:endParaRPr sz="1900" b="1" i="0" u="none" strike="noStrike" cap="none">
              <a:solidFill>
                <a:srgbClr val="333333"/>
              </a:solidFill>
              <a:highlight>
                <a:srgbClr val="FDB327"/>
              </a:highlight>
              <a:latin typeface="Poppins"/>
              <a:ea typeface="Poppins"/>
              <a:cs typeface="Poppins"/>
              <a:sym typeface="Poppins"/>
            </a:endParaRPr>
          </a:p>
        </p:txBody>
      </p:sp>
      <p:sp>
        <p:nvSpPr>
          <p:cNvPr id="663" name="Google Shape;663;p54"/>
          <p:cNvSpPr txBox="1"/>
          <p:nvPr/>
        </p:nvSpPr>
        <p:spPr>
          <a:xfrm>
            <a:off x="1397375" y="3171089"/>
            <a:ext cx="729900" cy="41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ar" sz="2600" b="1" i="0" u="none" strike="noStrike" cap="none">
                <a:solidFill>
                  <a:srgbClr val="333333"/>
                </a:solidFill>
                <a:latin typeface="Poppins"/>
                <a:ea typeface="Poppins"/>
                <a:cs typeface="Poppins"/>
                <a:sym typeface="Poppins"/>
              </a:rPr>
              <a:t>03</a:t>
            </a:r>
            <a:endParaRPr sz="2600" b="1" i="0" u="none" strike="noStrike" cap="none">
              <a:solidFill>
                <a:srgbClr val="333333"/>
              </a:solidFill>
              <a:latin typeface="Poppins"/>
              <a:ea typeface="Poppins"/>
              <a:cs typeface="Poppins"/>
              <a:sym typeface="Poppins"/>
            </a:endParaRPr>
          </a:p>
        </p:txBody>
      </p:sp>
      <p:sp>
        <p:nvSpPr>
          <p:cNvPr id="664" name="Google Shape;664;p54"/>
          <p:cNvSpPr txBox="1"/>
          <p:nvPr/>
        </p:nvSpPr>
        <p:spPr>
          <a:xfrm>
            <a:off x="5505325" y="3133600"/>
            <a:ext cx="3152700" cy="461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457200" bIns="91425" anchor="b" anchorCtr="0">
            <a:spAutoFit/>
          </a:bodyPr>
          <a:lstStyle/>
          <a:p>
            <a:pPr marL="0" marR="0" lvl="0" indent="0" algn="l" rtl="0">
              <a:lnSpc>
                <a:spcPct val="100000"/>
              </a:lnSpc>
              <a:spcBef>
                <a:spcPts val="0"/>
              </a:spcBef>
              <a:spcAft>
                <a:spcPts val="0"/>
              </a:spcAft>
              <a:buClr>
                <a:srgbClr val="000000"/>
              </a:buClr>
              <a:buSzPts val="1800"/>
              <a:buFont typeface="Arial"/>
              <a:buNone/>
            </a:pPr>
            <a:r>
              <a:rPr lang="ar" sz="1800" b="1" i="0" u="none" strike="noStrike" cap="none">
                <a:solidFill>
                  <a:srgbClr val="333333"/>
                </a:solidFill>
                <a:highlight>
                  <a:srgbClr val="FDB327"/>
                </a:highlight>
                <a:latin typeface="Poppins"/>
                <a:ea typeface="Poppins"/>
                <a:cs typeface="Poppins"/>
                <a:sym typeface="Poppins"/>
              </a:rPr>
              <a:t>SingleChildScrollView</a:t>
            </a:r>
            <a:endParaRPr sz="1800" b="1" i="0" u="none" strike="noStrike" cap="none">
              <a:solidFill>
                <a:srgbClr val="333333"/>
              </a:solidFill>
              <a:highlight>
                <a:srgbClr val="FDB327"/>
              </a:highlight>
              <a:latin typeface="Poppins"/>
              <a:ea typeface="Poppins"/>
              <a:cs typeface="Poppins"/>
              <a:sym typeface="Poppins"/>
            </a:endParaRPr>
          </a:p>
        </p:txBody>
      </p:sp>
      <p:sp>
        <p:nvSpPr>
          <p:cNvPr id="665" name="Google Shape;665;p54"/>
          <p:cNvSpPr txBox="1"/>
          <p:nvPr/>
        </p:nvSpPr>
        <p:spPr>
          <a:xfrm>
            <a:off x="4796900" y="3171089"/>
            <a:ext cx="729900" cy="41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ar" sz="2600" b="1" i="0" u="none" strike="noStrike" cap="none">
                <a:solidFill>
                  <a:srgbClr val="333333"/>
                </a:solidFill>
                <a:latin typeface="Poppins"/>
                <a:ea typeface="Poppins"/>
                <a:cs typeface="Poppins"/>
                <a:sym typeface="Poppins"/>
              </a:rPr>
              <a:t>04</a:t>
            </a:r>
            <a:endParaRPr sz="2600" b="1" i="0" u="none" strike="noStrike" cap="none">
              <a:solidFill>
                <a:srgbClr val="333333"/>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5"/>
          <p:cNvSpPr txBox="1">
            <a:spLocks noGrp="1"/>
          </p:cNvSpPr>
          <p:nvPr>
            <p:ph type="title"/>
          </p:nvPr>
        </p:nvSpPr>
        <p:spPr>
          <a:xfrm>
            <a:off x="2228801" y="234169"/>
            <a:ext cx="6201900" cy="754022"/>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spAutoFit/>
          </a:bodyPr>
          <a:lstStyle/>
          <a:p>
            <a:pPr marL="0" lvl="0" indent="0" algn="l" rtl="0">
              <a:lnSpc>
                <a:spcPct val="100000"/>
              </a:lnSpc>
              <a:spcBef>
                <a:spcPts val="0"/>
              </a:spcBef>
              <a:spcAft>
                <a:spcPts val="0"/>
              </a:spcAft>
              <a:buSzPts val="3600"/>
              <a:buNone/>
            </a:pPr>
            <a:r>
              <a:rPr lang="ar" sz="3700" dirty="0"/>
              <a:t>SingleChildScrollView</a:t>
            </a:r>
            <a:endParaRPr sz="3700" dirty="0"/>
          </a:p>
        </p:txBody>
      </p:sp>
      <p:sp>
        <p:nvSpPr>
          <p:cNvPr id="671" name="Google Shape;671;p55"/>
          <p:cNvSpPr txBox="1">
            <a:spLocks noGrp="1"/>
          </p:cNvSpPr>
          <p:nvPr>
            <p:ph type="subTitle" idx="1"/>
          </p:nvPr>
        </p:nvSpPr>
        <p:spPr>
          <a:xfrm>
            <a:off x="747300" y="1166350"/>
            <a:ext cx="7517100" cy="3532500"/>
          </a:xfrm>
          <a:prstGeom prst="rect">
            <a:avLst/>
          </a:prstGeom>
          <a:noFill/>
          <a:ln>
            <a:noFill/>
          </a:ln>
        </p:spPr>
        <p:txBody>
          <a:bodyPr spcFirstLastPara="1" wrap="square" lIns="91425" tIns="91425" rIns="91425" bIns="91425" anchor="ctr" anchorCtr="0">
            <a:spAutoFit/>
          </a:bodyPr>
          <a:lstStyle/>
          <a:p>
            <a:pPr marL="0" lvl="0" indent="0" algn="l" rtl="0">
              <a:lnSpc>
                <a:spcPct val="150000"/>
              </a:lnSpc>
              <a:spcBef>
                <a:spcPts val="0"/>
              </a:spcBef>
              <a:spcAft>
                <a:spcPts val="0"/>
              </a:spcAft>
              <a:buSzPts val="1400"/>
              <a:buNone/>
            </a:pPr>
            <a:r>
              <a:rPr lang="ar" sz="1500" dirty="0">
                <a:latin typeface="Raleway"/>
                <a:ea typeface="Raleway"/>
                <a:cs typeface="Raleway"/>
                <a:sym typeface="Raleway"/>
              </a:rPr>
              <a:t>The SingleChildScrollView widget allows vertical scrolling for its child content. It is suitable when you have a single child widget that needs to be scrollable. Here are some key features of SingleChildScrollView:</a:t>
            </a:r>
            <a:endParaRPr sz="1500" dirty="0">
              <a:latin typeface="Raleway"/>
              <a:ea typeface="Raleway"/>
              <a:cs typeface="Raleway"/>
              <a:sym typeface="Raleway"/>
            </a:endParaRPr>
          </a:p>
          <a:p>
            <a:pPr marL="0" lvl="0" indent="0" algn="l" rtl="0">
              <a:lnSpc>
                <a:spcPct val="150000"/>
              </a:lnSpc>
              <a:spcBef>
                <a:spcPts val="0"/>
              </a:spcBef>
              <a:spcAft>
                <a:spcPts val="0"/>
              </a:spcAft>
              <a:buSzPts val="1400"/>
              <a:buNone/>
            </a:pPr>
            <a:endParaRPr sz="1500" dirty="0">
              <a:latin typeface="Raleway"/>
              <a:ea typeface="Raleway"/>
              <a:cs typeface="Raleway"/>
              <a:sym typeface="Raleway"/>
            </a:endParaRPr>
          </a:p>
          <a:p>
            <a:pPr marL="457200" lvl="0" indent="-317500" algn="l" rtl="0">
              <a:lnSpc>
                <a:spcPct val="150000"/>
              </a:lnSpc>
              <a:spcBef>
                <a:spcPts val="0"/>
              </a:spcBef>
              <a:spcAft>
                <a:spcPts val="0"/>
              </a:spcAft>
              <a:buSzPts val="1400"/>
              <a:buFont typeface="Raleway"/>
              <a:buChar char="●"/>
            </a:pPr>
            <a:r>
              <a:rPr lang="ar" sz="1500" dirty="0">
                <a:latin typeface="Raleway"/>
                <a:ea typeface="Raleway"/>
                <a:cs typeface="Raleway"/>
                <a:sym typeface="Raleway"/>
              </a:rPr>
              <a:t>Vertical Scrolling: SingleChildScrollView allows vertical scrolling for its child content that exceeds the available screen space.</a:t>
            </a:r>
            <a:endParaRPr sz="1500" dirty="0">
              <a:latin typeface="Raleway"/>
              <a:ea typeface="Raleway"/>
              <a:cs typeface="Raleway"/>
              <a:sym typeface="Raleway"/>
            </a:endParaRPr>
          </a:p>
          <a:p>
            <a:pPr marL="457200" lvl="0" indent="-317500" algn="l" rtl="0">
              <a:lnSpc>
                <a:spcPct val="150000"/>
              </a:lnSpc>
              <a:spcBef>
                <a:spcPts val="0"/>
              </a:spcBef>
              <a:spcAft>
                <a:spcPts val="0"/>
              </a:spcAft>
              <a:buSzPts val="1400"/>
              <a:buFont typeface="Raleway"/>
              <a:buChar char="●"/>
            </a:pPr>
            <a:r>
              <a:rPr lang="ar" sz="1500" dirty="0">
                <a:latin typeface="Raleway"/>
                <a:ea typeface="Raleway"/>
                <a:cs typeface="Raleway"/>
                <a:sym typeface="Raleway"/>
              </a:rPr>
              <a:t>Performance Considerations: Unlike ListView, which efficiently recycles off-screen items, SingleChildScrollView renders its entire child content at once. Therefore, it may cause performance issues if the content is too large or complex.</a:t>
            </a:r>
            <a:endParaRPr sz="1500" dirty="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6"/>
          <p:cNvSpPr txBox="1">
            <a:spLocks noGrp="1"/>
          </p:cNvSpPr>
          <p:nvPr>
            <p:ph type="title"/>
          </p:nvPr>
        </p:nvSpPr>
        <p:spPr>
          <a:xfrm>
            <a:off x="3372900" y="166375"/>
            <a:ext cx="2398200" cy="8004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spAutoFit/>
          </a:bodyPr>
          <a:lstStyle/>
          <a:p>
            <a:pPr marL="0" lvl="0" indent="0" algn="l" rtl="0">
              <a:lnSpc>
                <a:spcPct val="100000"/>
              </a:lnSpc>
              <a:spcBef>
                <a:spcPts val="0"/>
              </a:spcBef>
              <a:spcAft>
                <a:spcPts val="0"/>
              </a:spcAft>
              <a:buSzPts val="3600"/>
              <a:buNone/>
            </a:pPr>
            <a:r>
              <a:rPr lang="ar" sz="4000"/>
              <a:t>ListView</a:t>
            </a:r>
            <a:endParaRPr sz="4000"/>
          </a:p>
        </p:txBody>
      </p:sp>
      <p:sp>
        <p:nvSpPr>
          <p:cNvPr id="677" name="Google Shape;677;p56"/>
          <p:cNvSpPr txBox="1">
            <a:spLocks noGrp="1"/>
          </p:cNvSpPr>
          <p:nvPr>
            <p:ph type="subTitle" idx="1"/>
          </p:nvPr>
        </p:nvSpPr>
        <p:spPr>
          <a:xfrm>
            <a:off x="684625" y="1013750"/>
            <a:ext cx="7517100" cy="3401700"/>
          </a:xfrm>
          <a:prstGeom prst="rect">
            <a:avLst/>
          </a:prstGeom>
          <a:noFill/>
          <a:ln>
            <a:noFill/>
          </a:ln>
        </p:spPr>
        <p:txBody>
          <a:bodyPr spcFirstLastPara="1" wrap="square" lIns="91425" tIns="91425" rIns="91425" bIns="91425" anchor="ctr" anchorCtr="0">
            <a:spAutoFit/>
          </a:bodyPr>
          <a:lstStyle/>
          <a:p>
            <a:pPr marL="0" lvl="0" indent="0" algn="l" rtl="0">
              <a:lnSpc>
                <a:spcPct val="150000"/>
              </a:lnSpc>
              <a:spcBef>
                <a:spcPts val="0"/>
              </a:spcBef>
              <a:spcAft>
                <a:spcPts val="0"/>
              </a:spcAft>
              <a:buSzPts val="1400"/>
              <a:buNone/>
            </a:pPr>
            <a:r>
              <a:rPr lang="ar" sz="1500">
                <a:latin typeface="Raleway"/>
                <a:ea typeface="Raleway"/>
                <a:cs typeface="Raleway"/>
                <a:sym typeface="Raleway"/>
              </a:rPr>
              <a:t>The ListView widget is used to display a scrollable list of items. It efficiently renders only the visible items and recycles off-screen items to optimize performance. Here are some key points about ListView:</a:t>
            </a:r>
            <a:endParaRPr sz="1500">
              <a:latin typeface="Raleway"/>
              <a:ea typeface="Raleway"/>
              <a:cs typeface="Raleway"/>
              <a:sym typeface="Raleway"/>
            </a:endParaRPr>
          </a:p>
          <a:p>
            <a:pPr marL="0" lvl="0" indent="0" algn="l" rtl="0">
              <a:lnSpc>
                <a:spcPct val="150000"/>
              </a:lnSpc>
              <a:spcBef>
                <a:spcPts val="0"/>
              </a:spcBef>
              <a:spcAft>
                <a:spcPts val="0"/>
              </a:spcAft>
              <a:buSzPts val="1400"/>
              <a:buNone/>
            </a:pPr>
            <a:endParaRPr sz="1500">
              <a:latin typeface="Raleway"/>
              <a:ea typeface="Raleway"/>
              <a:cs typeface="Raleway"/>
              <a:sym typeface="Raleway"/>
            </a:endParaRPr>
          </a:p>
          <a:p>
            <a:pPr marL="457200" lvl="0" indent="-317500" algn="l" rtl="0">
              <a:lnSpc>
                <a:spcPct val="150000"/>
              </a:lnSpc>
              <a:spcBef>
                <a:spcPts val="0"/>
              </a:spcBef>
              <a:spcAft>
                <a:spcPts val="0"/>
              </a:spcAft>
              <a:buSzPts val="1400"/>
              <a:buFont typeface="Raleway"/>
              <a:buChar char="●"/>
            </a:pPr>
            <a:r>
              <a:rPr lang="ar" sz="1400">
                <a:latin typeface="Raleway"/>
                <a:ea typeface="Raleway"/>
                <a:cs typeface="Raleway"/>
                <a:sym typeface="Raleway"/>
              </a:rPr>
              <a:t>Vertical and Horizontal Scrolling: ListView supports both vertical and horizontal scrolling. You can set the scrollDirection property to Axis.vertical (default) for vertical scrolling or Axis.horizontal for horizontal scrolling. </a:t>
            </a:r>
            <a:endParaRPr sz="1400">
              <a:latin typeface="Raleway"/>
              <a:ea typeface="Raleway"/>
              <a:cs typeface="Raleway"/>
              <a:sym typeface="Raleway"/>
            </a:endParaRPr>
          </a:p>
          <a:p>
            <a:pPr marL="457200" lvl="0" indent="-317500" algn="l" rtl="0">
              <a:lnSpc>
                <a:spcPct val="150000"/>
              </a:lnSpc>
              <a:spcBef>
                <a:spcPts val="0"/>
              </a:spcBef>
              <a:spcAft>
                <a:spcPts val="0"/>
              </a:spcAft>
              <a:buSzPts val="1400"/>
              <a:buFont typeface="Raleway"/>
              <a:buChar char="●"/>
            </a:pPr>
            <a:r>
              <a:rPr lang="ar" sz="1400">
                <a:latin typeface="Raleway"/>
                <a:ea typeface="Raleway"/>
                <a:cs typeface="Raleway"/>
                <a:sym typeface="Raleway"/>
              </a:rPr>
              <a:t>Dynamic and Customizable: ListView provides various constructors like ListView.builder, ListView.separated, and ListView.custom that allow you to create dynamic and customized lists based on your data source.</a:t>
            </a:r>
            <a:endParaRPr sz="1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7"/>
          <p:cNvSpPr txBox="1">
            <a:spLocks noGrp="1"/>
          </p:cNvSpPr>
          <p:nvPr>
            <p:ph type="subTitle" idx="1"/>
          </p:nvPr>
        </p:nvSpPr>
        <p:spPr>
          <a:xfrm>
            <a:off x="1318950" y="603675"/>
            <a:ext cx="6603000" cy="38697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Clr>
                <a:schemeClr val="dk1"/>
              </a:buClr>
              <a:buSzPts val="1100"/>
              <a:buFont typeface="Arial"/>
              <a:buNone/>
            </a:pPr>
            <a:r>
              <a:rPr lang="ar">
                <a:latin typeface="Raleway"/>
                <a:ea typeface="Raleway"/>
                <a:cs typeface="Raleway"/>
                <a:sym typeface="Raleway"/>
              </a:rPr>
              <a:t>The </a:t>
            </a:r>
            <a:r>
              <a:rPr lang="ar">
                <a:solidFill>
                  <a:schemeClr val="accent2"/>
                </a:solidFill>
                <a:latin typeface="Raleway"/>
                <a:ea typeface="Raleway"/>
                <a:cs typeface="Raleway"/>
                <a:sym typeface="Raleway"/>
              </a:rPr>
              <a:t>ListView.builder</a:t>
            </a:r>
            <a:r>
              <a:rPr lang="ar">
                <a:latin typeface="Raleway"/>
                <a:ea typeface="Raleway"/>
                <a:cs typeface="Raleway"/>
                <a:sym typeface="Raleway"/>
              </a:rPr>
              <a:t> widget is commonly used when you have a large or infinite list of items that need to be displayed efficiently. It dynamically builds only the visible items as the user scrolls, which improves performance and reduces memory usage compared to rendering the entire list upfront. Here's an explanation of ListView.builder with an example:</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r>
              <a:rPr lang="ar">
                <a:latin typeface="Raleway"/>
                <a:ea typeface="Raleway"/>
                <a:cs typeface="Raleway"/>
                <a:sym typeface="Raleway"/>
              </a:rPr>
              <a:t>The ListView.builder constructor takes two main parameters: itemCount and itemBuilder.</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457200" lvl="0" indent="-317500" algn="l" rtl="0">
              <a:lnSpc>
                <a:spcPct val="115000"/>
              </a:lnSpc>
              <a:spcBef>
                <a:spcPts val="0"/>
              </a:spcBef>
              <a:spcAft>
                <a:spcPts val="0"/>
              </a:spcAft>
              <a:buSzPts val="1400"/>
              <a:buFont typeface="Raleway"/>
              <a:buChar char="●"/>
            </a:pPr>
            <a:r>
              <a:rPr lang="ar">
                <a:latin typeface="Raleway"/>
                <a:ea typeface="Raleway"/>
                <a:cs typeface="Raleway"/>
                <a:sym typeface="Raleway"/>
              </a:rPr>
              <a:t>itemCount: This parameter specifies the number of items in the list.</a:t>
            </a:r>
            <a:endParaRPr>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endParaRPr>
              <a:latin typeface="Raleway"/>
              <a:ea typeface="Raleway"/>
              <a:cs typeface="Raleway"/>
              <a:sym typeface="Raleway"/>
            </a:endParaRPr>
          </a:p>
          <a:p>
            <a:pPr marL="457200" lvl="0" indent="-317500" algn="l" rtl="0">
              <a:lnSpc>
                <a:spcPct val="115000"/>
              </a:lnSpc>
              <a:spcBef>
                <a:spcPts val="0"/>
              </a:spcBef>
              <a:spcAft>
                <a:spcPts val="0"/>
              </a:spcAft>
              <a:buSzPts val="1400"/>
              <a:buFont typeface="Raleway"/>
              <a:buChar char="●"/>
            </a:pPr>
            <a:r>
              <a:rPr lang="ar">
                <a:latin typeface="Raleway"/>
                <a:ea typeface="Raleway"/>
                <a:cs typeface="Raleway"/>
                <a:sym typeface="Raleway"/>
              </a:rPr>
              <a:t>itemBuilder: This parameter is a callback function that is called for each item in the list. It provides an index and expects you to return the corresponding widget for that item. The itemBuilder is responsible for creating the widgets on-demand as the user scrolls.</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8"/>
          <p:cNvSpPr txBox="1">
            <a:spLocks noGrp="1"/>
          </p:cNvSpPr>
          <p:nvPr>
            <p:ph type="subTitle" idx="1"/>
          </p:nvPr>
        </p:nvSpPr>
        <p:spPr>
          <a:xfrm>
            <a:off x="1318950" y="603675"/>
            <a:ext cx="7248000" cy="42969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SzPts val="1400"/>
              <a:buNone/>
            </a:pPr>
            <a:r>
              <a:rPr lang="ar" sz="1300">
                <a:solidFill>
                  <a:srgbClr val="E5C07B"/>
                </a:solidFill>
                <a:highlight>
                  <a:srgbClr val="282C34"/>
                </a:highlight>
                <a:latin typeface="Courier New"/>
                <a:ea typeface="Courier New"/>
                <a:cs typeface="Courier New"/>
                <a:sym typeface="Courier New"/>
              </a:rPr>
              <a:t>List</a:t>
            </a:r>
            <a:r>
              <a:rPr lang="ar" sz="1300">
                <a:solidFill>
                  <a:srgbClr val="BBBBBB"/>
                </a:solidFill>
                <a:highlight>
                  <a:srgbClr val="282C34"/>
                </a:highlight>
                <a:latin typeface="Courier New"/>
                <a:ea typeface="Courier New"/>
                <a:cs typeface="Courier New"/>
                <a:sym typeface="Courier New"/>
              </a:rPr>
              <a:t>&lt;</a:t>
            </a:r>
            <a:r>
              <a:rPr lang="ar" sz="1300">
                <a:solidFill>
                  <a:srgbClr val="E5C07B"/>
                </a:solidFill>
                <a:highlight>
                  <a:srgbClr val="282C34"/>
                </a:highlight>
                <a:latin typeface="Courier New"/>
                <a:ea typeface="Courier New"/>
                <a:cs typeface="Courier New"/>
                <a:sym typeface="Courier New"/>
              </a:rPr>
              <a:t>String</a:t>
            </a:r>
            <a:r>
              <a:rPr lang="ar" sz="1300">
                <a:solidFill>
                  <a:srgbClr val="BBBBBB"/>
                </a:solidFill>
                <a:highlight>
                  <a:srgbClr val="282C34"/>
                </a:highlight>
                <a:latin typeface="Courier New"/>
                <a:ea typeface="Courier New"/>
                <a:cs typeface="Courier New"/>
                <a:sym typeface="Courier New"/>
              </a:rPr>
              <a:t>&gt; names = [</a:t>
            </a:r>
            <a:r>
              <a:rPr lang="ar" sz="1300">
                <a:solidFill>
                  <a:srgbClr val="89CA78"/>
                </a:solidFill>
                <a:highlight>
                  <a:srgbClr val="282C34"/>
                </a:highlight>
                <a:latin typeface="Courier New"/>
                <a:ea typeface="Courier New"/>
                <a:cs typeface="Courier New"/>
                <a:sym typeface="Courier New"/>
              </a:rPr>
              <a:t>'John'</a:t>
            </a:r>
            <a:r>
              <a:rPr lang="ar" sz="1300">
                <a:solidFill>
                  <a:srgbClr val="BBBBBB"/>
                </a:solidFill>
                <a:highlight>
                  <a:srgbClr val="282C34"/>
                </a:highlight>
                <a:latin typeface="Courier New"/>
                <a:ea typeface="Courier New"/>
                <a:cs typeface="Courier New"/>
                <a:sym typeface="Courier New"/>
              </a:rPr>
              <a:t>, </a:t>
            </a:r>
            <a:r>
              <a:rPr lang="ar" sz="1300">
                <a:solidFill>
                  <a:srgbClr val="89CA78"/>
                </a:solidFill>
                <a:highlight>
                  <a:srgbClr val="282C34"/>
                </a:highlight>
                <a:latin typeface="Courier New"/>
                <a:ea typeface="Courier New"/>
                <a:cs typeface="Courier New"/>
                <a:sym typeface="Courier New"/>
              </a:rPr>
              <a:t>'Jane'</a:t>
            </a:r>
            <a:r>
              <a:rPr lang="ar" sz="1300">
                <a:solidFill>
                  <a:srgbClr val="BBBBBB"/>
                </a:solidFill>
                <a:highlight>
                  <a:srgbClr val="282C34"/>
                </a:highlight>
                <a:latin typeface="Courier New"/>
                <a:ea typeface="Courier New"/>
                <a:cs typeface="Courier New"/>
                <a:sym typeface="Courier New"/>
              </a:rPr>
              <a:t>, </a:t>
            </a:r>
            <a:r>
              <a:rPr lang="ar" sz="1300">
                <a:solidFill>
                  <a:srgbClr val="89CA78"/>
                </a:solidFill>
                <a:highlight>
                  <a:srgbClr val="282C34"/>
                </a:highlight>
                <a:latin typeface="Courier New"/>
                <a:ea typeface="Courier New"/>
                <a:cs typeface="Courier New"/>
                <a:sym typeface="Courier New"/>
              </a:rPr>
              <a:t>'Bob'</a:t>
            </a:r>
            <a:r>
              <a:rPr lang="ar" sz="1300">
                <a:solidFill>
                  <a:srgbClr val="BBBBBB"/>
                </a:solidFill>
                <a:highlight>
                  <a:srgbClr val="282C34"/>
                </a:highlight>
                <a:latin typeface="Courier New"/>
                <a:ea typeface="Courier New"/>
                <a:cs typeface="Courier New"/>
                <a:sym typeface="Courier New"/>
              </a:rPr>
              <a:t>, </a:t>
            </a:r>
            <a:r>
              <a:rPr lang="ar" sz="1300">
                <a:solidFill>
                  <a:srgbClr val="89CA78"/>
                </a:solidFill>
                <a:highlight>
                  <a:srgbClr val="282C34"/>
                </a:highlight>
                <a:latin typeface="Courier New"/>
                <a:ea typeface="Courier New"/>
                <a:cs typeface="Courier New"/>
                <a:sym typeface="Courier New"/>
              </a:rPr>
              <a:t>'Alice'</a:t>
            </a:r>
            <a:r>
              <a:rPr lang="ar" sz="1300">
                <a:solidFill>
                  <a:srgbClr val="BBBBBB"/>
                </a:solidFill>
                <a:highlight>
                  <a:srgbClr val="282C34"/>
                </a:highlight>
                <a:latin typeface="Courier New"/>
                <a:ea typeface="Courier New"/>
                <a:cs typeface="Courier New"/>
                <a:sym typeface="Courier New"/>
              </a:rPr>
              <a:t>, </a:t>
            </a:r>
            <a:r>
              <a:rPr lang="ar" sz="1300">
                <a:solidFill>
                  <a:srgbClr val="89CA78"/>
                </a:solidFill>
                <a:highlight>
                  <a:srgbClr val="282C34"/>
                </a:highlight>
                <a:latin typeface="Courier New"/>
                <a:ea typeface="Courier New"/>
                <a:cs typeface="Courier New"/>
                <a:sym typeface="Courier New"/>
              </a:rPr>
              <a:t>'Mark'</a:t>
            </a:r>
            <a:r>
              <a:rPr lang="ar" sz="1300">
                <a:solidFill>
                  <a:srgbClr val="BBBBBB"/>
                </a:solidFill>
                <a:highlight>
                  <a:srgbClr val="282C34"/>
                </a:highlight>
                <a:latin typeface="Courier New"/>
                <a:ea typeface="Courier New"/>
                <a:cs typeface="Courier New"/>
                <a:sym typeface="Courier New"/>
              </a:rPr>
              <a:t>, </a:t>
            </a:r>
            <a:r>
              <a:rPr lang="ar" sz="1300">
                <a:solidFill>
                  <a:srgbClr val="89CA78"/>
                </a:solidFill>
                <a:highlight>
                  <a:srgbClr val="282C34"/>
                </a:highlight>
                <a:latin typeface="Courier New"/>
                <a:ea typeface="Courier New"/>
                <a:cs typeface="Courier New"/>
                <a:sym typeface="Courier New"/>
              </a:rPr>
              <a:t>'Emily'</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61AFEF"/>
                </a:solidFill>
                <a:highlight>
                  <a:srgbClr val="282C34"/>
                </a:highlight>
                <a:latin typeface="Courier New"/>
                <a:ea typeface="Courier New"/>
                <a:cs typeface="Courier New"/>
                <a:sym typeface="Courier New"/>
              </a:rPr>
              <a:t>ListView</a:t>
            </a:r>
            <a:r>
              <a:rPr lang="ar" sz="1300">
                <a:solidFill>
                  <a:srgbClr val="BBBBBB"/>
                </a:solidFill>
                <a:highlight>
                  <a:srgbClr val="282C34"/>
                </a:highlight>
                <a:latin typeface="Courier New"/>
                <a:ea typeface="Courier New"/>
                <a:cs typeface="Courier New"/>
                <a:sym typeface="Courier New"/>
              </a:rPr>
              <a:t>.</a:t>
            </a:r>
            <a:r>
              <a:rPr lang="ar" sz="1300">
                <a:solidFill>
                  <a:srgbClr val="61AFEF"/>
                </a:solidFill>
                <a:highlight>
                  <a:srgbClr val="282C34"/>
                </a:highlight>
                <a:latin typeface="Courier New"/>
                <a:ea typeface="Courier New"/>
                <a:cs typeface="Courier New"/>
                <a:sym typeface="Courier New"/>
              </a:rPr>
              <a:t>builder</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itemCount</a:t>
            </a:r>
            <a:r>
              <a:rPr lang="ar" sz="1300">
                <a:solidFill>
                  <a:srgbClr val="BBBBBB"/>
                </a:solidFill>
                <a:highlight>
                  <a:srgbClr val="282C34"/>
                </a:highlight>
                <a:latin typeface="Courier New"/>
                <a:ea typeface="Courier New"/>
                <a:cs typeface="Courier New"/>
                <a:sym typeface="Courier New"/>
              </a:rPr>
              <a:t>: names.</a:t>
            </a:r>
            <a:r>
              <a:rPr lang="ar" sz="1300">
                <a:solidFill>
                  <a:srgbClr val="EF596F"/>
                </a:solidFill>
                <a:highlight>
                  <a:srgbClr val="282C34"/>
                </a:highlight>
                <a:latin typeface="Courier New"/>
                <a:ea typeface="Courier New"/>
                <a:cs typeface="Courier New"/>
                <a:sym typeface="Courier New"/>
              </a:rPr>
              <a:t>length</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itemBuilder</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context</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index</a:t>
            </a:r>
            <a:r>
              <a:rPr lang="ar" sz="1300">
                <a:solidFill>
                  <a:srgbClr val="BBBBBB"/>
                </a:solidFill>
                <a:highlight>
                  <a:srgbClr val="282C34"/>
                </a:highlight>
                <a:latin typeface="Courier New"/>
                <a:ea typeface="Courier New"/>
                <a:cs typeface="Courier New"/>
                <a:sym typeface="Courier New"/>
              </a:rPr>
              <a:t>) {</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i="1">
                <a:solidFill>
                  <a:srgbClr val="D55FDE"/>
                </a:solidFill>
                <a:highlight>
                  <a:srgbClr val="282C34"/>
                </a:highlight>
                <a:latin typeface="Courier New"/>
                <a:ea typeface="Courier New"/>
                <a:cs typeface="Courier New"/>
                <a:sym typeface="Courier New"/>
              </a:rPr>
              <a:t>return </a:t>
            </a:r>
            <a:r>
              <a:rPr lang="ar" sz="1300">
                <a:solidFill>
                  <a:srgbClr val="61AFEF"/>
                </a:solidFill>
                <a:highlight>
                  <a:srgbClr val="282C34"/>
                </a:highlight>
                <a:latin typeface="Courier New"/>
                <a:ea typeface="Courier New"/>
                <a:cs typeface="Courier New"/>
                <a:sym typeface="Courier New"/>
              </a:rPr>
              <a:t>ListTile</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title</a:t>
            </a: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Text</a:t>
            </a:r>
            <a:r>
              <a:rPr lang="ar" sz="1300">
                <a:solidFill>
                  <a:srgbClr val="BBBBBB"/>
                </a:solidFill>
                <a:highlight>
                  <a:srgbClr val="282C34"/>
                </a:highlight>
                <a:latin typeface="Courier New"/>
                <a:ea typeface="Courier New"/>
                <a:cs typeface="Courier New"/>
                <a:sym typeface="Courier New"/>
              </a:rPr>
              <a:t>(names[</a:t>
            </a:r>
            <a:r>
              <a:rPr lang="ar" sz="1300">
                <a:solidFill>
                  <a:srgbClr val="D19A66"/>
                </a:solidFill>
                <a:highlight>
                  <a:srgbClr val="282C34"/>
                </a:highlight>
                <a:latin typeface="Courier New"/>
                <a:ea typeface="Courier New"/>
                <a:cs typeface="Courier New"/>
                <a:sym typeface="Courier New"/>
              </a:rPr>
              <a:t>index</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i="1">
                <a:solidFill>
                  <a:srgbClr val="5C6370"/>
                </a:solidFill>
                <a:highlight>
                  <a:srgbClr val="282C34"/>
                </a:highlight>
                <a:latin typeface="Courier New"/>
                <a:ea typeface="Courier New"/>
                <a:cs typeface="Courier New"/>
                <a:sym typeface="Courier New"/>
              </a:rPr>
              <a:t>// Add more customizations as needed</a:t>
            </a:r>
            <a:endParaRPr sz="1300" i="1">
              <a:solidFill>
                <a:srgbClr val="5C6370"/>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i="1">
                <a:solidFill>
                  <a:srgbClr val="5C6370"/>
                </a:solidFill>
                <a:highlight>
                  <a:srgbClr val="282C34"/>
                </a:highlight>
                <a:latin typeface="Courier New"/>
                <a:ea typeface="Courier New"/>
                <a:cs typeface="Courier New"/>
                <a:sym typeface="Courier New"/>
              </a:rPr>
              <a:t>     </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r>
              <a:rPr lang="ar" sz="1300">
                <a:solidFill>
                  <a:srgbClr val="BBBBBB"/>
                </a:solidFill>
                <a:highlight>
                  <a:srgbClr val="282C34"/>
                </a:highlight>
                <a:latin typeface="Courier New"/>
                <a:ea typeface="Courier New"/>
                <a:cs typeface="Courier New"/>
                <a:sym typeface="Courier New"/>
              </a:rPr>
              <a:t>   }),</a:t>
            </a: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300">
              <a:solidFill>
                <a:srgbClr val="BBBBBB"/>
              </a:solidFill>
              <a:highlight>
                <a:srgbClr val="282C34"/>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ar" sz="1300">
                <a:latin typeface="Courier New"/>
                <a:ea typeface="Courier New"/>
                <a:cs typeface="Courier New"/>
                <a:sym typeface="Courier New"/>
              </a:rPr>
              <a:t>the itemCount is set to the length of the names list, which determines the total number of items to be displayed.</a:t>
            </a:r>
            <a:endParaRPr sz="1300">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115000"/>
              </a:lnSpc>
              <a:spcBef>
                <a:spcPts val="0"/>
              </a:spcBef>
              <a:spcAft>
                <a:spcPts val="0"/>
              </a:spcAft>
              <a:buSzPts val="1400"/>
              <a:buNone/>
            </a:pPr>
            <a:r>
              <a:rPr lang="ar" sz="1300">
                <a:latin typeface="Courier New"/>
                <a:ea typeface="Courier New"/>
                <a:cs typeface="Courier New"/>
                <a:sym typeface="Courier New"/>
              </a:rPr>
              <a:t>The itemBuilder function takes two arguments: context and index.</a:t>
            </a:r>
            <a:br>
              <a:rPr lang="ar" sz="1300">
                <a:latin typeface="Courier New"/>
                <a:ea typeface="Courier New"/>
                <a:cs typeface="Courier New"/>
                <a:sym typeface="Courier New"/>
              </a:rPr>
            </a:br>
            <a:r>
              <a:rPr lang="ar" sz="1300">
                <a:latin typeface="Courier New"/>
                <a:ea typeface="Courier New"/>
                <a:cs typeface="Courier New"/>
                <a:sym typeface="Courier New"/>
              </a:rPr>
              <a:t>The context parameter provides the build context, and the index parameter represents the current item's index.</a:t>
            </a:r>
            <a:br>
              <a:rPr lang="ar" sz="1300">
                <a:latin typeface="Courier New"/>
                <a:ea typeface="Courier New"/>
                <a:cs typeface="Courier New"/>
                <a:sym typeface="Courier New"/>
              </a:rPr>
            </a:br>
            <a:r>
              <a:rPr lang="ar" sz="1300">
                <a:latin typeface="Courier New"/>
                <a:ea typeface="Courier New"/>
                <a:cs typeface="Courier New"/>
                <a:sym typeface="Courier New"/>
              </a:rPr>
              <a:t>Inside the itemBuilder, we return a ListTile widget for each item.</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5"/>
          <p:cNvSpPr txBox="1"/>
          <p:nvPr/>
        </p:nvSpPr>
        <p:spPr>
          <a:xfrm>
            <a:off x="1536000" y="1709850"/>
            <a:ext cx="36876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ar" sz="5000" b="1">
                <a:solidFill>
                  <a:schemeClr val="dk2"/>
                </a:solidFill>
                <a:highlight>
                  <a:schemeClr val="accent1"/>
                </a:highlight>
                <a:latin typeface="DM Sans"/>
                <a:ea typeface="DM Sans"/>
                <a:cs typeface="DM Sans"/>
                <a:sym typeface="DM Sans"/>
              </a:rPr>
              <a:t>Our Goal</a:t>
            </a:r>
            <a:br>
              <a:rPr lang="ar" sz="5000" b="1">
                <a:solidFill>
                  <a:schemeClr val="dk2"/>
                </a:solidFill>
                <a:highlight>
                  <a:schemeClr val="accent1"/>
                </a:highlight>
                <a:latin typeface="DM Sans"/>
                <a:ea typeface="DM Sans"/>
                <a:cs typeface="DM Sans"/>
                <a:sym typeface="DM Sans"/>
              </a:rPr>
            </a:br>
            <a:r>
              <a:rPr lang="ar" sz="5000" b="1">
                <a:solidFill>
                  <a:schemeClr val="lt1"/>
                </a:solidFill>
                <a:latin typeface="DM Sans"/>
                <a:ea typeface="DM Sans"/>
                <a:cs typeface="DM Sans"/>
                <a:sym typeface="DM Sans"/>
              </a:rPr>
              <a:t>Today</a:t>
            </a:r>
            <a:endParaRPr sz="5000" b="1">
              <a:solidFill>
                <a:schemeClr val="lt1"/>
              </a:solidFill>
              <a:latin typeface="DM Sans"/>
              <a:ea typeface="DM Sans"/>
              <a:cs typeface="DM Sans"/>
              <a:sym typeface="DM Sans"/>
            </a:endParaRPr>
          </a:p>
        </p:txBody>
      </p:sp>
      <p:pic>
        <p:nvPicPr>
          <p:cNvPr id="735" name="Google Shape;735;p65"/>
          <p:cNvPicPr preferRelativeResize="0"/>
          <p:nvPr/>
        </p:nvPicPr>
        <p:blipFill>
          <a:blip r:embed="rId3">
            <a:alphaModFix/>
          </a:blip>
          <a:stretch>
            <a:fillRect/>
          </a:stretch>
        </p:blipFill>
        <p:spPr>
          <a:xfrm>
            <a:off x="5438200" y="722275"/>
            <a:ext cx="1969650" cy="41586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pic>
        <p:nvPicPr>
          <p:cNvPr id="740" name="Google Shape;740;p66"/>
          <p:cNvPicPr preferRelativeResize="0"/>
          <p:nvPr/>
        </p:nvPicPr>
        <p:blipFill>
          <a:blip r:embed="rId3">
            <a:alphaModFix/>
          </a:blip>
          <a:stretch>
            <a:fillRect/>
          </a:stretch>
        </p:blipFill>
        <p:spPr>
          <a:xfrm>
            <a:off x="2361275" y="408750"/>
            <a:ext cx="4421400" cy="4421400"/>
          </a:xfrm>
          <a:prstGeom prst="roundRect">
            <a:avLst>
              <a:gd name="adj" fmla="val 16667"/>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0"/>
          <p:cNvSpPr txBox="1"/>
          <p:nvPr/>
        </p:nvSpPr>
        <p:spPr>
          <a:xfrm>
            <a:off x="1442050" y="1519550"/>
            <a:ext cx="3687600" cy="249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ar" sz="5000" b="1">
                <a:solidFill>
                  <a:schemeClr val="dk2"/>
                </a:solidFill>
                <a:highlight>
                  <a:schemeClr val="accent1"/>
                </a:highlight>
                <a:latin typeface="DM Sans"/>
                <a:ea typeface="DM Sans"/>
                <a:cs typeface="DM Sans"/>
                <a:sym typeface="DM Sans"/>
              </a:rPr>
              <a:t>How</a:t>
            </a:r>
            <a:endParaRPr sz="5000" b="1">
              <a:solidFill>
                <a:schemeClr val="dk2"/>
              </a:solidFill>
              <a:highlight>
                <a:schemeClr val="accent1"/>
              </a:highlight>
              <a:latin typeface="DM Sans"/>
              <a:ea typeface="DM Sans"/>
              <a:cs typeface="DM Sans"/>
              <a:sym typeface="DM Sans"/>
            </a:endParaRPr>
          </a:p>
          <a:p>
            <a:pPr marL="0" lvl="0" indent="0" algn="ctr" rtl="0">
              <a:spcBef>
                <a:spcPts val="0"/>
              </a:spcBef>
              <a:spcAft>
                <a:spcPts val="0"/>
              </a:spcAft>
              <a:buNone/>
            </a:pPr>
            <a:r>
              <a:rPr lang="ar" sz="5000" b="1">
                <a:solidFill>
                  <a:schemeClr val="lt1"/>
                </a:solidFill>
                <a:latin typeface="DM Sans"/>
                <a:ea typeface="DM Sans"/>
                <a:cs typeface="DM Sans"/>
                <a:sym typeface="DM Sans"/>
              </a:rPr>
              <a:t>Can we build this ?</a:t>
            </a:r>
            <a:endParaRPr sz="5000" b="1">
              <a:solidFill>
                <a:schemeClr val="lt1"/>
              </a:solidFill>
              <a:latin typeface="DM Sans"/>
              <a:ea typeface="DM Sans"/>
              <a:cs typeface="DM Sans"/>
              <a:sym typeface="DM Sans"/>
            </a:endParaRPr>
          </a:p>
        </p:txBody>
      </p:sp>
      <p:pic>
        <p:nvPicPr>
          <p:cNvPr id="704" name="Google Shape;704;p60"/>
          <p:cNvPicPr preferRelativeResize="0"/>
          <p:nvPr/>
        </p:nvPicPr>
        <p:blipFill>
          <a:blip r:embed="rId3">
            <a:alphaModFix/>
          </a:blip>
          <a:stretch>
            <a:fillRect/>
          </a:stretch>
        </p:blipFill>
        <p:spPr>
          <a:xfrm>
            <a:off x="5555350" y="757511"/>
            <a:ext cx="1969638" cy="41585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691"/>
        <p:cNvGrpSpPr/>
        <p:nvPr/>
      </p:nvGrpSpPr>
      <p:grpSpPr>
        <a:xfrm>
          <a:off x="0" y="0"/>
          <a:ext cx="0" cy="0"/>
          <a:chOff x="0" y="0"/>
          <a:chExt cx="0" cy="0"/>
        </a:xfrm>
      </p:grpSpPr>
      <p:sp>
        <p:nvSpPr>
          <p:cNvPr id="692" name="Google Shape;692;p59"/>
          <p:cNvSpPr/>
          <p:nvPr/>
        </p:nvSpPr>
        <p:spPr>
          <a:xfrm>
            <a:off x="1418375" y="2445838"/>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59"/>
          <p:cNvSpPr/>
          <p:nvPr/>
        </p:nvSpPr>
        <p:spPr>
          <a:xfrm>
            <a:off x="4817900" y="2445913"/>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59"/>
          <p:cNvSpPr txBox="1">
            <a:spLocks noGrp="1"/>
          </p:cNvSpPr>
          <p:nvPr>
            <p:ph type="title"/>
          </p:nvPr>
        </p:nvSpPr>
        <p:spPr>
          <a:xfrm>
            <a:off x="2127300" y="2514050"/>
            <a:ext cx="2241300" cy="492600"/>
          </a:xfrm>
          <a:prstGeom prst="rect">
            <a:avLst/>
          </a:prstGeom>
        </p:spPr>
        <p:txBody>
          <a:bodyPr spcFirstLastPara="1" wrap="square" lIns="91425" tIns="91425" rIns="0" bIns="91425" anchor="b" anchorCtr="0">
            <a:spAutoFit/>
          </a:bodyPr>
          <a:lstStyle/>
          <a:p>
            <a:pPr marL="0" lvl="0" indent="0" algn="l" rtl="0">
              <a:spcBef>
                <a:spcPts val="0"/>
              </a:spcBef>
              <a:spcAft>
                <a:spcPts val="0"/>
              </a:spcAft>
              <a:buNone/>
            </a:pPr>
            <a:r>
              <a:rPr lang="ar"/>
              <a:t>TextField</a:t>
            </a:r>
            <a:endParaRPr/>
          </a:p>
        </p:txBody>
      </p:sp>
      <p:sp>
        <p:nvSpPr>
          <p:cNvPr id="695" name="Google Shape;695;p59"/>
          <p:cNvSpPr txBox="1">
            <a:spLocks noGrp="1"/>
          </p:cNvSpPr>
          <p:nvPr>
            <p:ph type="title" idx="2"/>
          </p:nvPr>
        </p:nvSpPr>
        <p:spPr>
          <a:xfrm>
            <a:off x="1397375" y="2589049"/>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a:t>01</a:t>
            </a:r>
            <a:endParaRPr/>
          </a:p>
        </p:txBody>
      </p:sp>
      <p:sp>
        <p:nvSpPr>
          <p:cNvPr id="696" name="Google Shape;696;p59"/>
          <p:cNvSpPr txBox="1">
            <a:spLocks noGrp="1"/>
          </p:cNvSpPr>
          <p:nvPr>
            <p:ph type="title" idx="3"/>
          </p:nvPr>
        </p:nvSpPr>
        <p:spPr>
          <a:xfrm>
            <a:off x="5505325" y="2514050"/>
            <a:ext cx="2241300" cy="492600"/>
          </a:xfrm>
          <a:prstGeom prst="rect">
            <a:avLst/>
          </a:prstGeom>
        </p:spPr>
        <p:txBody>
          <a:bodyPr spcFirstLastPara="1" wrap="square" lIns="91425" tIns="91425" rIns="0" bIns="91425" anchor="b" anchorCtr="0">
            <a:spAutoFit/>
          </a:bodyPr>
          <a:lstStyle/>
          <a:p>
            <a:pPr marL="0" lvl="0" indent="0" algn="l" rtl="0">
              <a:spcBef>
                <a:spcPts val="0"/>
              </a:spcBef>
              <a:spcAft>
                <a:spcPts val="0"/>
              </a:spcAft>
              <a:buNone/>
            </a:pPr>
            <a:r>
              <a:rPr lang="ar"/>
              <a:t>TextFormField</a:t>
            </a:r>
            <a:endParaRPr>
              <a:solidFill>
                <a:srgbClr val="333333"/>
              </a:solidFill>
            </a:endParaRPr>
          </a:p>
        </p:txBody>
      </p:sp>
      <p:sp>
        <p:nvSpPr>
          <p:cNvPr id="697" name="Google Shape;697;p59"/>
          <p:cNvSpPr txBox="1">
            <a:spLocks noGrp="1"/>
          </p:cNvSpPr>
          <p:nvPr>
            <p:ph type="title" idx="4"/>
          </p:nvPr>
        </p:nvSpPr>
        <p:spPr>
          <a:xfrm>
            <a:off x="4796900" y="2589049"/>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a:t>02</a:t>
            </a:r>
            <a:endParaRPr/>
          </a:p>
        </p:txBody>
      </p:sp>
      <p:sp>
        <p:nvSpPr>
          <p:cNvPr id="698" name="Google Shape;698;p59"/>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a:t>Dealing with Input</a:t>
            </a:r>
            <a:endParaRPr b="0">
              <a:solidFill>
                <a:schemeClr val="lt1"/>
              </a:solidFill>
              <a:latin typeface="Poppins ExtraBold"/>
              <a:ea typeface="Poppins ExtraBold"/>
              <a:cs typeface="Poppins ExtraBold"/>
              <a:sym typeface="Poppins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1"/>
          <p:cNvSpPr txBox="1">
            <a:spLocks noGrp="1"/>
          </p:cNvSpPr>
          <p:nvPr>
            <p:ph type="title"/>
          </p:nvPr>
        </p:nvSpPr>
        <p:spPr>
          <a:xfrm>
            <a:off x="2862950" y="166064"/>
            <a:ext cx="4227300" cy="754022"/>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ar" sz="3700" dirty="0"/>
              <a:t>TextFormField</a:t>
            </a:r>
            <a:endParaRPr sz="3700" dirty="0"/>
          </a:p>
        </p:txBody>
      </p:sp>
      <p:sp>
        <p:nvSpPr>
          <p:cNvPr id="710" name="Google Shape;710;p61"/>
          <p:cNvSpPr txBox="1"/>
          <p:nvPr/>
        </p:nvSpPr>
        <p:spPr>
          <a:xfrm>
            <a:off x="656850" y="990250"/>
            <a:ext cx="7830300" cy="34680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ar" sz="1200" dirty="0">
                <a:solidFill>
                  <a:schemeClr val="lt1"/>
                </a:solidFill>
              </a:rPr>
              <a:t>used for accepting user input in the form of text. It is a part of the </a:t>
            </a:r>
            <a:r>
              <a:rPr lang="ar" sz="1200" dirty="0">
                <a:solidFill>
                  <a:schemeClr val="lt1"/>
                </a:solidFill>
                <a:latin typeface="Roboto Mono"/>
                <a:ea typeface="Roboto Mono"/>
                <a:cs typeface="Roboto Mono"/>
                <a:sym typeface="Roboto Mono"/>
              </a:rPr>
              <a:t>Material</a:t>
            </a:r>
            <a:r>
              <a:rPr lang="ar" sz="1200" dirty="0">
                <a:solidFill>
                  <a:schemeClr val="lt1"/>
                </a:solidFill>
              </a:rPr>
              <a:t> library and integrates seamlessly with forms to manage validation and submission.</a:t>
            </a:r>
            <a:endParaRPr sz="1200" dirty="0">
              <a:solidFill>
                <a:schemeClr val="lt1"/>
              </a:solidFill>
            </a:endParaRPr>
          </a:p>
          <a:p>
            <a:pPr marL="0" lvl="0" indent="0" algn="l" rtl="0">
              <a:lnSpc>
                <a:spcPct val="115000"/>
              </a:lnSpc>
              <a:spcBef>
                <a:spcPts val="1400"/>
              </a:spcBef>
              <a:spcAft>
                <a:spcPts val="0"/>
              </a:spcAft>
              <a:buNone/>
            </a:pPr>
            <a:r>
              <a:rPr lang="ar" b="1" dirty="0">
                <a:solidFill>
                  <a:schemeClr val="lt1"/>
                </a:solidFill>
              </a:rPr>
              <a:t>Common Attributes:</a:t>
            </a:r>
            <a:endParaRPr b="1" dirty="0">
              <a:solidFill>
                <a:schemeClr val="lt1"/>
              </a:solidFill>
            </a:endParaRPr>
          </a:p>
          <a:p>
            <a:pPr marL="457200" lvl="0" indent="-304800" algn="l" rtl="0">
              <a:lnSpc>
                <a:spcPct val="115000"/>
              </a:lnSpc>
              <a:spcBef>
                <a:spcPts val="1200"/>
              </a:spcBef>
              <a:spcAft>
                <a:spcPts val="0"/>
              </a:spcAft>
              <a:buClr>
                <a:schemeClr val="lt1"/>
              </a:buClr>
              <a:buSzPts val="1200"/>
              <a:buAutoNum type="arabicPeriod"/>
            </a:pPr>
            <a:r>
              <a:rPr lang="ar" sz="1200" b="1" dirty="0">
                <a:solidFill>
                  <a:schemeClr val="lt1"/>
                </a:solidFill>
              </a:rPr>
              <a:t>controller</a:t>
            </a:r>
            <a:r>
              <a:rPr lang="ar" sz="1200" dirty="0">
                <a:solidFill>
                  <a:schemeClr val="lt1"/>
                </a:solidFill>
              </a:rPr>
              <a:t>: A </a:t>
            </a:r>
            <a:r>
              <a:rPr lang="ar" sz="1200" dirty="0">
                <a:solidFill>
                  <a:schemeClr val="lt1"/>
                </a:solidFill>
                <a:latin typeface="Roboto Mono"/>
                <a:ea typeface="Roboto Mono"/>
                <a:cs typeface="Roboto Mono"/>
                <a:sym typeface="Roboto Mono"/>
              </a:rPr>
              <a:t>TextEditingController</a:t>
            </a:r>
            <a:r>
              <a:rPr lang="ar" sz="1200" dirty="0">
                <a:solidFill>
                  <a:schemeClr val="lt1"/>
                </a:solidFill>
              </a:rPr>
              <a:t> that manages the text input. It allows you to read the current value and manipulate the text programmatically.</a:t>
            </a:r>
            <a:br>
              <a:rPr lang="ar" sz="1200" dirty="0">
                <a:solidFill>
                  <a:schemeClr val="lt1"/>
                </a:solidFill>
              </a:rPr>
            </a:br>
            <a:endParaRPr sz="1200" dirty="0">
              <a:solidFill>
                <a:schemeClr val="lt1"/>
              </a:solidFill>
            </a:endParaRPr>
          </a:p>
          <a:p>
            <a:pPr marL="457200" lvl="0" indent="-304800" algn="l" rtl="0">
              <a:lnSpc>
                <a:spcPct val="115000"/>
              </a:lnSpc>
              <a:spcBef>
                <a:spcPts val="0"/>
              </a:spcBef>
              <a:spcAft>
                <a:spcPts val="0"/>
              </a:spcAft>
              <a:buClr>
                <a:schemeClr val="lt1"/>
              </a:buClr>
              <a:buSzPts val="1200"/>
              <a:buAutoNum type="arabicPeriod"/>
            </a:pPr>
            <a:r>
              <a:rPr lang="ar" sz="1200" b="1" dirty="0">
                <a:solidFill>
                  <a:schemeClr val="lt1"/>
                </a:solidFill>
              </a:rPr>
              <a:t>decoration</a:t>
            </a:r>
            <a:r>
              <a:rPr lang="ar" sz="1200" dirty="0">
                <a:solidFill>
                  <a:schemeClr val="lt1"/>
                </a:solidFill>
              </a:rPr>
              <a:t>: A </a:t>
            </a:r>
            <a:r>
              <a:rPr lang="ar" sz="1200" dirty="0">
                <a:solidFill>
                  <a:schemeClr val="lt1"/>
                </a:solidFill>
                <a:latin typeface="Roboto Mono"/>
                <a:ea typeface="Roboto Mono"/>
                <a:cs typeface="Roboto Mono"/>
                <a:sym typeface="Roboto Mono"/>
              </a:rPr>
              <a:t>InputDecoration</a:t>
            </a:r>
            <a:r>
              <a:rPr lang="ar" sz="1200" dirty="0">
                <a:solidFill>
                  <a:schemeClr val="lt1"/>
                </a:solidFill>
              </a:rPr>
              <a:t> object that customizes the appearance of the input field, including labels, hints, icons, and borders.</a:t>
            </a:r>
            <a:br>
              <a:rPr lang="ar" sz="1200" dirty="0">
                <a:solidFill>
                  <a:schemeClr val="lt1"/>
                </a:solidFill>
              </a:rPr>
            </a:br>
            <a:endParaRPr sz="1200" dirty="0">
              <a:solidFill>
                <a:schemeClr val="lt1"/>
              </a:solidFill>
            </a:endParaRPr>
          </a:p>
          <a:p>
            <a:pPr marL="457200" lvl="0" indent="-304800" algn="l" rtl="0">
              <a:lnSpc>
                <a:spcPct val="115000"/>
              </a:lnSpc>
              <a:spcBef>
                <a:spcPts val="0"/>
              </a:spcBef>
              <a:spcAft>
                <a:spcPts val="0"/>
              </a:spcAft>
              <a:buClr>
                <a:schemeClr val="lt1"/>
              </a:buClr>
              <a:buSzPts val="1200"/>
              <a:buAutoNum type="arabicPeriod"/>
            </a:pPr>
            <a:r>
              <a:rPr lang="ar" sz="1200" b="1" dirty="0">
                <a:solidFill>
                  <a:schemeClr val="lt1"/>
                </a:solidFill>
              </a:rPr>
              <a:t>keyboardType</a:t>
            </a:r>
            <a:r>
              <a:rPr lang="ar" sz="1200" dirty="0">
                <a:solidFill>
                  <a:schemeClr val="lt1"/>
                </a:solidFill>
              </a:rPr>
              <a:t>: Specifies the type of keyboard to display (e.g., </a:t>
            </a:r>
            <a:r>
              <a:rPr lang="ar" sz="1200" dirty="0">
                <a:solidFill>
                  <a:schemeClr val="lt1"/>
                </a:solidFill>
                <a:latin typeface="Roboto Mono"/>
                <a:ea typeface="Roboto Mono"/>
                <a:cs typeface="Roboto Mono"/>
                <a:sym typeface="Roboto Mono"/>
              </a:rPr>
              <a:t>TextInputType.emailAddress</a:t>
            </a:r>
            <a:r>
              <a:rPr lang="ar" sz="1200" dirty="0">
                <a:solidFill>
                  <a:schemeClr val="lt1"/>
                </a:solidFill>
              </a:rPr>
              <a:t>, </a:t>
            </a:r>
            <a:r>
              <a:rPr lang="ar" sz="1200" dirty="0">
                <a:solidFill>
                  <a:schemeClr val="lt1"/>
                </a:solidFill>
                <a:latin typeface="Roboto Mono"/>
                <a:ea typeface="Roboto Mono"/>
                <a:cs typeface="Roboto Mono"/>
                <a:sym typeface="Roboto Mono"/>
              </a:rPr>
              <a:t>TextInputType.number</a:t>
            </a:r>
            <a:r>
              <a:rPr lang="ar" sz="1200" dirty="0">
                <a:solidFill>
                  <a:schemeClr val="lt1"/>
                </a:solidFill>
              </a:rPr>
              <a:t>), helping tailor the input method to the expected data.</a:t>
            </a:r>
            <a:br>
              <a:rPr lang="ar" sz="1200" dirty="0">
                <a:solidFill>
                  <a:schemeClr val="lt1"/>
                </a:solidFill>
              </a:rPr>
            </a:br>
            <a:endParaRPr sz="1200" dirty="0">
              <a:solidFill>
                <a:schemeClr val="lt1"/>
              </a:solidFill>
            </a:endParaRPr>
          </a:p>
          <a:p>
            <a:pPr marL="457200" lvl="0" indent="-304800" algn="l" rtl="0">
              <a:lnSpc>
                <a:spcPct val="115000"/>
              </a:lnSpc>
              <a:spcBef>
                <a:spcPts val="0"/>
              </a:spcBef>
              <a:spcAft>
                <a:spcPts val="0"/>
              </a:spcAft>
              <a:buClr>
                <a:schemeClr val="lt1"/>
              </a:buClr>
              <a:buSzPts val="1200"/>
              <a:buAutoNum type="arabicPeriod"/>
            </a:pPr>
            <a:r>
              <a:rPr lang="ar" sz="1200" b="1" dirty="0">
                <a:solidFill>
                  <a:schemeClr val="lt1"/>
                </a:solidFill>
              </a:rPr>
              <a:t>obscureText</a:t>
            </a:r>
            <a:r>
              <a:rPr lang="ar" sz="1200" dirty="0">
                <a:solidFill>
                  <a:schemeClr val="lt1"/>
                </a:solidFill>
              </a:rPr>
              <a:t>: A boolean that determines whether the text should be obscured (useful for passwords).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2"/>
          <p:cNvSpPr txBox="1"/>
          <p:nvPr/>
        </p:nvSpPr>
        <p:spPr>
          <a:xfrm>
            <a:off x="855300" y="950950"/>
            <a:ext cx="7725000" cy="3901038"/>
          </a:xfrm>
          <a:prstGeom prst="rect">
            <a:avLst/>
          </a:prstGeom>
          <a:noFill/>
          <a:ln>
            <a:noFill/>
          </a:ln>
        </p:spPr>
        <p:txBody>
          <a:bodyPr spcFirstLastPara="1" wrap="square" lIns="91425" tIns="91425" rIns="91425" bIns="91425" anchor="t" anchorCtr="0">
            <a:spAutoFit/>
          </a:bodyPr>
          <a:lstStyle/>
          <a:p>
            <a:pPr marL="457200" lvl="0" indent="-301625" algn="l" rtl="0">
              <a:lnSpc>
                <a:spcPct val="150000"/>
              </a:lnSpc>
              <a:spcBef>
                <a:spcPts val="0"/>
              </a:spcBef>
              <a:spcAft>
                <a:spcPts val="0"/>
              </a:spcAft>
              <a:buClr>
                <a:srgbClr val="FFFFFF"/>
              </a:buClr>
              <a:buSzPts val="1150"/>
              <a:buChar char="●"/>
            </a:pPr>
            <a:r>
              <a:rPr lang="ar" sz="1150" b="1" dirty="0">
                <a:solidFill>
                  <a:srgbClr val="FE4031"/>
                </a:solidFill>
                <a:latin typeface="Raleway"/>
                <a:ea typeface="Raleway"/>
                <a:cs typeface="Raleway"/>
                <a:sym typeface="Raleway"/>
              </a:rPr>
              <a:t>decoration</a:t>
            </a:r>
            <a:r>
              <a:rPr lang="ar" sz="1150" dirty="0">
                <a:solidFill>
                  <a:srgbClr val="FFFFFF"/>
                </a:solidFill>
                <a:latin typeface="Raleway"/>
                <a:ea typeface="Raleway"/>
                <a:cs typeface="Raleway"/>
                <a:sym typeface="Raleway"/>
              </a:rPr>
              <a:t>:</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Specifies the visual appearance of the text field, such as the border, background color, and placeholder text.</a:t>
            </a:r>
            <a:endParaRPr sz="1150" dirty="0">
              <a:solidFill>
                <a:srgbClr val="FFFFFF"/>
              </a:solidFill>
              <a:latin typeface="Raleway"/>
              <a:ea typeface="Raleway"/>
              <a:cs typeface="Raleway"/>
              <a:sym typeface="Raleway"/>
            </a:endParaRPr>
          </a:p>
          <a:p>
            <a:pPr marL="457200" lvl="0" indent="-301625" algn="l" rtl="0">
              <a:lnSpc>
                <a:spcPct val="150000"/>
              </a:lnSpc>
              <a:spcBef>
                <a:spcPts val="0"/>
              </a:spcBef>
              <a:spcAft>
                <a:spcPts val="0"/>
              </a:spcAft>
              <a:buClr>
                <a:srgbClr val="FFFFFF"/>
              </a:buClr>
              <a:buSzPts val="1150"/>
              <a:buChar char="●"/>
            </a:pPr>
            <a:r>
              <a:rPr lang="ar" sz="1150" b="1" dirty="0">
                <a:solidFill>
                  <a:srgbClr val="0082F4"/>
                </a:solidFill>
                <a:latin typeface="Raleway"/>
                <a:ea typeface="Raleway"/>
                <a:cs typeface="Raleway"/>
                <a:sym typeface="Raleway"/>
              </a:rPr>
              <a:t>validator </a:t>
            </a:r>
            <a:r>
              <a:rPr lang="ar" sz="1150" dirty="0">
                <a:solidFill>
                  <a:srgbClr val="FFFFFF"/>
                </a:solidFill>
                <a:latin typeface="Raleway"/>
                <a:ea typeface="Raleway"/>
                <a:cs typeface="Raleway"/>
                <a:sym typeface="Raleway"/>
              </a:rPr>
              <a:t>(optional):</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Enables you to provide a validation function that is called when the form is submitted or when the user finishes editing the field.</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The validation function should return an error message string if the input is invalid, or null if it's valid.</a:t>
            </a:r>
            <a:endParaRPr sz="1150" dirty="0">
              <a:solidFill>
                <a:srgbClr val="FFFFFF"/>
              </a:solidFill>
              <a:latin typeface="Raleway"/>
              <a:ea typeface="Raleway"/>
              <a:cs typeface="Raleway"/>
              <a:sym typeface="Raleway"/>
            </a:endParaRPr>
          </a:p>
          <a:p>
            <a:pPr marL="457200" lvl="0" indent="-301625" algn="l" rtl="0">
              <a:lnSpc>
                <a:spcPct val="150000"/>
              </a:lnSpc>
              <a:spcBef>
                <a:spcPts val="0"/>
              </a:spcBef>
              <a:spcAft>
                <a:spcPts val="0"/>
              </a:spcAft>
              <a:buClr>
                <a:srgbClr val="FFFFFF"/>
              </a:buClr>
              <a:buSzPts val="1150"/>
              <a:buChar char="●"/>
            </a:pPr>
            <a:r>
              <a:rPr lang="ar" sz="1150" b="1" dirty="0">
                <a:solidFill>
                  <a:srgbClr val="1DAC5C"/>
                </a:solidFill>
                <a:latin typeface="Raleway"/>
                <a:ea typeface="Raleway"/>
                <a:cs typeface="Raleway"/>
                <a:sym typeface="Raleway"/>
              </a:rPr>
              <a:t>keyboardType </a:t>
            </a:r>
            <a:r>
              <a:rPr lang="ar" sz="1150" dirty="0">
                <a:solidFill>
                  <a:srgbClr val="FFFFFF"/>
                </a:solidFill>
                <a:latin typeface="Raleway"/>
                <a:ea typeface="Raleway"/>
                <a:cs typeface="Raleway"/>
                <a:sym typeface="Raleway"/>
              </a:rPr>
              <a:t>(optional):</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Specifies the type of keyboard that should be displayed when the user interacts with the text field.</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Examples include text, number, email, URL, and more.</a:t>
            </a:r>
            <a:endParaRPr sz="1150" dirty="0">
              <a:solidFill>
                <a:srgbClr val="FFFFFF"/>
              </a:solidFill>
              <a:latin typeface="Raleway"/>
              <a:ea typeface="Raleway"/>
              <a:cs typeface="Raleway"/>
              <a:sym typeface="Raleway"/>
            </a:endParaRPr>
          </a:p>
          <a:p>
            <a:pPr marL="457200" lvl="0" indent="-301625" algn="l" rtl="0">
              <a:lnSpc>
                <a:spcPct val="150000"/>
              </a:lnSpc>
              <a:spcBef>
                <a:spcPts val="0"/>
              </a:spcBef>
              <a:spcAft>
                <a:spcPts val="0"/>
              </a:spcAft>
              <a:buClr>
                <a:srgbClr val="FFFFFF"/>
              </a:buClr>
              <a:buSzPts val="1150"/>
              <a:buChar char="●"/>
            </a:pPr>
            <a:r>
              <a:rPr lang="ar" sz="1150" b="1" dirty="0">
                <a:solidFill>
                  <a:srgbClr val="FE4031"/>
                </a:solidFill>
                <a:latin typeface="Raleway"/>
                <a:ea typeface="Raleway"/>
                <a:cs typeface="Raleway"/>
                <a:sym typeface="Raleway"/>
              </a:rPr>
              <a:t>obscureText </a:t>
            </a:r>
            <a:r>
              <a:rPr lang="ar" sz="1150" dirty="0">
                <a:solidFill>
                  <a:srgbClr val="FFFFFF"/>
                </a:solidFill>
                <a:latin typeface="Raleway"/>
                <a:ea typeface="Raleway"/>
                <a:cs typeface="Raleway"/>
                <a:sym typeface="Raleway"/>
              </a:rPr>
              <a:t>(optional):</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Font typeface="Raleway"/>
              <a:buChar char="●"/>
            </a:pPr>
            <a:r>
              <a:rPr lang="ar" sz="1150" dirty="0">
                <a:solidFill>
                  <a:srgbClr val="FFFFFF"/>
                </a:solidFill>
                <a:latin typeface="Raleway"/>
                <a:ea typeface="Raleway"/>
                <a:cs typeface="Raleway"/>
                <a:sym typeface="Raleway"/>
              </a:rPr>
              <a:t>Determines whether the entered text should be obscured, such as for password input.</a:t>
            </a:r>
            <a:endParaRPr sz="1150" dirty="0">
              <a:solidFill>
                <a:srgbClr val="FFFFFF"/>
              </a:solidFill>
              <a:latin typeface="Raleway"/>
              <a:ea typeface="Raleway"/>
              <a:cs typeface="Raleway"/>
              <a:sym typeface="Raleway"/>
            </a:endParaRPr>
          </a:p>
          <a:p>
            <a:pPr marL="914400" lvl="1" indent="-301625" algn="l" rtl="0">
              <a:lnSpc>
                <a:spcPct val="150000"/>
              </a:lnSpc>
              <a:spcBef>
                <a:spcPts val="0"/>
              </a:spcBef>
              <a:spcAft>
                <a:spcPts val="0"/>
              </a:spcAft>
              <a:buClr>
                <a:srgbClr val="FFFFFF"/>
              </a:buClr>
              <a:buSzPts val="1150"/>
              <a:buChar char="●"/>
            </a:pPr>
            <a:r>
              <a:rPr lang="ar" sz="1150" dirty="0">
                <a:solidFill>
                  <a:srgbClr val="FFFFFF"/>
                </a:solidFill>
                <a:latin typeface="Raleway"/>
                <a:ea typeface="Raleway"/>
                <a:cs typeface="Raleway"/>
                <a:sym typeface="Raleway"/>
              </a:rPr>
              <a:t>When set to true, the entered text is hidden and replaced with dots or asterisks.</a:t>
            </a:r>
            <a:endParaRPr sz="1050" dirty="0">
              <a:solidFill>
                <a:schemeClr val="accent2"/>
              </a:solidFill>
              <a:latin typeface="Raleway"/>
              <a:ea typeface="Raleway"/>
              <a:cs typeface="Raleway"/>
              <a:sym typeface="Raleway"/>
            </a:endParaRPr>
          </a:p>
        </p:txBody>
      </p:sp>
      <p:sp>
        <p:nvSpPr>
          <p:cNvPr id="716" name="Google Shape;716;p62"/>
          <p:cNvSpPr txBox="1"/>
          <p:nvPr/>
        </p:nvSpPr>
        <p:spPr>
          <a:xfrm>
            <a:off x="855300" y="196928"/>
            <a:ext cx="7867200" cy="754022"/>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b" anchorCtr="0">
            <a:spAutoFit/>
          </a:bodyPr>
          <a:lstStyle/>
          <a:p>
            <a:pPr marL="0" lvl="0" indent="0" algn="ctr" rtl="0">
              <a:spcBef>
                <a:spcPts val="0"/>
              </a:spcBef>
              <a:spcAft>
                <a:spcPts val="0"/>
              </a:spcAft>
              <a:buNone/>
            </a:pPr>
            <a:r>
              <a:rPr lang="ar" sz="3700" dirty="0">
                <a:solidFill>
                  <a:srgbClr val="333333"/>
                </a:solidFill>
                <a:highlight>
                  <a:srgbClr val="FDB327"/>
                </a:highlight>
                <a:latin typeface="Poppins ExtraBold"/>
                <a:ea typeface="Poppins ExtraBold"/>
                <a:cs typeface="Poppins ExtraBold"/>
                <a:sym typeface="Poppins ExtraBold"/>
              </a:rPr>
              <a:t>TextFormField Attributes</a:t>
            </a:r>
            <a:endParaRPr sz="3700" dirty="0">
              <a:solidFill>
                <a:srgbClr val="333333"/>
              </a:solidFill>
              <a:highlight>
                <a:srgbClr val="FDB327"/>
              </a:highlight>
              <a:latin typeface="Poppins ExtraBold"/>
              <a:ea typeface="Poppins ExtraBold"/>
              <a:cs typeface="Poppins ExtraBold"/>
              <a:sym typeface="Poppins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3"/>
          <p:cNvSpPr txBox="1">
            <a:spLocks noGrp="1"/>
          </p:cNvSpPr>
          <p:nvPr>
            <p:ph type="title"/>
          </p:nvPr>
        </p:nvSpPr>
        <p:spPr>
          <a:xfrm>
            <a:off x="1555075" y="175014"/>
            <a:ext cx="6201900" cy="754022"/>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ar" sz="3700" dirty="0"/>
              <a:t>Login Screen</a:t>
            </a:r>
            <a:endParaRPr sz="3700" dirty="0"/>
          </a:p>
        </p:txBody>
      </p:sp>
      <p:sp>
        <p:nvSpPr>
          <p:cNvPr id="722" name="Google Shape;722;p63"/>
          <p:cNvSpPr txBox="1">
            <a:spLocks noGrp="1"/>
          </p:cNvSpPr>
          <p:nvPr>
            <p:ph type="subTitle" idx="1"/>
          </p:nvPr>
        </p:nvSpPr>
        <p:spPr>
          <a:xfrm>
            <a:off x="747300" y="1084150"/>
            <a:ext cx="7517100" cy="2185800"/>
          </a:xfrm>
          <a:prstGeom prst="rect">
            <a:avLst/>
          </a:prstGeom>
        </p:spPr>
        <p:txBody>
          <a:bodyPr spcFirstLastPara="1" wrap="square" lIns="91425" tIns="91425" rIns="91425" bIns="91425" anchor="ctr" anchorCtr="0">
            <a:spAutoFit/>
          </a:bodyPr>
          <a:lstStyle/>
          <a:p>
            <a:pPr marL="457200" lvl="0" indent="-304800" algn="l" rtl="0">
              <a:lnSpc>
                <a:spcPct val="150000"/>
              </a:lnSpc>
              <a:spcBef>
                <a:spcPts val="0"/>
              </a:spcBef>
              <a:spcAft>
                <a:spcPts val="0"/>
              </a:spcAft>
              <a:buSzPts val="1200"/>
              <a:buFont typeface="Raleway"/>
              <a:buChar char="●"/>
            </a:pPr>
            <a:r>
              <a:rPr lang="ar" sz="1300">
                <a:latin typeface="Raleway"/>
                <a:ea typeface="Raleway"/>
                <a:cs typeface="Raleway"/>
                <a:sym typeface="Raleway"/>
              </a:rPr>
              <a:t>The Login Screen consists of text in the middle of the screen that contains the word Login.</a:t>
            </a:r>
            <a:endParaRPr sz="1300">
              <a:latin typeface="Raleway"/>
              <a:ea typeface="Raleway"/>
              <a:cs typeface="Raleway"/>
              <a:sym typeface="Raleway"/>
            </a:endParaRPr>
          </a:p>
          <a:p>
            <a:pPr marL="457200" lvl="0" indent="0" algn="l" rtl="0">
              <a:lnSpc>
                <a:spcPct val="150000"/>
              </a:lnSpc>
              <a:spcBef>
                <a:spcPts val="0"/>
              </a:spcBef>
              <a:spcAft>
                <a:spcPts val="0"/>
              </a:spcAft>
              <a:buNone/>
            </a:pPr>
            <a:endParaRPr sz="1300">
              <a:latin typeface="Raleway"/>
              <a:ea typeface="Raleway"/>
              <a:cs typeface="Raleway"/>
              <a:sym typeface="Raleway"/>
            </a:endParaRPr>
          </a:p>
          <a:p>
            <a:pPr marL="457200" lvl="0" indent="-311150" algn="l" rtl="0">
              <a:lnSpc>
                <a:spcPct val="150000"/>
              </a:lnSpc>
              <a:spcBef>
                <a:spcPts val="0"/>
              </a:spcBef>
              <a:spcAft>
                <a:spcPts val="0"/>
              </a:spcAft>
              <a:buSzPts val="1300"/>
              <a:buFont typeface="Raleway"/>
              <a:buChar char="●"/>
            </a:pPr>
            <a:r>
              <a:rPr lang="ar" sz="1300">
                <a:latin typeface="Raleway"/>
                <a:ea typeface="Raleway"/>
                <a:cs typeface="Raleway"/>
                <a:sym typeface="Raleway"/>
              </a:rPr>
              <a:t>After that, there are two TextFormFields - they allow the user to enter his email and password</a:t>
            </a:r>
            <a:endParaRPr sz="1300">
              <a:latin typeface="Raleway"/>
              <a:ea typeface="Raleway"/>
              <a:cs typeface="Raleway"/>
              <a:sym typeface="Raleway"/>
            </a:endParaRPr>
          </a:p>
          <a:p>
            <a:pPr marL="457200" lvl="0" indent="0" algn="l" rtl="0">
              <a:lnSpc>
                <a:spcPct val="150000"/>
              </a:lnSpc>
              <a:spcBef>
                <a:spcPts val="0"/>
              </a:spcBef>
              <a:spcAft>
                <a:spcPts val="0"/>
              </a:spcAft>
              <a:buNone/>
            </a:pPr>
            <a:endParaRPr sz="1300">
              <a:latin typeface="Raleway"/>
              <a:ea typeface="Raleway"/>
              <a:cs typeface="Raleway"/>
              <a:sym typeface="Raleway"/>
            </a:endParaRPr>
          </a:p>
          <a:p>
            <a:pPr marL="457200" lvl="0" indent="-304800" algn="l" rtl="0">
              <a:lnSpc>
                <a:spcPct val="150000"/>
              </a:lnSpc>
              <a:spcBef>
                <a:spcPts val="0"/>
              </a:spcBef>
              <a:spcAft>
                <a:spcPts val="0"/>
              </a:spcAft>
              <a:buSzPts val="1200"/>
              <a:buFont typeface="Raleway"/>
              <a:buChar char="●"/>
            </a:pPr>
            <a:r>
              <a:rPr lang="ar" sz="1300">
                <a:latin typeface="Raleway"/>
                <a:ea typeface="Raleway"/>
                <a:cs typeface="Raleway"/>
                <a:sym typeface="Raleway"/>
              </a:rPr>
              <a:t>We're going to use ElevatedButton When clicking on it, the user moves to the next page which will be our app (Messenger).</a:t>
            </a:r>
            <a:endParaRPr sz="1300">
              <a:latin typeface="Raleway"/>
              <a:ea typeface="Raleway"/>
              <a:cs typeface="Raleway"/>
              <a:sym typeface="Raleway"/>
            </a:endParaRPr>
          </a:p>
        </p:txBody>
      </p:sp>
      <p:sp>
        <p:nvSpPr>
          <p:cNvPr id="723" name="Google Shape;723;p63"/>
          <p:cNvSpPr txBox="1">
            <a:spLocks noGrp="1"/>
          </p:cNvSpPr>
          <p:nvPr>
            <p:ph type="title"/>
          </p:nvPr>
        </p:nvSpPr>
        <p:spPr>
          <a:xfrm>
            <a:off x="2930189" y="3839188"/>
            <a:ext cx="3283621" cy="800189"/>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ar" sz="4000" dirty="0">
                <a:highlight>
                  <a:schemeClr val="accent5"/>
                </a:highlight>
              </a:rPr>
              <a:t>Lets Do it</a:t>
            </a:r>
            <a:endParaRPr sz="4000" dirty="0">
              <a:highlight>
                <a:schemeClr val="accent5"/>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64"/>
          <p:cNvSpPr txBox="1">
            <a:spLocks noGrp="1"/>
          </p:cNvSpPr>
          <p:nvPr>
            <p:ph type="subTitle" idx="1"/>
          </p:nvPr>
        </p:nvSpPr>
        <p:spPr>
          <a:xfrm>
            <a:off x="1123975" y="509125"/>
            <a:ext cx="7248000" cy="3618600"/>
          </a:xfrm>
          <a:prstGeom prst="rect">
            <a:avLst/>
          </a:prstGeom>
        </p:spPr>
        <p:txBody>
          <a:bodyPr spcFirstLastPara="1" wrap="square" lIns="91425" tIns="91425" rIns="91425" bIns="91425" anchor="ctr" anchorCtr="0">
            <a:spAutoFit/>
          </a:bodyPr>
          <a:lstStyle/>
          <a:p>
            <a:pPr marL="0" lvl="0" indent="457200" algn="l" rtl="0">
              <a:lnSpc>
                <a:spcPct val="115000"/>
              </a:lnSpc>
              <a:spcBef>
                <a:spcPts val="0"/>
              </a:spcBef>
              <a:spcAft>
                <a:spcPts val="0"/>
              </a:spcAft>
              <a:buNone/>
            </a:pPr>
            <a:r>
              <a:rPr lang="ar" sz="1150">
                <a:solidFill>
                  <a:srgbClr val="FFFFFF"/>
                </a:solidFill>
                <a:latin typeface="Raleway"/>
                <a:ea typeface="Raleway"/>
                <a:cs typeface="Raleway"/>
                <a:sym typeface="Raleway"/>
              </a:rPr>
              <a:t>prefix:</a:t>
            </a: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Arial"/>
              <a:buChar char="●"/>
            </a:pPr>
            <a:r>
              <a:rPr lang="ar" sz="1150">
                <a:solidFill>
                  <a:srgbClr val="FFFFFF"/>
                </a:solidFill>
                <a:latin typeface="Raleway"/>
                <a:ea typeface="Raleway"/>
                <a:cs typeface="Raleway"/>
                <a:sym typeface="Raleway"/>
              </a:rPr>
              <a:t>The prefix attribute allows you to add a widget or text that appears before the input field.</a:t>
            </a:r>
            <a:endParaRPr sz="1150">
              <a:solidFill>
                <a:srgbClr val="FFFFFF"/>
              </a:solidFill>
              <a:latin typeface="Raleway"/>
              <a:ea typeface="Raleway"/>
              <a:cs typeface="Raleway"/>
              <a:sym typeface="Raleway"/>
            </a:endParaRPr>
          </a:p>
          <a:p>
            <a:pPr marL="0" lvl="0" indent="0" algn="l" rtl="0">
              <a:lnSpc>
                <a:spcPct val="115000"/>
              </a:lnSpc>
              <a:spcBef>
                <a:spcPts val="0"/>
              </a:spcBef>
              <a:spcAft>
                <a:spcPts val="0"/>
              </a:spcAft>
              <a:buNone/>
            </a:pP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Raleway"/>
              <a:buChar char="●"/>
            </a:pPr>
            <a:r>
              <a:rPr lang="ar" sz="1150">
                <a:solidFill>
                  <a:srgbClr val="FFFFFF"/>
                </a:solidFill>
                <a:latin typeface="Raleway"/>
                <a:ea typeface="Raleway"/>
                <a:cs typeface="Raleway"/>
                <a:sym typeface="Raleway"/>
              </a:rPr>
              <a:t>It is useful for displaying icons, labels, or any other widget that provides context or additional information related to the input field.</a:t>
            </a:r>
            <a:endParaRPr sz="1150">
              <a:solidFill>
                <a:srgbClr val="FFFFFF"/>
              </a:solidFill>
              <a:latin typeface="Raleway"/>
              <a:ea typeface="Raleway"/>
              <a:cs typeface="Raleway"/>
              <a:sym typeface="Raleway"/>
            </a:endParaRPr>
          </a:p>
          <a:p>
            <a:pPr marL="914400" lvl="0" indent="0" algn="l" rtl="0">
              <a:lnSpc>
                <a:spcPct val="115000"/>
              </a:lnSpc>
              <a:spcBef>
                <a:spcPts val="0"/>
              </a:spcBef>
              <a:spcAft>
                <a:spcPts val="0"/>
              </a:spcAft>
              <a:buNone/>
            </a:pP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Arial"/>
              <a:buChar char="●"/>
            </a:pPr>
            <a:r>
              <a:rPr lang="ar" sz="1150">
                <a:solidFill>
                  <a:srgbClr val="FFFFFF"/>
                </a:solidFill>
                <a:latin typeface="Raleway"/>
                <a:ea typeface="Raleway"/>
                <a:cs typeface="Raleway"/>
                <a:sym typeface="Raleway"/>
              </a:rPr>
              <a:t>The prefix widget is fixed in its position and does not move when the user interacts with the input field.</a:t>
            </a:r>
            <a:endParaRPr sz="1150">
              <a:solidFill>
                <a:srgbClr val="FFFFFF"/>
              </a:solidFill>
              <a:latin typeface="Raleway"/>
              <a:ea typeface="Raleway"/>
              <a:cs typeface="Raleway"/>
              <a:sym typeface="Raleway"/>
            </a:endParaRPr>
          </a:p>
          <a:p>
            <a:pPr marL="0" lvl="0" indent="0" algn="l" rtl="0">
              <a:lnSpc>
                <a:spcPct val="115000"/>
              </a:lnSpc>
              <a:spcBef>
                <a:spcPts val="0"/>
              </a:spcBef>
              <a:spcAft>
                <a:spcPts val="0"/>
              </a:spcAft>
              <a:buNone/>
            </a:pPr>
            <a:endParaRPr sz="1150">
              <a:solidFill>
                <a:srgbClr val="FFFFFF"/>
              </a:solidFill>
              <a:latin typeface="Raleway"/>
              <a:ea typeface="Raleway"/>
              <a:cs typeface="Raleway"/>
              <a:sym typeface="Raleway"/>
            </a:endParaRPr>
          </a:p>
          <a:p>
            <a:pPr marL="0" lvl="0" indent="457200" algn="l" rtl="0">
              <a:lnSpc>
                <a:spcPct val="115000"/>
              </a:lnSpc>
              <a:spcBef>
                <a:spcPts val="0"/>
              </a:spcBef>
              <a:spcAft>
                <a:spcPts val="0"/>
              </a:spcAft>
              <a:buNone/>
            </a:pPr>
            <a:r>
              <a:rPr lang="ar" sz="1150">
                <a:solidFill>
                  <a:srgbClr val="FFFFFF"/>
                </a:solidFill>
                <a:latin typeface="Raleway"/>
                <a:ea typeface="Raleway"/>
                <a:cs typeface="Raleway"/>
                <a:sym typeface="Raleway"/>
              </a:rPr>
              <a:t>suffix:</a:t>
            </a: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Arial"/>
              <a:buChar char="●"/>
            </a:pPr>
            <a:r>
              <a:rPr lang="ar" sz="1150">
                <a:solidFill>
                  <a:srgbClr val="FFFFFF"/>
                </a:solidFill>
                <a:latin typeface="Raleway"/>
                <a:ea typeface="Raleway"/>
                <a:cs typeface="Raleway"/>
                <a:sym typeface="Raleway"/>
              </a:rPr>
              <a:t>The suffix attribute allows you to add a widget or text that appears after the input field.</a:t>
            </a:r>
            <a:endParaRPr sz="1150">
              <a:solidFill>
                <a:srgbClr val="FFFFFF"/>
              </a:solidFill>
              <a:latin typeface="Raleway"/>
              <a:ea typeface="Raleway"/>
              <a:cs typeface="Raleway"/>
              <a:sym typeface="Raleway"/>
            </a:endParaRPr>
          </a:p>
          <a:p>
            <a:pPr marL="914400" lvl="0" indent="0" algn="l" rtl="0">
              <a:lnSpc>
                <a:spcPct val="115000"/>
              </a:lnSpc>
              <a:spcBef>
                <a:spcPts val="0"/>
              </a:spcBef>
              <a:spcAft>
                <a:spcPts val="0"/>
              </a:spcAft>
              <a:buNone/>
            </a:pP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Arial"/>
              <a:buChar char="●"/>
            </a:pPr>
            <a:r>
              <a:rPr lang="ar" sz="1150">
                <a:solidFill>
                  <a:srgbClr val="FFFFFF"/>
                </a:solidFill>
                <a:latin typeface="Raleway"/>
                <a:ea typeface="Raleway"/>
                <a:cs typeface="Raleway"/>
                <a:sym typeface="Raleway"/>
              </a:rPr>
              <a:t>Similar to the prefix attribute, it is commonly used to display icons, labels, or any other </a:t>
            </a:r>
            <a:endParaRPr sz="1150">
              <a:solidFill>
                <a:srgbClr val="FFFFFF"/>
              </a:solidFill>
              <a:latin typeface="Raleway"/>
              <a:ea typeface="Raleway"/>
              <a:cs typeface="Raleway"/>
              <a:sym typeface="Raleway"/>
            </a:endParaRPr>
          </a:p>
          <a:p>
            <a:pPr marL="914400" lvl="0" indent="0" algn="l" rtl="0">
              <a:lnSpc>
                <a:spcPct val="115000"/>
              </a:lnSpc>
              <a:spcBef>
                <a:spcPts val="0"/>
              </a:spcBef>
              <a:spcAft>
                <a:spcPts val="0"/>
              </a:spcAft>
              <a:buNone/>
            </a:pPr>
            <a:r>
              <a:rPr lang="ar" sz="1150">
                <a:solidFill>
                  <a:srgbClr val="FFFFFF"/>
                </a:solidFill>
                <a:latin typeface="Raleway"/>
                <a:ea typeface="Raleway"/>
                <a:cs typeface="Raleway"/>
                <a:sym typeface="Raleway"/>
              </a:rPr>
              <a:t>widget that complements or provides additional information related to the input field.</a:t>
            </a:r>
            <a:endParaRPr sz="1150">
              <a:solidFill>
                <a:srgbClr val="FFFFFF"/>
              </a:solidFill>
              <a:latin typeface="Raleway"/>
              <a:ea typeface="Raleway"/>
              <a:cs typeface="Raleway"/>
              <a:sym typeface="Raleway"/>
            </a:endParaRPr>
          </a:p>
          <a:p>
            <a:pPr marL="0" lvl="0" indent="0" algn="l" rtl="0">
              <a:lnSpc>
                <a:spcPct val="115000"/>
              </a:lnSpc>
              <a:spcBef>
                <a:spcPts val="0"/>
              </a:spcBef>
              <a:spcAft>
                <a:spcPts val="0"/>
              </a:spcAft>
              <a:buNone/>
            </a:pPr>
            <a:endParaRPr sz="1150">
              <a:solidFill>
                <a:srgbClr val="FFFFFF"/>
              </a:solidFill>
              <a:latin typeface="Raleway"/>
              <a:ea typeface="Raleway"/>
              <a:cs typeface="Raleway"/>
              <a:sym typeface="Raleway"/>
            </a:endParaRPr>
          </a:p>
          <a:p>
            <a:pPr marL="914400" lvl="1" indent="-301625" algn="l" rtl="0">
              <a:lnSpc>
                <a:spcPct val="115000"/>
              </a:lnSpc>
              <a:spcBef>
                <a:spcPts val="0"/>
              </a:spcBef>
              <a:spcAft>
                <a:spcPts val="0"/>
              </a:spcAft>
              <a:buClr>
                <a:srgbClr val="FFFFFF"/>
              </a:buClr>
              <a:buSzPts val="1150"/>
              <a:buFont typeface="Arial"/>
              <a:buChar char="●"/>
            </a:pPr>
            <a:r>
              <a:rPr lang="ar" sz="1150">
                <a:solidFill>
                  <a:srgbClr val="FFFFFF"/>
                </a:solidFill>
                <a:latin typeface="Raleway"/>
                <a:ea typeface="Raleway"/>
                <a:cs typeface="Raleway"/>
                <a:sym typeface="Raleway"/>
              </a:rPr>
              <a:t>The suffix widget is fixed in its position and does not move when the user interacts with the input field.</a:t>
            </a:r>
            <a:endParaRPr sz="1200">
              <a:latin typeface="Raleway"/>
              <a:ea typeface="Raleway"/>
              <a:cs typeface="Raleway"/>
              <a:sym typeface="Raleway"/>
            </a:endParaRPr>
          </a:p>
        </p:txBody>
      </p:sp>
      <p:pic>
        <p:nvPicPr>
          <p:cNvPr id="729" name="Google Shape;729;p64"/>
          <p:cNvPicPr preferRelativeResize="0"/>
          <p:nvPr/>
        </p:nvPicPr>
        <p:blipFill>
          <a:blip r:embed="rId3">
            <a:alphaModFix/>
          </a:blip>
          <a:stretch>
            <a:fillRect/>
          </a:stretch>
        </p:blipFill>
        <p:spPr>
          <a:xfrm>
            <a:off x="3313650" y="4127725"/>
            <a:ext cx="2516700" cy="673800"/>
          </a:xfrm>
          <a:prstGeom prst="roundRect">
            <a:avLst>
              <a:gd name="adj" fmla="val 16667"/>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4" name="Google Shape;2244;p151"/>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1"/>
          <p:cNvSpPr txBox="1">
            <a:spLocks noGrp="1"/>
          </p:cNvSpPr>
          <p:nvPr>
            <p:ph type="title"/>
          </p:nvPr>
        </p:nvSpPr>
        <p:spPr>
          <a:xfrm>
            <a:off x="1086050" y="1417350"/>
            <a:ext cx="2772000" cy="23088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3600"/>
              <a:buNone/>
            </a:pPr>
            <a:r>
              <a:rPr lang="ar"/>
              <a:t>How can we Do this ?</a:t>
            </a:r>
            <a:endParaRPr/>
          </a:p>
        </p:txBody>
      </p:sp>
      <p:pic>
        <p:nvPicPr>
          <p:cNvPr id="637" name="Google Shape;637;p51"/>
          <p:cNvPicPr preferRelativeResize="0"/>
          <p:nvPr/>
        </p:nvPicPr>
        <p:blipFill rotWithShape="1">
          <a:blip r:embed="rId3">
            <a:alphaModFix/>
          </a:blip>
          <a:srcRect/>
          <a:stretch/>
        </p:blipFill>
        <p:spPr>
          <a:xfrm>
            <a:off x="4172450" y="2028700"/>
            <a:ext cx="4269300" cy="948600"/>
          </a:xfrm>
          <a:prstGeom prst="roundRect">
            <a:avLst>
              <a:gd name="adj" fmla="val 16667"/>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1185</Words>
  <Application>Microsoft Office PowerPoint</Application>
  <PresentationFormat>On-screen Show (16:9)</PresentationFormat>
  <Paragraphs>104</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Poppins</vt:lpstr>
      <vt:lpstr>Roboto Mono</vt:lpstr>
      <vt:lpstr>Courier New</vt:lpstr>
      <vt:lpstr>Raleway</vt:lpstr>
      <vt:lpstr>DM Sans</vt:lpstr>
      <vt:lpstr>Bebas Neue</vt:lpstr>
      <vt:lpstr>Poppins ExtraBold</vt:lpstr>
      <vt:lpstr>Simple Light</vt:lpstr>
      <vt:lpstr>Peexel Phone Pitch Deck by Slidesgo</vt:lpstr>
      <vt:lpstr>Messenger  UI</vt:lpstr>
      <vt:lpstr>PowerPoint Presentation</vt:lpstr>
      <vt:lpstr>TextField</vt:lpstr>
      <vt:lpstr>TextFormField</vt:lpstr>
      <vt:lpstr>PowerPoint Presentation</vt:lpstr>
      <vt:lpstr>Login Screen</vt:lpstr>
      <vt:lpstr>PowerPoint Presentation</vt:lpstr>
      <vt:lpstr>Activity</vt:lpstr>
      <vt:lpstr>How can we Do this ?</vt:lpstr>
      <vt:lpstr>ListTile</vt:lpstr>
      <vt:lpstr>PowerPoint Presentation</vt:lpstr>
      <vt:lpstr>Scrolling Widgets in Flutter</vt:lpstr>
      <vt:lpstr>SingleChildScrollView</vt:lpstr>
      <vt:lpstr>ListView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محمد السيد محمد محمد مصطفى البيومى</cp:lastModifiedBy>
  <cp:revision>6</cp:revision>
  <dcterms:modified xsi:type="dcterms:W3CDTF">2025-01-28T06:44:29Z</dcterms:modified>
</cp:coreProperties>
</file>