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0" r:id="rId6"/>
    <p:sldId id="261" r:id="rId7"/>
    <p:sldId id="259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282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84BE2A-74E1-A1D7-8E78-82A7EE58B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9D6DE3-E0BE-8521-09CC-EF4FF473C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DB4E8F-82E4-9AB6-D978-1BB945E78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BEB8-4ADB-4C68-994C-0E0768705FA6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E57E39-6387-0463-8FFF-7B69FD3DF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FAA628-A3BD-D8D3-BF94-13863E16A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B1FC-E3C4-40A4-8373-320443684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392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67836-3F88-407F-7001-BE59D7545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833A53-EC79-5194-E393-538492737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9AD795-1507-4EAB-8847-3D0A75532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BEB8-4ADB-4C68-994C-0E0768705FA6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324712-D5CE-A1AB-8C07-E9EB5E9F1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118621-8817-2825-FD73-D8221685D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B1FC-E3C4-40A4-8373-320443684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818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8C8EE2-B04D-4075-E4B7-86484B3604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D4E2B6-654C-4DAF-2FFE-A99244020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3854EB-675B-34DB-F778-C9EFAF2B3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BEB8-4ADB-4C68-994C-0E0768705FA6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3CC810-4E19-9F8E-F8D9-B86942ECC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04DE96-3FF1-AC82-BD5A-7B48D4F63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B1FC-E3C4-40A4-8373-320443684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628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226624-E72C-74DC-2550-9D2E56439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F6071E-C273-6AE7-F2B5-F64612BAE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032860-6DEF-3A07-62B9-80CFD834E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BEB8-4ADB-4C68-994C-0E0768705FA6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E8553D-630A-5F6C-8A27-89AA66915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0CC4EB-7167-039F-1AF3-5065D791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B1FC-E3C4-40A4-8373-320443684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860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BF7F5-C653-3B9F-E6D2-7B6038D56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0CA61F-7978-432E-C85B-5933DE883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EB368-AB06-35A7-4D7E-5D3451986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BEB8-4ADB-4C68-994C-0E0768705FA6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57190A-8734-1F5F-AC21-FC89925E5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E46AEB-74C4-A670-5B59-A7A90E33E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B1FC-E3C4-40A4-8373-320443684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744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D2FAE2-67A7-1E98-CE5A-A8647E1CC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C6083B-F467-705C-B197-C52A92BB30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A4FCCB-050D-F212-97C2-DB38A31C3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D9F377-84C3-3584-6F64-16D8F1038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BEB8-4ADB-4C68-994C-0E0768705FA6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C2FC50-C453-A690-128E-9F571E120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E45664-57E5-1E01-2C76-5242011DD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B1FC-E3C4-40A4-8373-320443684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740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E13576-8D97-3EE8-B887-FC94A2F77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A4D6FC-DD2A-3679-2CDB-07F25203D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7BE9B6-1B39-EF43-96AE-D45BC5D4C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45E3B7-34DE-A8DB-11B8-A90F82C54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5B527B3-B66E-B16B-0F45-0C4230CDC0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A42960-B4B0-9254-3EAC-8B3647695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BEB8-4ADB-4C68-994C-0E0768705FA6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346CB1-6273-1389-2E51-0F9DC690F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D6C736-3CD9-F866-D9D0-DCDAEFCD0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B1FC-E3C4-40A4-8373-320443684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054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2D946A-BF2C-73EC-5E96-87A83159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C462C4-0C99-01B0-466F-5B7303D16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BEB8-4ADB-4C68-994C-0E0768705FA6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531A34-B78E-CF32-88F5-6ABE8B98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E02D9C-E85E-5EF8-EC34-F17982ED1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B1FC-E3C4-40A4-8373-320443684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214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4F44D4-02E4-9653-60DE-6365BBA07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BEB8-4ADB-4C68-994C-0E0768705FA6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14059F-A72B-EA86-C0C7-5FF973869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02DD95-2953-A2B0-4BE2-FA93DC0EE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B1FC-E3C4-40A4-8373-320443684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880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97FE3-ED90-C7DF-1F05-662CCA09B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48FBCF-0577-E59D-3581-557045995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A025BB-2245-0129-93A2-A092F2508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B66E76-4724-4D35-212E-5356C5EFC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BEB8-4ADB-4C68-994C-0E0768705FA6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526347-6DA5-B4EA-FD29-1686E47F8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B5DE84-F0A6-A056-3865-D5164D44D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B1FC-E3C4-40A4-8373-320443684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824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A4B1B-C7C4-63E9-B042-CD57BD4A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D95A0A2-D70F-04DE-AD3A-C3D5674C99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76BC43-97DF-B7F3-3060-DDDE65ECE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CC7A74-B071-AC39-826B-837E1B81A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BEB8-4ADB-4C68-994C-0E0768705FA6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C42AD9-1E91-08BF-34CD-E819D6820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05C42D-8DC2-4B5C-4209-A75A4B12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1B1FC-E3C4-40A4-8373-320443684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321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3CE70C-E60B-5CA5-A1F1-4EE528252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540DD3-6AD0-6EE8-48B6-3BE4A5B8A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61EF55-584C-D451-67DB-414B94456F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3BEB8-4ADB-4C68-994C-0E0768705FA6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ABE354-2F8E-490A-1A17-5CCAE1275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B36C41-FE58-E90C-2CCC-EEFCAE3812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1B1FC-E3C4-40A4-8373-3204436848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56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757D8BA-AFCD-5800-9E20-E8FE4D686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85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B708D7-FB71-8822-4010-24AC4CE8FA51}"/>
              </a:ext>
            </a:extLst>
          </p:cNvPr>
          <p:cNvSpPr txBox="1"/>
          <p:nvPr/>
        </p:nvSpPr>
        <p:spPr>
          <a:xfrm>
            <a:off x="1377159" y="3001954"/>
            <a:ext cx="5851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err="1">
                <a:solidFill>
                  <a:srgbClr val="1E1E1E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클린</a:t>
            </a:r>
            <a:r>
              <a:rPr lang="ko-KR" altLang="en-US" sz="4000" dirty="0">
                <a:solidFill>
                  <a:srgbClr val="1E1E1E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코드</a:t>
            </a:r>
            <a:r>
              <a:rPr lang="en-US" altLang="ko-KR" sz="4000" dirty="0">
                <a:solidFill>
                  <a:srgbClr val="1E1E1E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, </a:t>
            </a:r>
            <a:r>
              <a:rPr lang="ko-KR" altLang="en-US" sz="4000" dirty="0">
                <a:solidFill>
                  <a:srgbClr val="1E1E1E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꼭 써야 하나요</a:t>
            </a:r>
            <a:r>
              <a:rPr lang="en-US" altLang="ko-KR" sz="4000" dirty="0">
                <a:solidFill>
                  <a:srgbClr val="1E1E1E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?</a:t>
            </a:r>
            <a:endParaRPr lang="ko-KR" altLang="en-US" sz="4000" dirty="0">
              <a:solidFill>
                <a:srgbClr val="1E1E1E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F0BC14-FDF1-86E5-A54B-4DD73206770A}"/>
              </a:ext>
            </a:extLst>
          </p:cNvPr>
          <p:cNvSpPr txBox="1"/>
          <p:nvPr/>
        </p:nvSpPr>
        <p:spPr>
          <a:xfrm>
            <a:off x="7661945" y="5644176"/>
            <a:ext cx="4530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1E1E1E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Woojin Kim </a:t>
            </a:r>
            <a:r>
              <a:rPr lang="ko-KR" altLang="en-US" sz="1400" dirty="0">
                <a:solidFill>
                  <a:srgbClr val="1E1E1E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김우진</a:t>
            </a:r>
            <a:endParaRPr lang="en-US" altLang="ko-KR" sz="1400" dirty="0">
              <a:solidFill>
                <a:srgbClr val="1E1E1E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algn="ctr"/>
            <a:r>
              <a:rPr lang="en-US" altLang="ko-KR" sz="1400" dirty="0">
                <a:solidFill>
                  <a:srgbClr val="1E1E1E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GDG on Campus SKHU 24-25 Team Member</a:t>
            </a:r>
            <a:endParaRPr lang="ko-KR" altLang="en-US" sz="1400" dirty="0">
              <a:solidFill>
                <a:srgbClr val="1E1E1E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8905BDD-7AEE-99D6-113D-19CC6BB29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942" y="-1"/>
            <a:ext cx="4530057" cy="564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160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614A30A-03D3-EF8A-9F87-522A29EAC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993" y="5524107"/>
            <a:ext cx="3685250" cy="11924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972CA9-1AF6-633C-1240-F9C51B43B6D9}"/>
              </a:ext>
            </a:extLst>
          </p:cNvPr>
          <p:cNvSpPr txBox="1"/>
          <p:nvPr/>
        </p:nvSpPr>
        <p:spPr>
          <a:xfrm>
            <a:off x="1" y="1713299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err="1">
                <a:solidFill>
                  <a:schemeClr val="bg1">
                    <a:lumMod val="85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클린</a:t>
            </a:r>
            <a:r>
              <a:rPr lang="ko-KR" altLang="en-US" sz="5400" dirty="0">
                <a:solidFill>
                  <a:schemeClr val="bg1">
                    <a:lumMod val="85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lang="ko-KR" altLang="en-US" sz="5400" dirty="0" err="1">
                <a:solidFill>
                  <a:schemeClr val="bg1">
                    <a:lumMod val="85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코드란</a:t>
            </a:r>
            <a:r>
              <a:rPr lang="ko-KR" altLang="en-US" sz="5400" dirty="0">
                <a:solidFill>
                  <a:schemeClr val="bg1">
                    <a:lumMod val="85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무엇인가</a:t>
            </a:r>
            <a:r>
              <a:rPr lang="en-US" altLang="ko-KR" sz="5400" dirty="0">
                <a:solidFill>
                  <a:schemeClr val="bg1">
                    <a:lumMod val="85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?</a:t>
            </a:r>
            <a:endParaRPr lang="ko-KR" altLang="en-US" sz="5400" dirty="0">
              <a:solidFill>
                <a:schemeClr val="bg1">
                  <a:lumMod val="85000"/>
                </a:schemeClr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035266-6CD4-88C8-A109-191B88F07F93}"/>
              </a:ext>
            </a:extLst>
          </p:cNvPr>
          <p:cNvSpPr txBox="1"/>
          <p:nvPr/>
        </p:nvSpPr>
        <p:spPr>
          <a:xfrm>
            <a:off x="1" y="3618703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>
                    <a:lumMod val="85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쉬움</a:t>
            </a:r>
          </a:p>
        </p:txBody>
      </p:sp>
    </p:spTree>
    <p:extLst>
      <p:ext uri="{BB962C8B-B14F-4D97-AF65-F5344CB8AC3E}">
        <p14:creationId xmlns:p14="http://schemas.microsoft.com/office/powerpoint/2010/main" val="105959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FFBDCB-1458-C195-CE42-1BFBC8880C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4A84D7A-C9AF-3BCE-F0B3-81B8D771C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993" y="5524107"/>
            <a:ext cx="3685250" cy="11924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F0A81C-AC62-C4F0-9515-7787ACEB5974}"/>
              </a:ext>
            </a:extLst>
          </p:cNvPr>
          <p:cNvSpPr txBox="1"/>
          <p:nvPr/>
        </p:nvSpPr>
        <p:spPr>
          <a:xfrm>
            <a:off x="794328" y="905161"/>
            <a:ext cx="831272" cy="923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>
                    <a:lumMod val="85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A</a:t>
            </a:r>
            <a:endParaRPr lang="ko-KR" altLang="en-US" sz="5400" dirty="0">
              <a:solidFill>
                <a:schemeClr val="bg1">
                  <a:lumMod val="85000"/>
                </a:schemeClr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1EFA63-4B06-DC63-B89A-5F4E248562AA}"/>
              </a:ext>
            </a:extLst>
          </p:cNvPr>
          <p:cNvSpPr txBox="1"/>
          <p:nvPr/>
        </p:nvSpPr>
        <p:spPr>
          <a:xfrm>
            <a:off x="6192983" y="905161"/>
            <a:ext cx="831272" cy="923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>
                    <a:lumMod val="85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B</a:t>
            </a:r>
            <a:endParaRPr lang="ko-KR" altLang="en-US" sz="5400" dirty="0">
              <a:solidFill>
                <a:schemeClr val="bg1">
                  <a:lumMod val="85000"/>
                </a:schemeClr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8F926D3-9C9A-28D5-1E7D-706D3C8059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619" y="2390507"/>
            <a:ext cx="4102311" cy="151137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A76E182-5B92-0123-78A5-A964F66BB6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28" y="2390507"/>
            <a:ext cx="4102311" cy="154948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4F588B9-94BC-3BDB-8A9C-CCB43722D381}"/>
              </a:ext>
            </a:extLst>
          </p:cNvPr>
          <p:cNvSpPr/>
          <p:nvPr/>
        </p:nvSpPr>
        <p:spPr>
          <a:xfrm>
            <a:off x="1481069" y="3050946"/>
            <a:ext cx="1526081" cy="276715"/>
          </a:xfrm>
          <a:prstGeom prst="rect">
            <a:avLst/>
          </a:prstGeom>
          <a:solidFill>
            <a:srgbClr val="28292F"/>
          </a:solidFill>
          <a:ln>
            <a:solidFill>
              <a:srgbClr val="28292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6EBFF8-718E-7DF1-F0BA-B9AAFDAA5985}"/>
              </a:ext>
            </a:extLst>
          </p:cNvPr>
          <p:cNvSpPr/>
          <p:nvPr/>
        </p:nvSpPr>
        <p:spPr>
          <a:xfrm>
            <a:off x="7327259" y="3026889"/>
            <a:ext cx="1526081" cy="276715"/>
          </a:xfrm>
          <a:prstGeom prst="rect">
            <a:avLst/>
          </a:prstGeom>
          <a:solidFill>
            <a:srgbClr val="28292F"/>
          </a:solidFill>
          <a:ln>
            <a:solidFill>
              <a:srgbClr val="28292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708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E3544C-D7C2-3A81-9C81-D1A2DCD86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CF02EC6-5ACD-02B5-ECED-A2EBD9B79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993" y="5524107"/>
            <a:ext cx="3685250" cy="11924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260A08-7422-C448-81B3-9E9D65D01196}"/>
              </a:ext>
            </a:extLst>
          </p:cNvPr>
          <p:cNvSpPr txBox="1"/>
          <p:nvPr/>
        </p:nvSpPr>
        <p:spPr>
          <a:xfrm>
            <a:off x="2881746" y="2798618"/>
            <a:ext cx="7767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err="1">
                <a:solidFill>
                  <a:schemeClr val="bg1">
                    <a:lumMod val="85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클린</a:t>
            </a:r>
            <a:r>
              <a:rPr lang="ko-KR" altLang="en-US" sz="5400" dirty="0">
                <a:solidFill>
                  <a:schemeClr val="bg1">
                    <a:lumMod val="85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코드</a:t>
            </a:r>
            <a:r>
              <a:rPr lang="en-US" altLang="ko-KR" sz="5400" dirty="0">
                <a:solidFill>
                  <a:schemeClr val="bg1">
                    <a:lumMod val="85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, </a:t>
            </a:r>
            <a:r>
              <a:rPr lang="ko-KR" altLang="en-US" sz="5400" dirty="0">
                <a:solidFill>
                  <a:schemeClr val="bg1">
                    <a:lumMod val="85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왜 필요할까</a:t>
            </a:r>
            <a:r>
              <a:rPr lang="en-US" altLang="ko-KR" sz="5400" dirty="0">
                <a:solidFill>
                  <a:schemeClr val="bg1">
                    <a:lumMod val="85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?</a:t>
            </a:r>
            <a:endParaRPr lang="ko-KR" altLang="en-US" sz="5400" dirty="0">
              <a:solidFill>
                <a:schemeClr val="bg1">
                  <a:lumMod val="85000"/>
                </a:schemeClr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9733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DB8B1D-A1DB-3247-EEED-1F255B06A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A29DD72-36D5-3915-E2FE-7C63889E2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993" y="5524107"/>
            <a:ext cx="3685250" cy="11924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878479-B669-1E11-2E62-16BF1C16F74C}"/>
              </a:ext>
            </a:extLst>
          </p:cNvPr>
          <p:cNvSpPr txBox="1"/>
          <p:nvPr/>
        </p:nvSpPr>
        <p:spPr>
          <a:xfrm>
            <a:off x="845127" y="3874839"/>
            <a:ext cx="6779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4. </a:t>
            </a:r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모듈화 하세요</a:t>
            </a:r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.</a:t>
            </a:r>
            <a:endParaRPr lang="ko-KR" altLang="en-US" sz="2400" dirty="0">
              <a:solidFill>
                <a:schemeClr val="bg1">
                  <a:lumMod val="85000"/>
                </a:schemeClr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2A0ED-12CD-B89E-2527-9389FB6C5EA4}"/>
              </a:ext>
            </a:extLst>
          </p:cNvPr>
          <p:cNvSpPr txBox="1"/>
          <p:nvPr/>
        </p:nvSpPr>
        <p:spPr>
          <a:xfrm>
            <a:off x="854364" y="780473"/>
            <a:ext cx="677949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 err="1">
                <a:solidFill>
                  <a:schemeClr val="bg1">
                    <a:lumMod val="85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클린</a:t>
            </a:r>
            <a:r>
              <a:rPr lang="ko-KR" altLang="en-US" sz="4500" dirty="0">
                <a:solidFill>
                  <a:schemeClr val="bg1">
                    <a:lumMod val="85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코드의 </a:t>
            </a:r>
            <a:r>
              <a:rPr lang="en-US" altLang="ko-KR" sz="4500" dirty="0">
                <a:solidFill>
                  <a:schemeClr val="bg1">
                    <a:lumMod val="85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6</a:t>
            </a:r>
            <a:r>
              <a:rPr lang="ko-KR" altLang="en-US" sz="4500" dirty="0">
                <a:solidFill>
                  <a:schemeClr val="bg1">
                    <a:lumMod val="85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가지 원칙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B1C219-6252-2245-EA86-7D24F50F4D47}"/>
              </a:ext>
            </a:extLst>
          </p:cNvPr>
          <p:cNvSpPr txBox="1"/>
          <p:nvPr/>
        </p:nvSpPr>
        <p:spPr>
          <a:xfrm>
            <a:off x="845127" y="2604655"/>
            <a:ext cx="6779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2. </a:t>
            </a:r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예측 가능해야 한다</a:t>
            </a:r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. </a:t>
            </a:r>
            <a:endParaRPr lang="ko-KR" altLang="en-US" sz="2400" dirty="0">
              <a:solidFill>
                <a:schemeClr val="bg1">
                  <a:lumMod val="85000"/>
                </a:schemeClr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447AC1-DF7A-32A0-77BC-669AF98E85C5}"/>
              </a:ext>
            </a:extLst>
          </p:cNvPr>
          <p:cNvSpPr txBox="1"/>
          <p:nvPr/>
        </p:nvSpPr>
        <p:spPr>
          <a:xfrm>
            <a:off x="845127" y="3239747"/>
            <a:ext cx="6779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3.</a:t>
            </a:r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코드를 오용하기 어렵게 하라</a:t>
            </a:r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.</a:t>
            </a:r>
            <a:endParaRPr lang="ko-KR" altLang="en-US" sz="2400" dirty="0">
              <a:solidFill>
                <a:schemeClr val="bg1">
                  <a:lumMod val="85000"/>
                </a:schemeClr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E6DA4-F15F-C4BE-2C55-C83499C4A847}"/>
              </a:ext>
            </a:extLst>
          </p:cNvPr>
          <p:cNvSpPr txBox="1"/>
          <p:nvPr/>
        </p:nvSpPr>
        <p:spPr>
          <a:xfrm>
            <a:off x="845127" y="2011143"/>
            <a:ext cx="6779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1. </a:t>
            </a:r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읽기 쉬워야 한다</a:t>
            </a:r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. </a:t>
            </a:r>
            <a:endParaRPr lang="ko-KR" altLang="en-US" sz="2400" dirty="0">
              <a:solidFill>
                <a:schemeClr val="bg1">
                  <a:lumMod val="85000"/>
                </a:schemeClr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7FE202-60AE-3A79-164E-CD457BFD4EDB}"/>
              </a:ext>
            </a:extLst>
          </p:cNvPr>
          <p:cNvSpPr txBox="1"/>
          <p:nvPr/>
        </p:nvSpPr>
        <p:spPr>
          <a:xfrm>
            <a:off x="845127" y="4509931"/>
            <a:ext cx="6779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5.</a:t>
            </a:r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재사용 가능하고</a:t>
            </a:r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, </a:t>
            </a:r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일반화된 코드를 작성하라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780F3F-DED7-F6F4-6DE0-A661E5EF33F2}"/>
              </a:ext>
            </a:extLst>
          </p:cNvPr>
          <p:cNvSpPr txBox="1"/>
          <p:nvPr/>
        </p:nvSpPr>
        <p:spPr>
          <a:xfrm>
            <a:off x="845127" y="5145023"/>
            <a:ext cx="6779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6. </a:t>
            </a:r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테스트하기 쉽게 작성하라</a:t>
            </a:r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(</a:t>
            </a:r>
            <a:r>
              <a:rPr lang="ko-KR" altLang="en-US" sz="2400" dirty="0">
                <a:solidFill>
                  <a:schemeClr val="bg1">
                    <a:lumMod val="8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테스트 용이성</a:t>
            </a:r>
            <a:r>
              <a:rPr lang="en-US" altLang="ko-KR" sz="2400" dirty="0">
                <a:solidFill>
                  <a:schemeClr val="bg1">
                    <a:lumMod val="8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)</a:t>
            </a:r>
            <a:endParaRPr lang="ko-KR" altLang="en-US" sz="2400" dirty="0">
              <a:solidFill>
                <a:schemeClr val="bg1">
                  <a:lumMod val="85000"/>
                </a:schemeClr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0212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0CED1B-793C-7DE9-5D46-02AB463D7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1879A34-606C-7C4C-1CF0-1BA4A5851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993" y="5524107"/>
            <a:ext cx="3685250" cy="11924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31B894-8273-8FFB-C841-7CEEFD8E61A1}"/>
              </a:ext>
            </a:extLst>
          </p:cNvPr>
          <p:cNvSpPr txBox="1"/>
          <p:nvPr/>
        </p:nvSpPr>
        <p:spPr>
          <a:xfrm>
            <a:off x="2466346" y="2920357"/>
            <a:ext cx="76297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200" dirty="0">
                <a:solidFill>
                  <a:schemeClr val="bg1">
                    <a:lumMod val="85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SRP(</a:t>
            </a:r>
            <a:r>
              <a:rPr lang="ko-KR" altLang="en-US" sz="4200" dirty="0">
                <a:solidFill>
                  <a:schemeClr val="bg1">
                    <a:lumMod val="85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단일 책임 원칙</a:t>
            </a:r>
            <a:r>
              <a:rPr lang="en-US" altLang="ko-KR" sz="4200" dirty="0">
                <a:solidFill>
                  <a:schemeClr val="bg1">
                    <a:lumMod val="85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)</a:t>
            </a:r>
            <a:endParaRPr lang="ko-KR" altLang="en-US" sz="4200" dirty="0">
              <a:solidFill>
                <a:schemeClr val="bg1">
                  <a:lumMod val="85000"/>
                </a:schemeClr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8697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AC34BC-9199-5A6D-AB66-49BF24A47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0A84564-DB99-FE14-1163-002C323F4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993" y="5524107"/>
            <a:ext cx="3685250" cy="11924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B02C8A-9D57-A492-2ED6-C8A247048809}"/>
              </a:ext>
            </a:extLst>
          </p:cNvPr>
          <p:cNvSpPr txBox="1"/>
          <p:nvPr/>
        </p:nvSpPr>
        <p:spPr>
          <a:xfrm>
            <a:off x="3209659" y="729561"/>
            <a:ext cx="57726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200" dirty="0" err="1">
                <a:solidFill>
                  <a:schemeClr val="bg1">
                    <a:lumMod val="85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클린</a:t>
            </a:r>
            <a:r>
              <a:rPr lang="ko-KR" altLang="en-US" sz="4200" dirty="0">
                <a:solidFill>
                  <a:schemeClr val="bg1">
                    <a:lumMod val="85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코드와 좋은 개발 문화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8A2E4C-03DC-205E-8038-6B2841F68AB6}"/>
              </a:ext>
            </a:extLst>
          </p:cNvPr>
          <p:cNvSpPr txBox="1"/>
          <p:nvPr/>
        </p:nvSpPr>
        <p:spPr>
          <a:xfrm>
            <a:off x="2794880" y="2757502"/>
            <a:ext cx="74977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200" dirty="0" err="1">
                <a:solidFill>
                  <a:schemeClr val="bg1">
                    <a:lumMod val="85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클린</a:t>
            </a:r>
            <a:r>
              <a:rPr lang="ko-KR" altLang="en-US" sz="4200" dirty="0">
                <a:solidFill>
                  <a:schemeClr val="bg1">
                    <a:lumMod val="85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코드를 지향하는 나만의 이유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C2F166-2E0E-3D7B-DF9D-75739913C5A7}"/>
              </a:ext>
            </a:extLst>
          </p:cNvPr>
          <p:cNvSpPr txBox="1"/>
          <p:nvPr/>
        </p:nvSpPr>
        <p:spPr>
          <a:xfrm>
            <a:off x="5756631" y="1744282"/>
            <a:ext cx="6787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200" dirty="0">
                <a:solidFill>
                  <a:schemeClr val="bg1">
                    <a:lumMod val="85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&amp;</a:t>
            </a:r>
            <a:endParaRPr lang="ko-KR" altLang="en-US" sz="4200" dirty="0">
              <a:solidFill>
                <a:schemeClr val="bg1">
                  <a:lumMod val="85000"/>
                </a:schemeClr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8B43A4-4C8D-C05A-19B1-22987D8CDFCE}"/>
              </a:ext>
            </a:extLst>
          </p:cNvPr>
          <p:cNvSpPr txBox="1"/>
          <p:nvPr/>
        </p:nvSpPr>
        <p:spPr>
          <a:xfrm>
            <a:off x="5756631" y="3771472"/>
            <a:ext cx="6787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200" dirty="0">
                <a:solidFill>
                  <a:schemeClr val="bg1">
                    <a:lumMod val="85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&amp;</a:t>
            </a:r>
            <a:endParaRPr lang="ko-KR" altLang="en-US" sz="4200" dirty="0">
              <a:solidFill>
                <a:schemeClr val="bg1">
                  <a:lumMod val="85000"/>
                </a:schemeClr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89A638-5EE0-537D-E009-17E5B3AE60A4}"/>
              </a:ext>
            </a:extLst>
          </p:cNvPr>
          <p:cNvSpPr txBox="1"/>
          <p:nvPr/>
        </p:nvSpPr>
        <p:spPr>
          <a:xfrm>
            <a:off x="4475288" y="4785442"/>
            <a:ext cx="32414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200" dirty="0">
                <a:solidFill>
                  <a:schemeClr val="bg1">
                    <a:lumMod val="85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두번째 언어</a:t>
            </a:r>
          </a:p>
        </p:txBody>
      </p:sp>
    </p:spTree>
    <p:extLst>
      <p:ext uri="{BB962C8B-B14F-4D97-AF65-F5344CB8AC3E}">
        <p14:creationId xmlns:p14="http://schemas.microsoft.com/office/powerpoint/2010/main" val="2190675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EF6143-CC31-8475-CAEA-4660B8ADF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41B5C8C-D056-D4F5-37AE-D0E24558A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993" y="5524107"/>
            <a:ext cx="3685250" cy="11924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9296AC-1DFD-4890-0940-78A79643924D}"/>
              </a:ext>
            </a:extLst>
          </p:cNvPr>
          <p:cNvSpPr txBox="1"/>
          <p:nvPr/>
        </p:nvSpPr>
        <p:spPr>
          <a:xfrm>
            <a:off x="0" y="2920356"/>
            <a:ext cx="12192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200" dirty="0" err="1">
                <a:solidFill>
                  <a:schemeClr val="bg1">
                    <a:lumMod val="85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클린</a:t>
            </a:r>
            <a:r>
              <a:rPr lang="ko-KR" altLang="en-US" sz="4200" dirty="0">
                <a:solidFill>
                  <a:schemeClr val="bg1">
                    <a:lumMod val="85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코드</a:t>
            </a:r>
            <a:r>
              <a:rPr lang="en-US" altLang="ko-KR" sz="4200" dirty="0">
                <a:solidFill>
                  <a:schemeClr val="bg1">
                    <a:lumMod val="85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, </a:t>
            </a:r>
            <a:r>
              <a:rPr lang="ko-KR" altLang="en-US" sz="4200" dirty="0">
                <a:solidFill>
                  <a:schemeClr val="bg1">
                    <a:lumMod val="85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지금부터 고민해 볼까요</a:t>
            </a:r>
            <a:r>
              <a:rPr lang="en-US" altLang="ko-KR" sz="4200" dirty="0">
                <a:solidFill>
                  <a:schemeClr val="bg1">
                    <a:lumMod val="85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?</a:t>
            </a:r>
            <a:endParaRPr lang="ko-KR" altLang="en-US" sz="4200" dirty="0">
              <a:solidFill>
                <a:schemeClr val="bg1">
                  <a:lumMod val="85000"/>
                </a:schemeClr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1885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103</Words>
  <Application>Microsoft Office PowerPoint</Application>
  <PresentationFormat>와이드스크린</PresentationFormat>
  <Paragraphs>22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Pretendard Medium</vt:lpstr>
      <vt:lpstr>Pretendard SemiBold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우진 김</dc:creator>
  <cp:lastModifiedBy>김우진</cp:lastModifiedBy>
  <cp:revision>12</cp:revision>
  <dcterms:created xsi:type="dcterms:W3CDTF">2025-03-25T13:21:50Z</dcterms:created>
  <dcterms:modified xsi:type="dcterms:W3CDTF">2025-03-27T08:01:18Z</dcterms:modified>
</cp:coreProperties>
</file>