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06072c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06072c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9aa82311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9aa8231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9aa8231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9aa8231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9aa82311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9aa8231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1724" y="4293287"/>
            <a:ext cx="3367977" cy="10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2900" y="4595750"/>
            <a:ext cx="2252099" cy="4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925250" y="1862250"/>
            <a:ext cx="529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Deploy your Web App 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using Heroku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89400" y="1047875"/>
            <a:ext cx="80046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r>
              <a:rPr b="1" lang="fr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r>
              <a:rPr b="1" lang="fr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phase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It’s the step where you make your </a:t>
            </a:r>
            <a:r>
              <a:rPr b="1"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platform</a:t>
            </a:r>
            <a:r>
              <a:rPr b="1"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available and accessible by the users.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must not reveal any code-related information to the end user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call it Production mode 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789400" y="1047875"/>
            <a:ext cx="8004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can we deploy a website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 a personal server, make an entry point to the application with a public IP.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 a service to host and deploy your application (like Heroku, Netlify…)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789400" y="1047875"/>
            <a:ext cx="80046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Heroku?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Heroku is a container-based cloud Platform as a Service (PaaS). 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It helps avoiding the annoying networking in deployment steps by offering a simple CLI to get the work done!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b="1" lang="fr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Let’s try and deploy a React app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