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75" r:id="rId6"/>
    <p:sldId id="276" r:id="rId7"/>
    <p:sldId id="288" r:id="rId8"/>
    <p:sldId id="285" r:id="rId9"/>
    <p:sldId id="287" r:id="rId10"/>
    <p:sldId id="256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italic r:id="rId18"/>
    </p:embeddedFont>
    <p:embeddedFont>
      <p:font typeface="Raleway SemiBold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6072c58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6072c58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6072c5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6072c5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17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41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95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76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02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luttergems.dev/persistent-storag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1724" y="4293287"/>
            <a:ext cx="3367977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00" y="4595750"/>
            <a:ext cx="2252099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7524" y="4248025"/>
            <a:ext cx="3367977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00" y="4595750"/>
            <a:ext cx="2252099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C1A6738-7528-47AE-B1BE-AFD8B0A09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1" r="3" b="1028"/>
          <a:stretch/>
        </p:blipFill>
        <p:spPr>
          <a:xfrm>
            <a:off x="2975887" y="1149049"/>
            <a:ext cx="2582626" cy="1422701"/>
          </a:xfrm>
          <a:prstGeom prst="rect">
            <a:avLst/>
          </a:prstGeom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4F51CD0-C738-49E0-B863-C3CF2F3162A5}"/>
              </a:ext>
            </a:extLst>
          </p:cNvPr>
          <p:cNvSpPr txBox="1"/>
          <p:nvPr/>
        </p:nvSpPr>
        <p:spPr>
          <a:xfrm>
            <a:off x="1951464" y="2859237"/>
            <a:ext cx="4631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en-GB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11E0AF-4838-49C8-BF01-66563E1DFCD5}"/>
              </a:ext>
            </a:extLst>
          </p:cNvPr>
          <p:cNvSpPr txBox="1"/>
          <p:nvPr/>
        </p:nvSpPr>
        <p:spPr>
          <a:xfrm>
            <a:off x="3207834" y="119083"/>
            <a:ext cx="228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aleway SemiBold" pitchFamily="2" charset="0"/>
              </a:rPr>
              <a:t>About me</a:t>
            </a:r>
          </a:p>
        </p:txBody>
      </p:sp>
      <p:sp>
        <p:nvSpPr>
          <p:cNvPr id="9" name="Google Shape;380;p14">
            <a:extLst>
              <a:ext uri="{FF2B5EF4-FFF2-40B4-BE49-F238E27FC236}">
                <a16:creationId xmlns:a16="http://schemas.microsoft.com/office/drawing/2014/main" id="{79DE1F8F-7A62-4FA3-A1DD-5D89426C87F6}"/>
              </a:ext>
            </a:extLst>
          </p:cNvPr>
          <p:cNvSpPr txBox="1">
            <a:spLocks/>
          </p:cNvSpPr>
          <p:nvPr/>
        </p:nvSpPr>
        <p:spPr>
          <a:xfrm>
            <a:off x="1089103" y="936421"/>
            <a:ext cx="5318760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fr-FR" altLang="en-GB" sz="36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Sebbagh Djamel Eddine</a:t>
            </a:r>
            <a:endParaRPr lang="fr-FR" sz="36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3600" b="1" dirty="0"/>
          </a:p>
        </p:txBody>
      </p:sp>
      <p:sp>
        <p:nvSpPr>
          <p:cNvPr id="10" name="Google Shape;595;p17">
            <a:extLst>
              <a:ext uri="{FF2B5EF4-FFF2-40B4-BE49-F238E27FC236}">
                <a16:creationId xmlns:a16="http://schemas.microsoft.com/office/drawing/2014/main" id="{EFB7C3EC-9DBE-4ACC-A8B7-DBE6B80687C9}"/>
              </a:ext>
            </a:extLst>
          </p:cNvPr>
          <p:cNvSpPr txBox="1"/>
          <p:nvPr/>
        </p:nvSpPr>
        <p:spPr>
          <a:xfrm>
            <a:off x="838797" y="1880499"/>
            <a:ext cx="4655037" cy="25730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altLang="en-GB" dirty="0">
                <a:solidFill>
                  <a:schemeClr val="bg1"/>
                </a:solidFill>
              </a:rPr>
              <a:t>Student</a:t>
            </a:r>
            <a:r>
              <a:rPr lang="fr-FR" altLang="en-GB" dirty="0">
                <a:solidFill>
                  <a:schemeClr val="bg1"/>
                </a:solidFill>
              </a:rPr>
              <a:t> at ESI in the 5th </a:t>
            </a:r>
            <a:r>
              <a:rPr lang="en-US" altLang="en-GB" dirty="0">
                <a:solidFill>
                  <a:schemeClr val="bg1"/>
                </a:solidFill>
              </a:rPr>
              <a:t>year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>
                <a:solidFill>
                  <a:schemeClr val="bg1"/>
                </a:solidFill>
              </a:rPr>
              <a:t>Ex Mobile Developer at The Agency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>
                <a:solidFill>
                  <a:schemeClr val="bg1"/>
                </a:solidFill>
              </a:rPr>
              <a:t>Freelancer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>
                <a:solidFill>
                  <a:schemeClr val="bg1"/>
                </a:solidFill>
              </a:rPr>
              <a:t>Contact: </a:t>
            </a:r>
            <a:r>
              <a:rPr lang="fr-FR" dirty="0">
                <a:solidFill>
                  <a:schemeClr val="bg1"/>
                </a:solidFill>
              </a:rPr>
              <a:t>hd_sebbagh@esi.dz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Google Shape;382;p14" descr="/home/djamel/Bureau/personal.pngpersonal">
            <a:extLst>
              <a:ext uri="{FF2B5EF4-FFF2-40B4-BE49-F238E27FC236}">
                <a16:creationId xmlns:a16="http://schemas.microsoft.com/office/drawing/2014/main" id="{A9880136-D1E0-4EE6-A82E-02727181641E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07863" y="2118339"/>
            <a:ext cx="2204300" cy="200585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9F4FC5-8DC8-4546-BE17-A7FBDAD28216}"/>
              </a:ext>
            </a:extLst>
          </p:cNvPr>
          <p:cNvSpPr txBox="1"/>
          <p:nvPr/>
        </p:nvSpPr>
        <p:spPr>
          <a:xfrm>
            <a:off x="3103757" y="309839"/>
            <a:ext cx="1958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 SemiBold" pitchFamily="2" charset="0"/>
              </a:rPr>
              <a:t>Plan</a:t>
            </a: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F130A763-8215-40A3-99CE-15755CF72539}"/>
              </a:ext>
            </a:extLst>
          </p:cNvPr>
          <p:cNvSpPr txBox="1"/>
          <p:nvPr/>
        </p:nvSpPr>
        <p:spPr>
          <a:xfrm>
            <a:off x="2444573" y="1646240"/>
            <a:ext cx="4655037" cy="25730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>
                <a:solidFill>
                  <a:schemeClr val="bg1"/>
                </a:solidFill>
              </a:rPr>
              <a:t>Why Local Storage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>
                <a:solidFill>
                  <a:schemeClr val="bg1"/>
                </a:solidFill>
              </a:rPr>
              <a:t>Types of data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>
                <a:solidFill>
                  <a:schemeClr val="bg1"/>
                </a:solidFill>
              </a:rPr>
              <a:t>Local storage packages/plugins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GB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>
                <a:solidFill>
                  <a:schemeClr val="bg1"/>
                </a:solidFill>
              </a:rPr>
              <a:t>Let’s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9F4FC5-8DC8-4546-BE17-A7FBDAD28216}"/>
              </a:ext>
            </a:extLst>
          </p:cNvPr>
          <p:cNvSpPr txBox="1"/>
          <p:nvPr/>
        </p:nvSpPr>
        <p:spPr>
          <a:xfrm>
            <a:off x="2118731" y="212384"/>
            <a:ext cx="5143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GB" sz="4000" dirty="0">
                <a:solidFill>
                  <a:schemeClr val="bg1"/>
                </a:solidFill>
              </a:rPr>
              <a:t>Why Local Storage</a:t>
            </a: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F130A763-8215-40A3-99CE-15755CF72539}"/>
              </a:ext>
            </a:extLst>
          </p:cNvPr>
          <p:cNvSpPr txBox="1"/>
          <p:nvPr/>
        </p:nvSpPr>
        <p:spPr>
          <a:xfrm>
            <a:off x="311700" y="1462750"/>
            <a:ext cx="8520600" cy="2448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/>
                </a:solidFill>
              </a:rPr>
              <a:t>Sometimes there are just some things that need to be stored locally in your app</a:t>
            </a:r>
            <a:r>
              <a:rPr lang="en-GB" dirty="0">
                <a:solidFill>
                  <a:schemeClr val="bg1"/>
                </a:solidFill>
              </a:rPr>
              <a:t>	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bg1"/>
                </a:solidFill>
              </a:rPr>
              <a:t> Note : It’s important to note that you should not store critical data locally,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bg1"/>
                </a:solidFill>
              </a:rPr>
              <a:t>all important, critical data should be stored in a backend of your choosing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2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9F4FC5-8DC8-4546-BE17-A7FBDAD28216}"/>
              </a:ext>
            </a:extLst>
          </p:cNvPr>
          <p:cNvSpPr txBox="1"/>
          <p:nvPr/>
        </p:nvSpPr>
        <p:spPr>
          <a:xfrm>
            <a:off x="1237787" y="153006"/>
            <a:ext cx="6128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Types of Data</a:t>
            </a: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F130A763-8215-40A3-99CE-15755CF72539}"/>
              </a:ext>
            </a:extLst>
          </p:cNvPr>
          <p:cNvSpPr txBox="1"/>
          <p:nvPr/>
        </p:nvSpPr>
        <p:spPr>
          <a:xfrm>
            <a:off x="311700" y="1246538"/>
            <a:ext cx="8520600" cy="34519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GB" dirty="0">
                <a:solidFill>
                  <a:schemeClr val="bg1"/>
                </a:solidFill>
              </a:rPr>
              <a:t>Simple Values</a:t>
            </a:r>
          </a:p>
          <a:p>
            <a:pPr lvl="1">
              <a:buChar char="▸"/>
            </a:pPr>
            <a:endParaRPr lang="en-GB" dirty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GB" dirty="0">
                <a:solidFill>
                  <a:schemeClr val="bg1"/>
                </a:solidFill>
              </a:rPr>
              <a:t>Database</a:t>
            </a:r>
          </a:p>
          <a:p>
            <a:pPr lvl="1">
              <a:buChar char="▸"/>
            </a:pPr>
            <a:endParaRPr lang="en-GB" dirty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GB" dirty="0">
                <a:solidFill>
                  <a:schemeClr val="bg1"/>
                </a:solidFill>
              </a:rPr>
              <a:t>Files	</a:t>
            </a:r>
          </a:p>
        </p:txBody>
      </p:sp>
    </p:spTree>
    <p:extLst>
      <p:ext uri="{BB962C8B-B14F-4D97-AF65-F5344CB8AC3E}">
        <p14:creationId xmlns:p14="http://schemas.microsoft.com/office/powerpoint/2010/main" val="137511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9F4FC5-8DC8-4546-BE17-A7FBDAD28216}"/>
              </a:ext>
            </a:extLst>
          </p:cNvPr>
          <p:cNvSpPr txBox="1"/>
          <p:nvPr/>
        </p:nvSpPr>
        <p:spPr>
          <a:xfrm>
            <a:off x="1237786" y="153006"/>
            <a:ext cx="7906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Local storage packages/plugins</a:t>
            </a: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F130A763-8215-40A3-99CE-15755CF72539}"/>
              </a:ext>
            </a:extLst>
          </p:cNvPr>
          <p:cNvSpPr txBox="1"/>
          <p:nvPr/>
        </p:nvSpPr>
        <p:spPr>
          <a:xfrm>
            <a:off x="311700" y="1246538"/>
            <a:ext cx="8520600" cy="34519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GB" dirty="0">
                <a:solidFill>
                  <a:schemeClr val="bg1"/>
                </a:solidFill>
              </a:rPr>
              <a:t>Shared preferences</a:t>
            </a:r>
          </a:p>
          <a:p>
            <a:pPr lvl="1">
              <a:buChar char="▸"/>
            </a:pPr>
            <a:r>
              <a:rPr lang="en-GB" dirty="0" err="1">
                <a:solidFill>
                  <a:schemeClr val="bg1"/>
                </a:solidFill>
              </a:rPr>
              <a:t>Sqflite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GB" dirty="0">
                <a:solidFill>
                  <a:schemeClr val="bg1"/>
                </a:solidFill>
              </a:rPr>
              <a:t>Hive</a:t>
            </a:r>
          </a:p>
          <a:p>
            <a:pPr lvl="1">
              <a:buChar char="▸"/>
            </a:pPr>
            <a:r>
              <a:rPr lang="en-GB" dirty="0" err="1">
                <a:solidFill>
                  <a:schemeClr val="bg1"/>
                </a:solidFill>
              </a:rPr>
              <a:t>flutter_secure_storage</a:t>
            </a:r>
            <a:endParaRPr lang="en-GB" dirty="0">
              <a:solidFill>
                <a:schemeClr val="bg1"/>
              </a:solidFill>
            </a:endParaRPr>
          </a:p>
          <a:p>
            <a:pPr marL="571500" lvl="1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lvl="1">
              <a:buChar char="▸"/>
            </a:pPr>
            <a:r>
              <a:rPr lang="en-GB" dirty="0">
                <a:solidFill>
                  <a:schemeClr val="bg1"/>
                </a:solidFill>
              </a:rPr>
              <a:t>For more check : </a:t>
            </a:r>
            <a:r>
              <a:rPr lang="en-GB" dirty="0">
                <a:solidFill>
                  <a:schemeClr val="bg1"/>
                </a:solidFill>
                <a:hlinkClick r:id="rId4"/>
              </a:rPr>
              <a:t>https://fluttergems.dev/persistent-storage/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213E6-6934-4B6E-823F-61A872EAE5A8}"/>
              </a:ext>
            </a:extLst>
          </p:cNvPr>
          <p:cNvSpPr txBox="1"/>
          <p:nvPr/>
        </p:nvSpPr>
        <p:spPr>
          <a:xfrm>
            <a:off x="2780372" y="1925419"/>
            <a:ext cx="344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3600" dirty="0">
                <a:solidFill>
                  <a:schemeClr val="bg1"/>
                </a:solidFill>
              </a:rPr>
              <a:t>Let’s code !</a:t>
            </a:r>
          </a:p>
        </p:txBody>
      </p:sp>
    </p:spTree>
    <p:extLst>
      <p:ext uri="{BB962C8B-B14F-4D97-AF65-F5344CB8AC3E}">
        <p14:creationId xmlns:p14="http://schemas.microsoft.com/office/powerpoint/2010/main" val="166207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213E6-6934-4B6E-823F-61A872EAE5A8}"/>
              </a:ext>
            </a:extLst>
          </p:cNvPr>
          <p:cNvSpPr txBox="1"/>
          <p:nvPr/>
        </p:nvSpPr>
        <p:spPr>
          <a:xfrm>
            <a:off x="2672576" y="1462750"/>
            <a:ext cx="3798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3600" dirty="0">
                <a:solidFill>
                  <a:schemeClr val="bg1"/>
                </a:solidFill>
              </a:rPr>
              <a:t>Thanks</a:t>
            </a:r>
          </a:p>
          <a:p>
            <a:pPr marL="114300" lvl="0" algn="ctr" rtl="0">
              <a:spcBef>
                <a:spcPts val="0"/>
              </a:spcBef>
              <a:spcAft>
                <a:spcPts val="0"/>
              </a:spcAft>
              <a:buSzPts val="1800"/>
            </a:pPr>
            <a:endParaRPr lang="en-GB" sz="3600" dirty="0">
              <a:solidFill>
                <a:schemeClr val="bg1"/>
              </a:solidFill>
            </a:endParaRPr>
          </a:p>
          <a:p>
            <a:pPr marL="114300" lvl="0" algn="ctr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3600" dirty="0">
                <a:solidFill>
                  <a:schemeClr val="bg1"/>
                </a:solidFill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9424024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134</Words>
  <Application>Microsoft Office PowerPoint</Application>
  <PresentationFormat>Affichage à l'écran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Barlow</vt:lpstr>
      <vt:lpstr>Barlow Light</vt:lpstr>
      <vt:lpstr>Raleway SemiBold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SEBBAGH DJAMEL_EDDINE</cp:lastModifiedBy>
  <cp:revision>22</cp:revision>
  <dcterms:modified xsi:type="dcterms:W3CDTF">2022-03-05T21:06:19Z</dcterms:modified>
</cp:coreProperties>
</file>