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6b78b0c0a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6b78b0c0a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876fca0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876fca0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876fca06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876fca06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a1ad450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a1ad450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876fca06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876fca06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876fca06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876fca06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876fca06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876fca06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876fca06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876fca06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876fca06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876fca06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876fca06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876fca06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876fca06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876fca06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876fca06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876fca06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876fca06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876fca06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876fca06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876fca06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876fca06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876fca06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876fca06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876fca06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87a764c5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87a764c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876fca06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876fca06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876fca06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876fca06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6b78b0c0a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6b78b0c0a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6b78b0c0a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6b78b0c0a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b78b0c0a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6b78b0c0a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76fca0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76fca0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bbb711e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bbb711e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876fca06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876fca06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876fca06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876fca06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27.png"/><Relationship Id="rId13" Type="http://schemas.openxmlformats.org/officeDocument/2006/relationships/image" Target="../media/image16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2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watch?v=-iSAyiicyQY" TargetMode="External"/><Relationship Id="rId10" Type="http://schemas.openxmlformats.org/officeDocument/2006/relationships/hyperlink" Target="https://www.kernel.org/" TargetMode="External"/><Relationship Id="rId13" Type="http://schemas.openxmlformats.org/officeDocument/2006/relationships/hyperlink" Target="https://www.youtube.com/watch?v=x5MhydijWmc" TargetMode="External"/><Relationship Id="rId12" Type="http://schemas.openxmlformats.org/officeDocument/2006/relationships/hyperlink" Target="https://www.youtube.com/watch?v=X-DHaQLrBi8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hyperlink" Target="https://www.gnu.org/" TargetMode="External"/><Relationship Id="rId15" Type="http://schemas.openxmlformats.org/officeDocument/2006/relationships/hyperlink" Target="https://ubuntu.com/#download" TargetMode="External"/><Relationship Id="rId14" Type="http://schemas.openxmlformats.org/officeDocument/2006/relationships/hyperlink" Target="https://rufus.ie/en/" TargetMode="External"/><Relationship Id="rId16" Type="http://schemas.openxmlformats.org/officeDocument/2006/relationships/hyperlink" Target="https://www.virtualbox.org/" TargetMode="External"/><Relationship Id="rId5" Type="http://schemas.openxmlformats.org/officeDocument/2006/relationships/hyperlink" Target="https://github.com/torvalds/linux" TargetMode="External"/><Relationship Id="rId6" Type="http://schemas.openxmlformats.org/officeDocument/2006/relationships/hyperlink" Target="https://github.com/torvalds/linux" TargetMode="External"/><Relationship Id="rId7" Type="http://schemas.openxmlformats.org/officeDocument/2006/relationships/hyperlink" Target="https://github.com/coreutils/coreutils/" TargetMode="External"/><Relationship Id="rId8" Type="http://schemas.openxmlformats.org/officeDocument/2006/relationships/hyperlink" Target="https://upload.wikimedia.org/wikipedia/commons/b/b5/Linux_Distribution_Timeline_21_10_2021.sv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6675"/>
            <a:ext cx="9144000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298" y="4282483"/>
            <a:ext cx="3277747" cy="101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6887" y="4576840"/>
            <a:ext cx="2191764" cy="430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564150" y="638850"/>
            <a:ext cx="7980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t/>
            </a:r>
            <a:endParaRPr sz="22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t/>
            </a:r>
            <a:endParaRPr sz="22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we have a lot of distro: Each distro is specialise in specific thing just like cars.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							=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250" y="2309950"/>
            <a:ext cx="915650" cy="9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575" y="3322125"/>
            <a:ext cx="1015413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4500" y="2188806"/>
            <a:ext cx="1224925" cy="91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8325" y="4109575"/>
            <a:ext cx="1166300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50225" y="3282141"/>
            <a:ext cx="2193324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0" y="2006625"/>
            <a:ext cx="1526783" cy="10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18723" y="1823203"/>
            <a:ext cx="1420550" cy="7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17813" y="3704750"/>
            <a:ext cx="1635157" cy="10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11937" y="2612987"/>
            <a:ext cx="1945775" cy="10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18725" y="3816727"/>
            <a:ext cx="1420550" cy="945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564150" y="638850"/>
            <a:ext cx="79809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t/>
            </a:r>
            <a:endParaRPr sz="22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t/>
            </a:r>
            <a:endParaRPr sz="22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t/>
            </a:r>
            <a:endParaRPr sz="22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t/>
            </a:r>
            <a:endParaRPr sz="22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 servers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Embedded Software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Mobile devices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Personal computers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…etc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075" y="885825"/>
            <a:ext cx="4950625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1786800" y="1139775"/>
            <a:ext cx="553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Where linux is used ?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425" y="-68721"/>
            <a:ext cx="9262423" cy="521222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1804200" y="2007750"/>
            <a:ext cx="553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Basic Linux commands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80"/>
            <a:ext cx="9143998" cy="514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813" y="1178713"/>
            <a:ext cx="4168375" cy="27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2552125" y="1441400"/>
            <a:ext cx="5535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commands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Files &amp; directories commands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I/O redirection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Search and filter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Permissions management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Package management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628450" y="638850"/>
            <a:ext cx="7980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pwd  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Print the current directory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clear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Clear the terminal screen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man 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Get the command manual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history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Display commands history</a:t>
            </a:r>
            <a:endParaRPr sz="17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date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Display the system date and time 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alias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custom shortcut for a command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whoami / id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Display the current user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echo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Display text passed as argument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base64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Command used to base64 encode/decode data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1711800" y="638850"/>
            <a:ext cx="553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commands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628450" y="638850"/>
            <a:ext cx="79809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ls  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 directory contents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cd</a:t>
            </a: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Change the working directory	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cat/head/less</a:t>
            </a: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Display commands history</a:t>
            </a:r>
            <a:endParaRPr sz="17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touch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new file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mkdir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new directory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cp 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 files and directories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mv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Move file or directory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rm</a:t>
            </a: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Remove file or directory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nano/vi</a:t>
            </a: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Text editor to edit files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1804200" y="638850"/>
            <a:ext cx="553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Files &amp; directories commands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628450" y="638850"/>
            <a:ext cx="7980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Redirect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stdout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2&gt;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Redirect stderr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&amp;&gt;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Redirect stdout and stderr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&lt;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Redirect stdin  Syntax: “command &lt; file”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Syntax: “command &gt; file” “command 2&gt; file” “command &lt; file”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| (pipes) 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Pass output command to another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Syntax: “command1 | command2 | command3 ….”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1711800" y="638850"/>
            <a:ext cx="553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I/O redirection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628450" y="638850"/>
            <a:ext cx="79809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grep  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Search for files and directories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Syntax: “grep [options] pattern files”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find</a:t>
            </a: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Search for files and directories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Syntax: “find [starting-point...] [expression] [other arguments]”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711800" y="638850"/>
            <a:ext cx="553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Search and filter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628450" y="638850"/>
            <a:ext cx="7980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ls -l</a:t>
            </a: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 directory with permissions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sudo  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xecute a command as the superuser or another user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chmod</a:t>
            </a: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Modifie linux/directory permissions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chown</a:t>
            </a: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Change the file/directory owner and group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chgrp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Change the group owner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1711800" y="638850"/>
            <a:ext cx="553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ermissions management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628450" y="638850"/>
            <a:ext cx="7980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Package manager:</a:t>
            </a: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Tools that automates the process of installing, upgrading and removing programs. ex: APT(Advanced Package Tool)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apt update	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Update packages from all configured sources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apt</a:t>
            </a: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 upgrade	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Install available upgrades of all packages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apt</a:t>
            </a:r>
            <a:r>
              <a:rPr lang="fr" sz="17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  remove	</a:t>
            </a: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Remove a package/program from computer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1711800" y="638850"/>
            <a:ext cx="553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Package management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425" y="-68721"/>
            <a:ext cx="9262423" cy="521222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804200" y="2007750"/>
            <a:ext cx="553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linux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425" y="-68721"/>
            <a:ext cx="9262423" cy="521222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1744988" y="2072025"/>
            <a:ext cx="553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01" name="Google Shape;201;p32"/>
          <p:cNvSpPr txBox="1"/>
          <p:nvPr/>
        </p:nvSpPr>
        <p:spPr>
          <a:xfrm>
            <a:off x="1744988" y="2010525"/>
            <a:ext cx="553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 choosing linux ?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250" y="775425"/>
            <a:ext cx="3852675" cy="43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675" y="775425"/>
            <a:ext cx="3852675" cy="43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1830723" y="317475"/>
            <a:ext cx="2240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Pros</a:t>
            </a:r>
            <a:endParaRPr sz="2600">
              <a:solidFill>
                <a:srgbClr val="03EB9D"/>
              </a:solidFill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5508548" y="317475"/>
            <a:ext cx="2240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1493476" y="1530725"/>
            <a:ext cx="317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Open Source (free)</a:t>
            </a:r>
            <a:endParaRPr sz="2400">
              <a:solidFill>
                <a:srgbClr val="03EB9D"/>
              </a:solidFill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1584575" y="2406438"/>
            <a:ext cx="273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endParaRPr sz="2400">
              <a:solidFill>
                <a:srgbClr val="03EB9D"/>
              </a:solidFill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1453025" y="3225888"/>
            <a:ext cx="299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Speed</a:t>
            </a:r>
            <a:endParaRPr sz="2400">
              <a:solidFill>
                <a:srgbClr val="03EB9D"/>
              </a:solidFill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1453025" y="3990150"/>
            <a:ext cx="299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Redesigning</a:t>
            </a:r>
            <a:endParaRPr sz="2400">
              <a:solidFill>
                <a:srgbClr val="03EB9D"/>
              </a:solidFill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5693961" y="1530725"/>
            <a:ext cx="224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Learning Curve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4799800" y="2460025"/>
            <a:ext cx="381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lack of some software</a:t>
            </a:r>
            <a:endParaRPr sz="2300">
              <a:solidFill>
                <a:srgbClr val="FF0000"/>
              </a:solidFill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5201650" y="3282150"/>
            <a:ext cx="301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Lack of Games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5201650" y="4104275"/>
            <a:ext cx="301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Hardware Drivers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425" y="-68721"/>
            <a:ext cx="9262423" cy="5212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1744988" y="2072025"/>
            <a:ext cx="553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25" name="Google Shape;225;p34"/>
          <p:cNvSpPr txBox="1"/>
          <p:nvPr/>
        </p:nvSpPr>
        <p:spPr>
          <a:xfrm>
            <a:off x="1744988" y="2010525"/>
            <a:ext cx="553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Linux installation</a:t>
            </a:r>
            <a:endParaRPr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628450" y="638850"/>
            <a:ext cx="798090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3EB9D"/>
              </a:buClr>
              <a:buSzPts val="2200"/>
              <a:buFont typeface="Roboto"/>
              <a:buAutoNum type="arabicPeriod"/>
            </a:pPr>
            <a:r>
              <a:rPr lang="fr" sz="22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physical installation</a:t>
            </a:r>
            <a:endParaRPr sz="22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lphaLcPeriod"/>
            </a:pP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 os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lphaLcPeriod"/>
            </a:pP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Dual boot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3EB9D"/>
              </a:buClr>
              <a:buSzPts val="2200"/>
              <a:buFont typeface="Roboto"/>
              <a:buAutoNum type="arabicPeriod"/>
            </a:pPr>
            <a:r>
              <a:rPr lang="fr" sz="22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Windows</a:t>
            </a:r>
            <a:endParaRPr sz="22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lphaLcPeriod"/>
            </a:pP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Virtual machine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lphaLcPeriod"/>
            </a:pP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WSL (Windows Subsystem for Linux)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425" y="0"/>
            <a:ext cx="92624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/>
        </p:nvSpPr>
        <p:spPr>
          <a:xfrm>
            <a:off x="1804188" y="1894500"/>
            <a:ext cx="5535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425" y="0"/>
            <a:ext cx="92624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/>
          <p:cNvSpPr txBox="1"/>
          <p:nvPr/>
        </p:nvSpPr>
        <p:spPr>
          <a:xfrm>
            <a:off x="1664888" y="1765925"/>
            <a:ext cx="5535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 &amp; A</a:t>
            </a:r>
            <a:endParaRPr sz="6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425" y="0"/>
            <a:ext cx="926242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4097" y="125025"/>
            <a:ext cx="3017375" cy="8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8"/>
          <p:cNvSpPr txBox="1"/>
          <p:nvPr/>
        </p:nvSpPr>
        <p:spPr>
          <a:xfrm>
            <a:off x="3234799" y="199613"/>
            <a:ext cx="255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Ressources</a:t>
            </a:r>
            <a:endParaRPr sz="2400"/>
          </a:p>
        </p:txBody>
      </p:sp>
      <p:sp>
        <p:nvSpPr>
          <p:cNvPr id="251" name="Google Shape;251;p38"/>
          <p:cNvSpPr txBox="1"/>
          <p:nvPr/>
        </p:nvSpPr>
        <p:spPr>
          <a:xfrm>
            <a:off x="628450" y="885300"/>
            <a:ext cx="79809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Linux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fr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Linux github </a:t>
            </a:r>
            <a:r>
              <a:rPr lang="fr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repository</a:t>
            </a:r>
            <a:endParaRPr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fr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GNU coreutils github repository</a:t>
            </a:r>
            <a:endParaRPr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fr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Linux distro timeline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fr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GNU website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fr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Linux kernel repository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Installation 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fr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Dual boot linux with windows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fr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2"/>
              </a:rPr>
              <a:t>Ubuntu WSL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fr" sz="17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Ubuntu virtual machine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fr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4"/>
              </a:rPr>
              <a:t>Rufus utility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fr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Ubuntu website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fr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6"/>
              </a:rPr>
              <a:t>Virtual box 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37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447200" y="2058663"/>
            <a:ext cx="5312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22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1-</a:t>
            </a:r>
            <a:r>
              <a:rPr lang="f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History of linux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22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2-</a:t>
            </a:r>
            <a:r>
              <a:rPr lang="f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Linux </a:t>
            </a:r>
            <a:r>
              <a:rPr lang="f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distributions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22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3-</a:t>
            </a:r>
            <a:r>
              <a:rPr lang="f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Where linux is used ?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22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4-</a:t>
            </a:r>
            <a:r>
              <a:rPr lang="f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Basic linux commands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22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5-</a:t>
            </a:r>
            <a:r>
              <a:rPr lang="f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Why choosing linux ?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22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6-</a:t>
            </a:r>
            <a:r>
              <a:rPr lang="f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Installation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2200">
                <a:solidFill>
                  <a:srgbClr val="03EB9D"/>
                </a:solidFill>
                <a:latin typeface="Roboto"/>
                <a:ea typeface="Roboto"/>
                <a:cs typeface="Roboto"/>
                <a:sym typeface="Roboto"/>
              </a:rPr>
              <a:t>7-</a:t>
            </a:r>
            <a:r>
              <a:rPr lang="f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Q&amp;A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400" y="510075"/>
            <a:ext cx="46482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223450" y="798479"/>
            <a:ext cx="442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Table of content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425" y="-68721"/>
            <a:ext cx="9262423" cy="521222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04200" y="2029175"/>
            <a:ext cx="553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History of linux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64150" y="638850"/>
            <a:ext cx="79809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t/>
            </a:r>
            <a:endParaRPr sz="22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t/>
            </a:r>
            <a:endParaRPr sz="22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Open source operating system created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 Linus torvalds in 1991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 created what we called the linux kernel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them with the gnu project became complete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operating system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Tux (penguin) is the official brand for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linux kernel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775" y="1115925"/>
            <a:ext cx="1600950" cy="16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3063" y="3196250"/>
            <a:ext cx="1212375" cy="145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64150" y="638850"/>
            <a:ext cx="79809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t/>
            </a:r>
            <a:endParaRPr sz="22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t/>
            </a:r>
            <a:endParaRPr sz="22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gnu project create by Richard Stallman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1985 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gnu project is a group of free software that makes an os usable for human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525" y="1998975"/>
            <a:ext cx="1390600" cy="1580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4300" y="2071650"/>
            <a:ext cx="1618589" cy="15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100" y="2003113"/>
            <a:ext cx="37338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381800" y="1135925"/>
            <a:ext cx="638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GNU project + Linux Kernel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425" y="-68721"/>
            <a:ext cx="9262423" cy="521222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804200" y="2029175"/>
            <a:ext cx="553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Linux distributions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564150" y="638850"/>
            <a:ext cx="7980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t/>
            </a:r>
            <a:endParaRPr sz="22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t/>
            </a:r>
            <a:endParaRPr sz="2200">
              <a:solidFill>
                <a:srgbClr val="03EB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Distribution (distro) is a complete operating system based on the linux kernel that contains a bunch of packages, libraries and a package manager	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There is a lot of distributions for linux like: Debian, Redhat, Arch linux …etc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975" y="3434500"/>
            <a:ext cx="1248224" cy="124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1050" y="3557775"/>
            <a:ext cx="1827750" cy="11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6225" y="3370200"/>
            <a:ext cx="1664292" cy="12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6500" y="3603170"/>
            <a:ext cx="1937100" cy="1084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