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6" r:id="rId2"/>
    <p:sldId id="258" r:id="rId3"/>
    <p:sldId id="275" r:id="rId4"/>
    <p:sldId id="260" r:id="rId5"/>
    <p:sldId id="261" r:id="rId6"/>
    <p:sldId id="277" r:id="rId7"/>
    <p:sldId id="279" r:id="rId8"/>
    <p:sldId id="278" r:id="rId9"/>
    <p:sldId id="281" r:id="rId10"/>
    <p:sldId id="280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Google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C11"/>
    <a:srgbClr val="0E48AE"/>
    <a:srgbClr val="0D1116"/>
    <a:srgbClr val="0C3F9B"/>
    <a:srgbClr val="0D43A5"/>
    <a:srgbClr val="EBECEE"/>
    <a:srgbClr val="10141A"/>
    <a:srgbClr val="0F4CB8"/>
    <a:srgbClr val="135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6072c5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6072c5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03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58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6;p21">
            <a:extLst>
              <a:ext uri="{FF2B5EF4-FFF2-40B4-BE49-F238E27FC236}">
                <a16:creationId xmlns:a16="http://schemas.microsoft.com/office/drawing/2014/main" id="{F4D8B28A-FBC8-4516-8C43-19D03E79B1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5A796C-DBD7-4382-8F30-BF0396DFF6FF}"/>
              </a:ext>
            </a:extLst>
          </p:cNvPr>
          <p:cNvSpPr txBox="1"/>
          <p:nvPr/>
        </p:nvSpPr>
        <p:spPr>
          <a:xfrm>
            <a:off x="295155" y="227936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</a:rPr>
              <a:t>What are we going to do?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0BCD99-A2ED-4831-836B-FF0D2A816DE9}"/>
              </a:ext>
            </a:extLst>
          </p:cNvPr>
          <p:cNvSpPr txBox="1"/>
          <p:nvPr/>
        </p:nvSpPr>
        <p:spPr>
          <a:xfrm>
            <a:off x="5353464" y="1365813"/>
            <a:ext cx="26506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Some Definitions</a:t>
            </a:r>
          </a:p>
          <a:p>
            <a:pPr marL="342900" indent="-342900">
              <a:lnSpc>
                <a:spcPct val="250000"/>
              </a:lnSpc>
              <a:buClr>
                <a:srgbClr val="0D111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Lot of Coding</a:t>
            </a: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Two Tricks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244;p26">
            <a:extLst>
              <a:ext uri="{FF2B5EF4-FFF2-40B4-BE49-F238E27FC236}">
                <a16:creationId xmlns:a16="http://schemas.microsoft.com/office/drawing/2014/main" id="{8EAB7916-57F2-4FFB-8681-9BB453FADEAD}"/>
              </a:ext>
            </a:extLst>
          </p:cNvPr>
          <p:cNvSpPr/>
          <p:nvPr/>
        </p:nvSpPr>
        <p:spPr>
          <a:xfrm>
            <a:off x="5263432" y="2588514"/>
            <a:ext cx="347382" cy="2042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726" y="2141"/>
                </a:moveTo>
                <a:lnTo>
                  <a:pt x="5229" y="0"/>
                </a:lnTo>
                <a:lnTo>
                  <a:pt x="0" y="10769"/>
                </a:lnTo>
                <a:lnTo>
                  <a:pt x="5229" y="21506"/>
                </a:lnTo>
                <a:lnTo>
                  <a:pt x="6726" y="19396"/>
                </a:lnTo>
                <a:lnTo>
                  <a:pt x="2513" y="10769"/>
                </a:lnTo>
                <a:lnTo>
                  <a:pt x="6726" y="2141"/>
                </a:lnTo>
                <a:close/>
                <a:moveTo>
                  <a:pt x="6005" y="12437"/>
                </a:moveTo>
                <a:lnTo>
                  <a:pt x="7927" y="12437"/>
                </a:lnTo>
                <a:lnTo>
                  <a:pt x="7927" y="9163"/>
                </a:lnTo>
                <a:lnTo>
                  <a:pt x="6005" y="9163"/>
                </a:lnTo>
                <a:lnTo>
                  <a:pt x="6005" y="12437"/>
                </a:lnTo>
                <a:close/>
                <a:moveTo>
                  <a:pt x="15650" y="9163"/>
                </a:moveTo>
                <a:lnTo>
                  <a:pt x="13729" y="9163"/>
                </a:lnTo>
                <a:lnTo>
                  <a:pt x="13729" y="12437"/>
                </a:lnTo>
                <a:lnTo>
                  <a:pt x="15650" y="12437"/>
                </a:lnTo>
                <a:lnTo>
                  <a:pt x="15650" y="9163"/>
                </a:lnTo>
                <a:close/>
                <a:moveTo>
                  <a:pt x="9867" y="12437"/>
                </a:moveTo>
                <a:lnTo>
                  <a:pt x="11789" y="12437"/>
                </a:lnTo>
                <a:lnTo>
                  <a:pt x="11789" y="9163"/>
                </a:lnTo>
                <a:lnTo>
                  <a:pt x="9867" y="9163"/>
                </a:lnTo>
                <a:lnTo>
                  <a:pt x="9867" y="12437"/>
                </a:lnTo>
                <a:close/>
                <a:moveTo>
                  <a:pt x="16371" y="94"/>
                </a:moveTo>
                <a:lnTo>
                  <a:pt x="14874" y="2236"/>
                </a:lnTo>
                <a:lnTo>
                  <a:pt x="19087" y="10863"/>
                </a:lnTo>
                <a:lnTo>
                  <a:pt x="14874" y="19459"/>
                </a:lnTo>
                <a:lnTo>
                  <a:pt x="16371" y="21600"/>
                </a:lnTo>
                <a:lnTo>
                  <a:pt x="21600" y="10863"/>
                </a:lnTo>
                <a:lnTo>
                  <a:pt x="16371" y="94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 dirty="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233;p26">
            <a:extLst>
              <a:ext uri="{FF2B5EF4-FFF2-40B4-BE49-F238E27FC236}">
                <a16:creationId xmlns:a16="http://schemas.microsoft.com/office/drawing/2014/main" id="{3AE772BF-03A8-462B-91D6-6716A1A8D0C0}"/>
              </a:ext>
            </a:extLst>
          </p:cNvPr>
          <p:cNvSpPr/>
          <p:nvPr/>
        </p:nvSpPr>
        <p:spPr>
          <a:xfrm>
            <a:off x="5284179" y="3200275"/>
            <a:ext cx="311850" cy="374160"/>
          </a:xfrm>
          <a:custGeom>
            <a:avLst/>
            <a:gdLst/>
            <a:ahLst/>
            <a:cxnLst/>
            <a:rect l="l" t="t" r="r" b="b"/>
            <a:pathLst>
              <a:path w="21600" h="21553" extrusionOk="0">
                <a:moveTo>
                  <a:pt x="4374" y="16140"/>
                </a:moveTo>
                <a:cubicBezTo>
                  <a:pt x="4374" y="16620"/>
                  <a:pt x="4828" y="17065"/>
                  <a:pt x="5488" y="17065"/>
                </a:cubicBezTo>
                <a:lnTo>
                  <a:pt x="6581" y="17065"/>
                </a:lnTo>
                <a:lnTo>
                  <a:pt x="6581" y="20200"/>
                </a:lnTo>
                <a:cubicBezTo>
                  <a:pt x="6581" y="20919"/>
                  <a:pt x="7283" y="21553"/>
                  <a:pt x="8211" y="21553"/>
                </a:cubicBezTo>
                <a:cubicBezTo>
                  <a:pt x="9139" y="21553"/>
                  <a:pt x="9841" y="20971"/>
                  <a:pt x="9841" y="20200"/>
                </a:cubicBezTo>
                <a:lnTo>
                  <a:pt x="9841" y="17065"/>
                </a:lnTo>
                <a:lnTo>
                  <a:pt x="12007" y="17065"/>
                </a:lnTo>
                <a:lnTo>
                  <a:pt x="12007" y="20200"/>
                </a:lnTo>
                <a:cubicBezTo>
                  <a:pt x="12007" y="20919"/>
                  <a:pt x="12688" y="21553"/>
                  <a:pt x="13637" y="21553"/>
                </a:cubicBezTo>
                <a:cubicBezTo>
                  <a:pt x="14565" y="21553"/>
                  <a:pt x="15266" y="20971"/>
                  <a:pt x="15266" y="20200"/>
                </a:cubicBezTo>
                <a:lnTo>
                  <a:pt x="15266" y="17065"/>
                </a:lnTo>
                <a:lnTo>
                  <a:pt x="16360" y="17065"/>
                </a:lnTo>
                <a:cubicBezTo>
                  <a:pt x="16938" y="17065"/>
                  <a:pt x="17474" y="16671"/>
                  <a:pt x="17474" y="16140"/>
                </a:cubicBezTo>
                <a:lnTo>
                  <a:pt x="17474" y="7199"/>
                </a:lnTo>
                <a:lnTo>
                  <a:pt x="4539" y="7199"/>
                </a:lnTo>
                <a:lnTo>
                  <a:pt x="4539" y="16140"/>
                </a:lnTo>
                <a:lnTo>
                  <a:pt x="4374" y="16140"/>
                </a:lnTo>
                <a:close/>
                <a:moveTo>
                  <a:pt x="1630" y="7147"/>
                </a:moveTo>
                <a:cubicBezTo>
                  <a:pt x="763" y="7147"/>
                  <a:pt x="0" y="7730"/>
                  <a:pt x="0" y="8501"/>
                </a:cubicBezTo>
                <a:lnTo>
                  <a:pt x="0" y="14787"/>
                </a:lnTo>
                <a:cubicBezTo>
                  <a:pt x="0" y="15506"/>
                  <a:pt x="701" y="16140"/>
                  <a:pt x="1630" y="16140"/>
                </a:cubicBezTo>
                <a:cubicBezTo>
                  <a:pt x="2517" y="16140"/>
                  <a:pt x="3260" y="15558"/>
                  <a:pt x="3260" y="14787"/>
                </a:cubicBezTo>
                <a:lnTo>
                  <a:pt x="3260" y="8501"/>
                </a:lnTo>
                <a:cubicBezTo>
                  <a:pt x="3260" y="7781"/>
                  <a:pt x="2558" y="7147"/>
                  <a:pt x="1630" y="7147"/>
                </a:cubicBezTo>
                <a:close/>
                <a:moveTo>
                  <a:pt x="19970" y="7147"/>
                </a:moveTo>
                <a:cubicBezTo>
                  <a:pt x="19104" y="7147"/>
                  <a:pt x="18340" y="7730"/>
                  <a:pt x="18340" y="8501"/>
                </a:cubicBezTo>
                <a:lnTo>
                  <a:pt x="18340" y="14787"/>
                </a:lnTo>
                <a:cubicBezTo>
                  <a:pt x="18340" y="15506"/>
                  <a:pt x="19042" y="16140"/>
                  <a:pt x="19970" y="16140"/>
                </a:cubicBezTo>
                <a:cubicBezTo>
                  <a:pt x="20899" y="16140"/>
                  <a:pt x="21600" y="15558"/>
                  <a:pt x="21600" y="14787"/>
                </a:cubicBezTo>
                <a:lnTo>
                  <a:pt x="21600" y="8501"/>
                </a:lnTo>
                <a:cubicBezTo>
                  <a:pt x="21600" y="7781"/>
                  <a:pt x="20899" y="7147"/>
                  <a:pt x="19970" y="7147"/>
                </a:cubicBezTo>
                <a:close/>
                <a:moveTo>
                  <a:pt x="14627" y="1923"/>
                </a:moveTo>
                <a:lnTo>
                  <a:pt x="16009" y="775"/>
                </a:lnTo>
                <a:cubicBezTo>
                  <a:pt x="16257" y="570"/>
                  <a:pt x="16257" y="330"/>
                  <a:pt x="16009" y="141"/>
                </a:cubicBezTo>
                <a:cubicBezTo>
                  <a:pt x="15782" y="-47"/>
                  <a:pt x="15493" y="-47"/>
                  <a:pt x="15266" y="141"/>
                </a:cubicBezTo>
                <a:lnTo>
                  <a:pt x="13678" y="1443"/>
                </a:lnTo>
                <a:cubicBezTo>
                  <a:pt x="12811" y="1101"/>
                  <a:pt x="11883" y="861"/>
                  <a:pt x="10831" y="861"/>
                </a:cubicBezTo>
                <a:cubicBezTo>
                  <a:pt x="9779" y="861"/>
                  <a:pt x="8850" y="1066"/>
                  <a:pt x="7984" y="1443"/>
                </a:cubicBezTo>
                <a:lnTo>
                  <a:pt x="6354" y="141"/>
                </a:lnTo>
                <a:cubicBezTo>
                  <a:pt x="6127" y="-47"/>
                  <a:pt x="5818" y="-47"/>
                  <a:pt x="5591" y="141"/>
                </a:cubicBezTo>
                <a:cubicBezTo>
                  <a:pt x="5364" y="330"/>
                  <a:pt x="5364" y="570"/>
                  <a:pt x="5591" y="775"/>
                </a:cubicBezTo>
                <a:lnTo>
                  <a:pt x="6994" y="1923"/>
                </a:lnTo>
                <a:cubicBezTo>
                  <a:pt x="5426" y="2899"/>
                  <a:pt x="4374" y="4492"/>
                  <a:pt x="4374" y="6239"/>
                </a:cubicBezTo>
                <a:lnTo>
                  <a:pt x="17288" y="6239"/>
                </a:lnTo>
                <a:cubicBezTo>
                  <a:pt x="17288" y="4492"/>
                  <a:pt x="16257" y="2899"/>
                  <a:pt x="14627" y="1923"/>
                </a:cubicBezTo>
                <a:close/>
                <a:moveTo>
                  <a:pt x="8685" y="4492"/>
                </a:moveTo>
                <a:lnTo>
                  <a:pt x="7571" y="4492"/>
                </a:lnTo>
                <a:lnTo>
                  <a:pt x="7571" y="3567"/>
                </a:lnTo>
                <a:lnTo>
                  <a:pt x="8685" y="3567"/>
                </a:lnTo>
                <a:lnTo>
                  <a:pt x="8685" y="4492"/>
                </a:lnTo>
                <a:close/>
                <a:moveTo>
                  <a:pt x="14029" y="4492"/>
                </a:moveTo>
                <a:lnTo>
                  <a:pt x="12935" y="4492"/>
                </a:lnTo>
                <a:lnTo>
                  <a:pt x="12935" y="3567"/>
                </a:lnTo>
                <a:lnTo>
                  <a:pt x="14029" y="3567"/>
                </a:lnTo>
                <a:lnTo>
                  <a:pt x="14029" y="4492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" name="Google Shape;422;p28">
            <a:extLst>
              <a:ext uri="{FF2B5EF4-FFF2-40B4-BE49-F238E27FC236}">
                <a16:creationId xmlns:a16="http://schemas.microsoft.com/office/drawing/2014/main" id="{A3B2BB2D-6FC9-4157-8F5A-22714D4AD1BC}"/>
              </a:ext>
            </a:extLst>
          </p:cNvPr>
          <p:cNvSpPr/>
          <p:nvPr/>
        </p:nvSpPr>
        <p:spPr>
          <a:xfrm>
            <a:off x="5250483" y="1776243"/>
            <a:ext cx="345546" cy="2829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917" y="12233"/>
                </a:moveTo>
                <a:lnTo>
                  <a:pt x="3917" y="17018"/>
                </a:lnTo>
                <a:lnTo>
                  <a:pt x="10791" y="21600"/>
                </a:lnTo>
                <a:lnTo>
                  <a:pt x="17683" y="17018"/>
                </a:lnTo>
                <a:lnTo>
                  <a:pt x="17683" y="12233"/>
                </a:lnTo>
                <a:lnTo>
                  <a:pt x="10791" y="16815"/>
                </a:lnTo>
                <a:lnTo>
                  <a:pt x="3917" y="12233"/>
                </a:lnTo>
                <a:close/>
                <a:moveTo>
                  <a:pt x="10791" y="0"/>
                </a:moveTo>
                <a:lnTo>
                  <a:pt x="0" y="7200"/>
                </a:lnTo>
                <a:lnTo>
                  <a:pt x="10791" y="14400"/>
                </a:lnTo>
                <a:lnTo>
                  <a:pt x="19604" y="8532"/>
                </a:lnTo>
                <a:lnTo>
                  <a:pt x="19604" y="16815"/>
                </a:lnTo>
                <a:lnTo>
                  <a:pt x="21600" y="16815"/>
                </a:lnTo>
                <a:lnTo>
                  <a:pt x="21600" y="7268"/>
                </a:lnTo>
                <a:lnTo>
                  <a:pt x="10791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C979491-3532-4B78-A82A-BA35613A6C0A}"/>
              </a:ext>
            </a:extLst>
          </p:cNvPr>
          <p:cNvCxnSpPr/>
          <p:nvPr/>
        </p:nvCxnSpPr>
        <p:spPr>
          <a:xfrm>
            <a:off x="5046562" y="821803"/>
            <a:ext cx="0" cy="39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8743A0-D110-4FB9-8161-CF6D1D9ECA58}"/>
              </a:ext>
            </a:extLst>
          </p:cNvPr>
          <p:cNvCxnSpPr>
            <a:cxnSpLocks/>
          </p:cNvCxnSpPr>
          <p:nvPr/>
        </p:nvCxnSpPr>
        <p:spPr>
          <a:xfrm>
            <a:off x="5046562" y="821803"/>
            <a:ext cx="2893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697BB20-1F5B-483F-BF1D-A616D480E2B8}"/>
              </a:ext>
            </a:extLst>
          </p:cNvPr>
          <p:cNvCxnSpPr>
            <a:cxnSpLocks/>
          </p:cNvCxnSpPr>
          <p:nvPr/>
        </p:nvCxnSpPr>
        <p:spPr>
          <a:xfrm flipH="1">
            <a:off x="5046562" y="4722471"/>
            <a:ext cx="2569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4FBEF7-3209-457C-A447-AC0B11CE9017}"/>
              </a:ext>
            </a:extLst>
          </p:cNvPr>
          <p:cNvCxnSpPr>
            <a:cxnSpLocks/>
          </p:cNvCxnSpPr>
          <p:nvPr/>
        </p:nvCxnSpPr>
        <p:spPr>
          <a:xfrm>
            <a:off x="8837270" y="1064871"/>
            <a:ext cx="0" cy="239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C211F1-4204-47A9-BAF7-DB7CD87C1AF8}"/>
              </a:ext>
            </a:extLst>
          </p:cNvPr>
          <p:cNvCxnSpPr>
            <a:cxnSpLocks/>
          </p:cNvCxnSpPr>
          <p:nvPr/>
        </p:nvCxnSpPr>
        <p:spPr>
          <a:xfrm flipH="1">
            <a:off x="8081054" y="1064871"/>
            <a:ext cx="756216" cy="1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4951F66-A3C4-4B29-843F-B0B52469F6B8}"/>
              </a:ext>
            </a:extLst>
          </p:cNvPr>
          <p:cNvCxnSpPr>
            <a:cxnSpLocks/>
          </p:cNvCxnSpPr>
          <p:nvPr/>
        </p:nvCxnSpPr>
        <p:spPr>
          <a:xfrm>
            <a:off x="7928659" y="821803"/>
            <a:ext cx="152395" cy="25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9FBA0EA-34BC-4FC3-A75E-AD3E585320CD}"/>
              </a:ext>
            </a:extLst>
          </p:cNvPr>
          <p:cNvSpPr/>
          <p:nvPr/>
        </p:nvSpPr>
        <p:spPr>
          <a:xfrm>
            <a:off x="7618063" y="902827"/>
            <a:ext cx="439849" cy="41668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2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BC6919F3-F74C-438D-B2D0-2DC85D7BFA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CA23A-CED3-403E-AC64-52ABB1A1BAE6}"/>
              </a:ext>
            </a:extLst>
          </p:cNvPr>
          <p:cNvSpPr/>
          <p:nvPr/>
        </p:nvSpPr>
        <p:spPr>
          <a:xfrm>
            <a:off x="2041742" y="1478072"/>
            <a:ext cx="4822521" cy="2417523"/>
          </a:xfrm>
          <a:prstGeom prst="rect">
            <a:avLst/>
          </a:prstGeom>
          <a:solidFill>
            <a:srgbClr val="0B0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bel" panose="02000506030000020004" pitchFamily="2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6120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3124DF-D518-4E38-8EB4-BDBBC9CF0C75}"/>
              </a:ext>
            </a:extLst>
          </p:cNvPr>
          <p:cNvSpPr txBox="1"/>
          <p:nvPr/>
        </p:nvSpPr>
        <p:spPr>
          <a:xfrm>
            <a:off x="3298968" y="638333"/>
            <a:ext cx="254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WHAT IS </a:t>
            </a:r>
            <a:r>
              <a:rPr lang="fr-FR" sz="2800" b="1" dirty="0">
                <a:solidFill>
                  <a:srgbClr val="0F4CB8"/>
                </a:solidFill>
                <a:latin typeface="Abel" panose="02000506030000020004" pitchFamily="2" charset="0"/>
              </a:rPr>
              <a:t>HTML</a:t>
            </a:r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45EA84-29F2-42FB-A06C-2E357FDEEEE0}"/>
              </a:ext>
            </a:extLst>
          </p:cNvPr>
          <p:cNvSpPr txBox="1"/>
          <p:nvPr/>
        </p:nvSpPr>
        <p:spPr>
          <a:xfrm>
            <a:off x="730574" y="1170631"/>
            <a:ext cx="76828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F4CB8"/>
                </a:solidFill>
                <a:latin typeface="Abel" panose="02000506030000020004" pitchFamily="2" charset="0"/>
              </a:rPr>
              <a:t>H</a:t>
            </a:r>
            <a:r>
              <a:rPr lang="en-US" sz="2400" dirty="0">
                <a:solidFill>
                  <a:schemeClr val="bg1"/>
                </a:solidFill>
                <a:latin typeface="Abel" panose="02000506030000020004" pitchFamily="2" charset="0"/>
              </a:rPr>
              <a:t>yper</a:t>
            </a:r>
            <a:r>
              <a:rPr lang="en-US" sz="2400" dirty="0">
                <a:solidFill>
                  <a:srgbClr val="0F4CB8"/>
                </a:solidFill>
                <a:latin typeface="Abel" panose="02000506030000020004" pitchFamily="2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Abel" panose="02000506030000020004" pitchFamily="2" charset="0"/>
              </a:rPr>
              <a:t>ext</a:t>
            </a:r>
            <a:r>
              <a:rPr lang="fr-FR" sz="2400" dirty="0">
                <a:solidFill>
                  <a:schemeClr val="bg1"/>
                </a:solidFill>
                <a:latin typeface="Abel" panose="02000506030000020004" pitchFamily="2" charset="0"/>
              </a:rPr>
              <a:t> </a:t>
            </a:r>
            <a:r>
              <a:rPr lang="fr-FR" sz="2400" dirty="0">
                <a:solidFill>
                  <a:srgbClr val="0F4CB8"/>
                </a:solidFill>
                <a:latin typeface="Abel" panose="02000506030000020004" pitchFamily="2" charset="0"/>
              </a:rPr>
              <a:t>M</a:t>
            </a:r>
            <a:r>
              <a:rPr lang="fr-FR" sz="2400" dirty="0">
                <a:solidFill>
                  <a:schemeClr val="bg1"/>
                </a:solidFill>
                <a:latin typeface="Abel" panose="02000506030000020004" pitchFamily="2" charset="0"/>
              </a:rPr>
              <a:t>arkup </a:t>
            </a:r>
            <a:r>
              <a:rPr lang="en-US" sz="2400" dirty="0">
                <a:solidFill>
                  <a:srgbClr val="0F4CB8"/>
                </a:solidFill>
                <a:latin typeface="Abel" panose="02000506030000020004" pitchFamily="2" charset="0"/>
              </a:rPr>
              <a:t>L</a:t>
            </a:r>
            <a:r>
              <a:rPr lang="en-US" sz="2400" dirty="0">
                <a:solidFill>
                  <a:schemeClr val="bg1"/>
                </a:solidFill>
                <a:latin typeface="Abel" panose="02000506030000020004" pitchFamily="2" charset="0"/>
              </a:rPr>
              <a:t>anguage</a:t>
            </a:r>
          </a:p>
          <a:p>
            <a:pPr algn="ctr"/>
            <a:endParaRPr lang="fr-FR" sz="18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Used to structure content on a web page &lt;titles, images, paragraphs…&gt;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We structure content using </a:t>
            </a:r>
            <a:r>
              <a:rPr lang="en-US" sz="2000" dirty="0">
                <a:solidFill>
                  <a:srgbClr val="0F4CB8"/>
                </a:solidFill>
                <a:latin typeface="Abel" panose="02000506030000020004" pitchFamily="2" charset="0"/>
              </a:rPr>
              <a:t>HTML tags</a:t>
            </a: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algn="ctr"/>
            <a:endParaRPr lang="en-US" sz="18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algn="ctr"/>
            <a:endParaRPr lang="en-US" sz="18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3"/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        </a:t>
            </a:r>
            <a:r>
              <a:rPr lang="en-US" sz="2000" dirty="0">
                <a:solidFill>
                  <a:srgbClr val="1352C3"/>
                </a:solidFill>
                <a:latin typeface="Abel" panose="02000506030000020004" pitchFamily="2" charset="0"/>
              </a:rPr>
              <a:t>&lt;h1&gt; </a:t>
            </a: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title </a:t>
            </a:r>
            <a:r>
              <a:rPr lang="en-US" sz="2000" dirty="0">
                <a:solidFill>
                  <a:srgbClr val="1352C3"/>
                </a:solidFill>
                <a:latin typeface="Abel" panose="02000506030000020004" pitchFamily="2" charset="0"/>
              </a:rPr>
              <a:t>&lt;/h1&gt;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       </a:t>
            </a:r>
            <a:r>
              <a:rPr lang="en-US" sz="2000" dirty="0">
                <a:solidFill>
                  <a:srgbClr val="0F4CB8"/>
                </a:solidFill>
                <a:latin typeface="Abel" panose="02000506030000020004" pitchFamily="2" charset="0"/>
              </a:rPr>
              <a:t> </a:t>
            </a:r>
            <a:r>
              <a:rPr lang="en-US" sz="2000" dirty="0">
                <a:solidFill>
                  <a:srgbClr val="1352C3"/>
                </a:solidFill>
                <a:latin typeface="Abel" panose="02000506030000020004" pitchFamily="2" charset="0"/>
              </a:rPr>
              <a:t>&lt;p&gt;</a:t>
            </a:r>
            <a:r>
              <a:rPr lang="en-US" sz="2000" dirty="0">
                <a:solidFill>
                  <a:srgbClr val="0F4CB8"/>
                </a:solidFill>
                <a:latin typeface="Abel" panose="0200050603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paragraph </a:t>
            </a:r>
            <a:r>
              <a:rPr lang="en-US" sz="2000" dirty="0">
                <a:solidFill>
                  <a:srgbClr val="1352C3"/>
                </a:solidFill>
                <a:latin typeface="Abel" panose="02000506030000020004" pitchFamily="2" charset="0"/>
              </a:rPr>
              <a:t>&lt;/p&gt;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        </a:t>
            </a:r>
            <a:r>
              <a:rPr lang="en-US" sz="2000" dirty="0">
                <a:solidFill>
                  <a:srgbClr val="1352C3"/>
                </a:solidFill>
                <a:latin typeface="Abel" panose="02000506030000020004" pitchFamily="2" charset="0"/>
              </a:rPr>
              <a:t>&lt;img&gt;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18AA23-EBC5-4F12-BFB3-9BE1D1D3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9" y="2789341"/>
            <a:ext cx="2227355" cy="1987549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E13B25B-6820-4C17-B704-BE54ADD774D3}"/>
              </a:ext>
            </a:extLst>
          </p:cNvPr>
          <p:cNvCxnSpPr/>
          <p:nvPr/>
        </p:nvCxnSpPr>
        <p:spPr>
          <a:xfrm>
            <a:off x="3717758" y="3669632"/>
            <a:ext cx="17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2B7CF8A9-2563-4271-8025-9A022D6E8F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;p15">
            <a:extLst>
              <a:ext uri="{FF2B5EF4-FFF2-40B4-BE49-F238E27FC236}">
                <a16:creationId xmlns:a16="http://schemas.microsoft.com/office/drawing/2014/main" id="{4082CB0D-E9A3-43ED-BD55-0163BA799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" name="Google Shape;74;p15">
            <a:extLst>
              <a:ext uri="{FF2B5EF4-FFF2-40B4-BE49-F238E27FC236}">
                <a16:creationId xmlns:a16="http://schemas.microsoft.com/office/drawing/2014/main" id="{89E39885-3131-432D-944E-912A45AA02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8F6123-A719-44D0-A222-D367408CC6D7}"/>
              </a:ext>
            </a:extLst>
          </p:cNvPr>
          <p:cNvSpPr txBox="1"/>
          <p:nvPr/>
        </p:nvSpPr>
        <p:spPr>
          <a:xfrm>
            <a:off x="3298968" y="638333"/>
            <a:ext cx="254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WHAT IS </a:t>
            </a:r>
            <a:r>
              <a:rPr lang="fr-FR" sz="2800" b="1" dirty="0">
                <a:solidFill>
                  <a:srgbClr val="0F4CB8"/>
                </a:solidFill>
                <a:latin typeface="Abel" panose="02000506030000020004" pitchFamily="2" charset="0"/>
              </a:rPr>
              <a:t>CSS</a:t>
            </a:r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ED52B0-26FC-49F8-8437-F7249CA27F74}"/>
              </a:ext>
            </a:extLst>
          </p:cNvPr>
          <p:cNvSpPr txBox="1"/>
          <p:nvPr/>
        </p:nvSpPr>
        <p:spPr>
          <a:xfrm>
            <a:off x="509284" y="1071505"/>
            <a:ext cx="8125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352C3"/>
                </a:solidFill>
                <a:latin typeface="Abel" panose="02000506030000020004" pitchFamily="2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Abel" panose="02000506030000020004" pitchFamily="2" charset="0"/>
              </a:rPr>
              <a:t>ascading </a:t>
            </a:r>
            <a:r>
              <a:rPr lang="en-US" sz="2400" dirty="0">
                <a:solidFill>
                  <a:srgbClr val="1352C3"/>
                </a:solidFill>
                <a:latin typeface="Abel" panose="02000506030000020004" pitchFamily="2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Abel" panose="02000506030000020004" pitchFamily="2" charset="0"/>
              </a:rPr>
              <a:t>tyle </a:t>
            </a:r>
            <a:r>
              <a:rPr lang="en-US" sz="2400" dirty="0">
                <a:solidFill>
                  <a:srgbClr val="1352C3"/>
                </a:solidFill>
                <a:latin typeface="Abel" panose="02000506030000020004" pitchFamily="2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Abel" panose="02000506030000020004" pitchFamily="2" charset="0"/>
              </a:rPr>
              <a:t>heet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Works alongside with HTML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Used to style web pages to make them look better&lt;colors, fonts, positions…&gt;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algn="ctr"/>
            <a:endParaRPr lang="en-US" sz="18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3"/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        </a:t>
            </a:r>
            <a:endParaRPr lang="en-US" sz="2000" dirty="0">
              <a:solidFill>
                <a:srgbClr val="1352C3"/>
              </a:solidFill>
              <a:latin typeface="Abel" panose="02000506030000020004" pitchFamily="2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F339691-7903-4798-BAB2-D6FE4C5E2AB9}"/>
              </a:ext>
            </a:extLst>
          </p:cNvPr>
          <p:cNvCxnSpPr/>
          <p:nvPr/>
        </p:nvCxnSpPr>
        <p:spPr>
          <a:xfrm>
            <a:off x="3856654" y="3724203"/>
            <a:ext cx="17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DDADFC7-3444-4814-AC34-2DC11B8BA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26" y="2866805"/>
            <a:ext cx="2343930" cy="17156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C09CF4D-0920-49A4-ABCB-563D3036C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34" y="2866804"/>
            <a:ext cx="2350619" cy="17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5C3CFB2-60BE-47B5-9347-9A6E78BEC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2080047"/>
            <a:ext cx="1094178" cy="10941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A3C216-90A8-4C92-9551-2AE8676A1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04" y="2080047"/>
            <a:ext cx="1120696" cy="1120696"/>
          </a:xfrm>
          <a:prstGeom prst="rect">
            <a:avLst/>
          </a:prstGeom>
        </p:spPr>
      </p:pic>
      <p:pic>
        <p:nvPicPr>
          <p:cNvPr id="8" name="Graphique 7" descr="Conception Web">
            <a:extLst>
              <a:ext uri="{FF2B5EF4-FFF2-40B4-BE49-F238E27FC236}">
                <a16:creationId xmlns:a16="http://schemas.microsoft.com/office/drawing/2014/main" id="{50CCDCA0-809B-4FF5-B888-D2BFD03BF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0665" y="2008348"/>
            <a:ext cx="1315845" cy="13158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3DDF03-C96E-4DD4-A401-85F21A5950C4}"/>
              </a:ext>
            </a:extLst>
          </p:cNvPr>
          <p:cNvSpPr txBox="1"/>
          <p:nvPr/>
        </p:nvSpPr>
        <p:spPr>
          <a:xfrm>
            <a:off x="1056880" y="3266533"/>
            <a:ext cx="14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bel" panose="02000506030000020004" pitchFamily="2" charset="0"/>
              </a:rPr>
              <a:t>Text</a:t>
            </a:r>
            <a:r>
              <a:rPr lang="fr-FR" sz="2400" b="1" dirty="0">
                <a:solidFill>
                  <a:schemeClr val="bg1"/>
                </a:solidFill>
                <a:latin typeface="Abel" panose="02000506030000020004" pitchFamily="2" charset="0"/>
              </a:rPr>
              <a:t> Editor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E8D625-8738-4B9E-A846-32F87C20DB89}"/>
              </a:ext>
            </a:extLst>
          </p:cNvPr>
          <p:cNvSpPr txBox="1"/>
          <p:nvPr/>
        </p:nvSpPr>
        <p:spPr>
          <a:xfrm>
            <a:off x="3887399" y="3254598"/>
            <a:ext cx="14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el" panose="02000506030000020004" pitchFamily="2" charset="0"/>
              </a:rPr>
              <a:t>Browser</a:t>
            </a:r>
            <a:endParaRPr lang="fr-FR" sz="2400" b="1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54C1E7-6F36-4EDF-9425-3EE097D13B18}"/>
              </a:ext>
            </a:extLst>
          </p:cNvPr>
          <p:cNvSpPr txBox="1"/>
          <p:nvPr/>
        </p:nvSpPr>
        <p:spPr>
          <a:xfrm>
            <a:off x="6865172" y="3200743"/>
            <a:ext cx="14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bel" panose="02000506030000020004" pitchFamily="2" charset="0"/>
              </a:rPr>
              <a:t>Knowledge</a:t>
            </a:r>
            <a:endParaRPr lang="fr-FR" sz="2400" b="1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B35801-A59E-4D26-8949-247C605F3B89}"/>
              </a:ext>
            </a:extLst>
          </p:cNvPr>
          <p:cNvSpPr txBox="1"/>
          <p:nvPr/>
        </p:nvSpPr>
        <p:spPr>
          <a:xfrm>
            <a:off x="3067371" y="659331"/>
            <a:ext cx="307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WHAT DO </a:t>
            </a:r>
            <a:r>
              <a:rPr lang="fr-FR" sz="2800" b="1" dirty="0">
                <a:solidFill>
                  <a:srgbClr val="0E48AE"/>
                </a:solidFill>
                <a:latin typeface="Abel" panose="02000506030000020004" pitchFamily="2" charset="0"/>
              </a:rPr>
              <a:t>WE</a:t>
            </a:r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 NEED?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ACF303-988B-4AEB-BF3A-ADEAF6C8A78C}"/>
              </a:ext>
            </a:extLst>
          </p:cNvPr>
          <p:cNvSpPr txBox="1"/>
          <p:nvPr/>
        </p:nvSpPr>
        <p:spPr>
          <a:xfrm>
            <a:off x="3298968" y="638333"/>
            <a:ext cx="276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F4CB8"/>
                </a:solidFill>
                <a:latin typeface="Abel" panose="02000506030000020004" pitchFamily="2" charset="0"/>
              </a:rPr>
              <a:t>CSS </a:t>
            </a:r>
            <a:r>
              <a:rPr lang="fr-FR" sz="2800" b="1" dirty="0">
                <a:solidFill>
                  <a:schemeClr val="bg1"/>
                </a:solidFill>
                <a:latin typeface="Abel" panose="02000506030000020004" pitchFamily="2" charset="0"/>
              </a:rPr>
              <a:t>STYLE SHEET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D7AD02-0133-48A6-B6F1-90E28941335F}"/>
              </a:ext>
            </a:extLst>
          </p:cNvPr>
          <p:cNvSpPr txBox="1"/>
          <p:nvPr/>
        </p:nvSpPr>
        <p:spPr>
          <a:xfrm>
            <a:off x="2441855" y="1296303"/>
            <a:ext cx="4572000" cy="364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A list of </a:t>
            </a:r>
            <a:r>
              <a:rPr lang="en-US" sz="2000" dirty="0">
                <a:solidFill>
                  <a:srgbClr val="0E48AE"/>
                </a:solidFill>
                <a:latin typeface="Abel" panose="02000506030000020004" pitchFamily="2" charset="0"/>
              </a:rPr>
              <a:t>CSS</a:t>
            </a: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 rules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4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Abel" panose="02000506030000020004" pitchFamily="2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div{</a:t>
            </a:r>
          </a:p>
          <a:p>
            <a:pPr lvl="4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		     background-color : white;</a:t>
            </a:r>
          </a:p>
          <a:p>
            <a:pPr lvl="4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   		     margin-top: 30px;</a:t>
            </a:r>
          </a:p>
          <a:p>
            <a:pPr lvl="4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		}</a:t>
            </a:r>
          </a:p>
          <a:p>
            <a:pPr lvl="4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4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		p{</a:t>
            </a:r>
          </a:p>
          <a:p>
            <a:pPr lvl="4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   		     font-size: 18px;</a:t>
            </a:r>
          </a:p>
          <a:p>
            <a:pPr lvl="4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</a:rPr>
              <a:t>		}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C6DB7C-4B65-45C3-8C6C-346934A3308E}"/>
              </a:ext>
            </a:extLst>
          </p:cNvPr>
          <p:cNvGrpSpPr/>
          <p:nvPr/>
        </p:nvGrpSpPr>
        <p:grpSpPr>
          <a:xfrm>
            <a:off x="1966586" y="2254685"/>
            <a:ext cx="2705622" cy="1686236"/>
            <a:chOff x="1966586" y="2254685"/>
            <a:chExt cx="2705622" cy="16862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369E86-5827-4A4B-A4CF-4CE694868FD1}"/>
                </a:ext>
              </a:extLst>
            </p:cNvPr>
            <p:cNvSpPr/>
            <p:nvPr/>
          </p:nvSpPr>
          <p:spPr>
            <a:xfrm>
              <a:off x="4296427" y="2254685"/>
              <a:ext cx="375781" cy="31706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30116-83C5-4959-BD48-87D801014074}"/>
                </a:ext>
              </a:extLst>
            </p:cNvPr>
            <p:cNvSpPr/>
            <p:nvPr/>
          </p:nvSpPr>
          <p:spPr>
            <a:xfrm>
              <a:off x="4258849" y="3623856"/>
              <a:ext cx="375781" cy="31706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07DD946D-0F21-4C6C-AA02-E98BB52E408B}"/>
                </a:ext>
              </a:extLst>
            </p:cNvPr>
            <p:cNvSpPr txBox="1"/>
            <p:nvPr/>
          </p:nvSpPr>
          <p:spPr>
            <a:xfrm>
              <a:off x="1966586" y="2968668"/>
              <a:ext cx="931665" cy="3077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Selectors</a:t>
              </a: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57A7C3BC-7201-4383-B8BB-37E23B17B866}"/>
                </a:ext>
              </a:extLst>
            </p:cNvPr>
            <p:cNvCxnSpPr>
              <a:endCxn id="2" idx="1"/>
            </p:cNvCxnSpPr>
            <p:nvPr/>
          </p:nvCxnSpPr>
          <p:spPr>
            <a:xfrm flipV="1">
              <a:off x="2898251" y="2413218"/>
              <a:ext cx="1398176" cy="707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BF2890B1-8CC6-49E5-A791-3AF4586901CA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2898251" y="3122557"/>
              <a:ext cx="1358714" cy="65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8FDEC3-8AEE-4DFA-8930-928956BB2D5B}"/>
              </a:ext>
            </a:extLst>
          </p:cNvPr>
          <p:cNvGrpSpPr/>
          <p:nvPr/>
        </p:nvGrpSpPr>
        <p:grpSpPr>
          <a:xfrm>
            <a:off x="4553137" y="2571750"/>
            <a:ext cx="3839163" cy="1626733"/>
            <a:chOff x="4553137" y="2571750"/>
            <a:chExt cx="3839163" cy="16267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05EDC9-A4E2-49FC-9A13-3E0AB30BD510}"/>
                </a:ext>
              </a:extLst>
            </p:cNvPr>
            <p:cNvSpPr/>
            <p:nvPr/>
          </p:nvSpPr>
          <p:spPr>
            <a:xfrm>
              <a:off x="4553137" y="2571750"/>
              <a:ext cx="2460718" cy="501299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905E45-3942-4443-8363-48BF25C8E3FB}"/>
                </a:ext>
              </a:extLst>
            </p:cNvPr>
            <p:cNvSpPr/>
            <p:nvPr/>
          </p:nvSpPr>
          <p:spPr>
            <a:xfrm>
              <a:off x="4553137" y="3881417"/>
              <a:ext cx="2419972" cy="317066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36A76C-DCC8-40A0-AE1C-F8DD8EFFFABF}"/>
                </a:ext>
              </a:extLst>
            </p:cNvPr>
            <p:cNvSpPr/>
            <p:nvPr/>
          </p:nvSpPr>
          <p:spPr>
            <a:xfrm>
              <a:off x="7033586" y="3271071"/>
              <a:ext cx="1358714" cy="347411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Declarations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3CB6B5E-4292-4FD3-ABD8-F827ACD35B6A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6563638" y="3073049"/>
              <a:ext cx="469948" cy="371728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090A6A-8088-4016-B037-929F7965421B}"/>
                </a:ext>
              </a:extLst>
            </p:cNvPr>
            <p:cNvCxnSpPr/>
            <p:nvPr/>
          </p:nvCxnSpPr>
          <p:spPr>
            <a:xfrm flipH="1">
              <a:off x="6651321" y="3444776"/>
              <a:ext cx="362534" cy="431267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ACF303-988B-4AEB-BF3A-ADEAF6C8A78C}"/>
              </a:ext>
            </a:extLst>
          </p:cNvPr>
          <p:cNvSpPr txBox="1"/>
          <p:nvPr/>
        </p:nvSpPr>
        <p:spPr>
          <a:xfrm>
            <a:off x="3298968" y="638333"/>
            <a:ext cx="276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4CB8"/>
                </a:solidFill>
                <a:latin typeface="Abel" panose="02000506030000020004" pitchFamily="2" charset="0"/>
              </a:rPr>
              <a:t>Inline </a:t>
            </a:r>
            <a:r>
              <a:rPr lang="en-US" sz="2800" b="1" dirty="0">
                <a:solidFill>
                  <a:schemeClr val="bg1"/>
                </a:solidFill>
                <a:latin typeface="Abel" panose="02000506030000020004" pitchFamily="2" charset="0"/>
              </a:rPr>
              <a:t>Elements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D7AD02-0133-48A6-B6F1-90E28941335F}"/>
              </a:ext>
            </a:extLst>
          </p:cNvPr>
          <p:cNvSpPr txBox="1"/>
          <p:nvPr/>
        </p:nvSpPr>
        <p:spPr>
          <a:xfrm>
            <a:off x="2441855" y="129630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4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Abel" panose="02000506030000020004" pitchFamily="2" charset="0"/>
              </a:rPr>
              <a:t>		</a:t>
            </a: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1773B61-4630-4E9C-8FBE-FF6C032E65D1}"/>
              </a:ext>
            </a:extLst>
          </p:cNvPr>
          <p:cNvSpPr txBox="1"/>
          <p:nvPr/>
        </p:nvSpPr>
        <p:spPr>
          <a:xfrm>
            <a:off x="1822536" y="1829837"/>
            <a:ext cx="5317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Take exactly the space that  their content needs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span, a, img, strong…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AE91-656E-417C-A667-247E1302D3C1}"/>
              </a:ext>
            </a:extLst>
          </p:cNvPr>
          <p:cNvSpPr/>
          <p:nvPr/>
        </p:nvSpPr>
        <p:spPr>
          <a:xfrm>
            <a:off x="1960689" y="3031298"/>
            <a:ext cx="1476432" cy="58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&lt;span&gt;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00F66-164E-4BCD-9A66-727DE25340BB}"/>
              </a:ext>
            </a:extLst>
          </p:cNvPr>
          <p:cNvSpPr/>
          <p:nvPr/>
        </p:nvSpPr>
        <p:spPr>
          <a:xfrm>
            <a:off x="3989639" y="3031298"/>
            <a:ext cx="1476432" cy="58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bel" panose="02000506030000020004" pitchFamily="2" charset="0"/>
              </a:rPr>
              <a:t>&lt;a&gt;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F6885-DCE3-4F63-8B33-D08568E46308}"/>
              </a:ext>
            </a:extLst>
          </p:cNvPr>
          <p:cNvSpPr/>
          <p:nvPr/>
        </p:nvSpPr>
        <p:spPr>
          <a:xfrm>
            <a:off x="6065134" y="3031298"/>
            <a:ext cx="1476432" cy="58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&lt;strong&gt;</a:t>
            </a:r>
          </a:p>
        </p:txBody>
      </p:sp>
    </p:spTree>
    <p:extLst>
      <p:ext uri="{BB962C8B-B14F-4D97-AF65-F5344CB8AC3E}">
        <p14:creationId xmlns:p14="http://schemas.microsoft.com/office/powerpoint/2010/main" val="1566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ACF303-988B-4AEB-BF3A-ADEAF6C8A78C}"/>
              </a:ext>
            </a:extLst>
          </p:cNvPr>
          <p:cNvSpPr txBox="1"/>
          <p:nvPr/>
        </p:nvSpPr>
        <p:spPr>
          <a:xfrm>
            <a:off x="3298968" y="638333"/>
            <a:ext cx="276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4CB8"/>
                </a:solidFill>
                <a:latin typeface="Abel" panose="02000506030000020004" pitchFamily="2" charset="0"/>
              </a:rPr>
              <a:t>Block </a:t>
            </a:r>
            <a:r>
              <a:rPr lang="en-US" sz="2800" b="1" dirty="0">
                <a:solidFill>
                  <a:schemeClr val="bg1"/>
                </a:solidFill>
                <a:latin typeface="Abel" panose="02000506030000020004" pitchFamily="2" charset="0"/>
              </a:rPr>
              <a:t>Elements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D7AD02-0133-48A6-B6F1-90E28941335F}"/>
              </a:ext>
            </a:extLst>
          </p:cNvPr>
          <p:cNvSpPr txBox="1"/>
          <p:nvPr/>
        </p:nvSpPr>
        <p:spPr>
          <a:xfrm>
            <a:off x="2441855" y="129630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4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Abel" panose="02000506030000020004" pitchFamily="2" charset="0"/>
              </a:rPr>
              <a:t>		</a:t>
            </a: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1773B61-4630-4E9C-8FBE-FF6C032E65D1}"/>
              </a:ext>
            </a:extLst>
          </p:cNvPr>
          <p:cNvSpPr txBox="1"/>
          <p:nvPr/>
        </p:nvSpPr>
        <p:spPr>
          <a:xfrm>
            <a:off x="1822536" y="1829837"/>
            <a:ext cx="5317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Take all the width of the page their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div, p, h3, li…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AE91-656E-417C-A667-247E1302D3C1}"/>
              </a:ext>
            </a:extLst>
          </p:cNvPr>
          <p:cNvSpPr/>
          <p:nvPr/>
        </p:nvSpPr>
        <p:spPr>
          <a:xfrm>
            <a:off x="1960689" y="3031298"/>
            <a:ext cx="5317298" cy="58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&lt;div&gt;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F6885-DCE3-4F63-8B33-D08568E46308}"/>
              </a:ext>
            </a:extLst>
          </p:cNvPr>
          <p:cNvSpPr/>
          <p:nvPr/>
        </p:nvSpPr>
        <p:spPr>
          <a:xfrm>
            <a:off x="1960688" y="3754771"/>
            <a:ext cx="5317297" cy="58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16917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1D50BD-E92C-4BF3-8386-7D1F7C95A2E2}"/>
              </a:ext>
            </a:extLst>
          </p:cNvPr>
          <p:cNvSpPr/>
          <p:nvPr/>
        </p:nvSpPr>
        <p:spPr>
          <a:xfrm>
            <a:off x="1302707" y="2187968"/>
            <a:ext cx="2993719" cy="14571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ACF303-988B-4AEB-BF3A-ADEAF6C8A78C}"/>
              </a:ext>
            </a:extLst>
          </p:cNvPr>
          <p:cNvSpPr txBox="1"/>
          <p:nvPr/>
        </p:nvSpPr>
        <p:spPr>
          <a:xfrm>
            <a:off x="3298968" y="638333"/>
            <a:ext cx="276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4CB8"/>
                </a:solidFill>
                <a:latin typeface="Abel" panose="02000506030000020004" pitchFamily="2" charset="0"/>
              </a:rPr>
              <a:t>Margin </a:t>
            </a:r>
            <a:r>
              <a:rPr lang="en-US" sz="2800" b="1" dirty="0">
                <a:solidFill>
                  <a:schemeClr val="bg1"/>
                </a:solidFill>
                <a:latin typeface="Abel" panose="02000506030000020004" pitchFamily="2" charset="0"/>
              </a:rPr>
              <a:t>&amp;</a:t>
            </a:r>
            <a:r>
              <a:rPr lang="en-US" sz="2800" b="1" dirty="0">
                <a:solidFill>
                  <a:srgbClr val="0F4CB8"/>
                </a:solidFill>
                <a:latin typeface="Abel" panose="02000506030000020004" pitchFamily="2" charset="0"/>
              </a:rPr>
              <a:t> </a:t>
            </a:r>
            <a:r>
              <a:rPr lang="en-US" sz="2800" b="1" dirty="0">
                <a:solidFill>
                  <a:srgbClr val="0E48AE"/>
                </a:solidFill>
                <a:latin typeface="Abel" panose="02000506030000020004" pitchFamily="2" charset="0"/>
              </a:rPr>
              <a:t>Padding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D7AD02-0133-48A6-B6F1-90E28941335F}"/>
              </a:ext>
            </a:extLst>
          </p:cNvPr>
          <p:cNvSpPr txBox="1"/>
          <p:nvPr/>
        </p:nvSpPr>
        <p:spPr>
          <a:xfrm>
            <a:off x="2441855" y="129630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lvl="4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Abel" panose="02000506030000020004" pitchFamily="2" charset="0"/>
              </a:rPr>
              <a:t>		</a:t>
            </a:r>
            <a:endParaRPr lang="en-US" sz="20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3FDDAD-A0D4-4EC7-B74E-BE2032699454}"/>
              </a:ext>
            </a:extLst>
          </p:cNvPr>
          <p:cNvSpPr/>
          <p:nvPr/>
        </p:nvSpPr>
        <p:spPr>
          <a:xfrm>
            <a:off x="1503123" y="2366810"/>
            <a:ext cx="2581259" cy="110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AE91-656E-417C-A667-247E1302D3C1}"/>
              </a:ext>
            </a:extLst>
          </p:cNvPr>
          <p:cNvSpPr/>
          <p:nvPr/>
        </p:nvSpPr>
        <p:spPr>
          <a:xfrm>
            <a:off x="1777797" y="2559224"/>
            <a:ext cx="2055167" cy="7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&lt;div&gt;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21C68-C2EE-459A-B049-DEFA2F088620}"/>
              </a:ext>
            </a:extLst>
          </p:cNvPr>
          <p:cNvSpPr/>
          <p:nvPr/>
        </p:nvSpPr>
        <p:spPr>
          <a:xfrm>
            <a:off x="5110620" y="2366810"/>
            <a:ext cx="2993719" cy="110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2AC0A-9F73-4CDB-A8DD-7DA4C5E52974}"/>
              </a:ext>
            </a:extLst>
          </p:cNvPr>
          <p:cNvSpPr/>
          <p:nvPr/>
        </p:nvSpPr>
        <p:spPr>
          <a:xfrm>
            <a:off x="5311036" y="2366810"/>
            <a:ext cx="2581259" cy="110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7B699-6D8D-4E01-9974-693D5429581F}"/>
              </a:ext>
            </a:extLst>
          </p:cNvPr>
          <p:cNvSpPr/>
          <p:nvPr/>
        </p:nvSpPr>
        <p:spPr>
          <a:xfrm>
            <a:off x="5585710" y="2559224"/>
            <a:ext cx="2055167" cy="7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&lt;span&gt;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40A78D7-580C-47BF-AE0F-C908246F51BC}"/>
              </a:ext>
            </a:extLst>
          </p:cNvPr>
          <p:cNvSpPr/>
          <p:nvPr/>
        </p:nvSpPr>
        <p:spPr>
          <a:xfrm>
            <a:off x="3556221" y="4045002"/>
            <a:ext cx="238715" cy="232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251DA50-BABD-4C1C-A90C-0856588226B0}"/>
              </a:ext>
            </a:extLst>
          </p:cNvPr>
          <p:cNvSpPr/>
          <p:nvPr/>
        </p:nvSpPr>
        <p:spPr>
          <a:xfrm>
            <a:off x="3556220" y="4594251"/>
            <a:ext cx="238715" cy="2328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391329-8DD0-484E-B031-EB8527C65AA9}"/>
              </a:ext>
            </a:extLst>
          </p:cNvPr>
          <p:cNvSpPr txBox="1"/>
          <p:nvPr/>
        </p:nvSpPr>
        <p:spPr>
          <a:xfrm>
            <a:off x="3864502" y="3939106"/>
            <a:ext cx="126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bel" panose="02000506030000020004" pitchFamily="2" charset="0"/>
              </a:rPr>
              <a:t>Padding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6FB0F3C-54AA-4091-BD4B-45F96A36B91B}"/>
              </a:ext>
            </a:extLst>
          </p:cNvPr>
          <p:cNvSpPr txBox="1"/>
          <p:nvPr/>
        </p:nvSpPr>
        <p:spPr>
          <a:xfrm>
            <a:off x="3902080" y="4492641"/>
            <a:ext cx="126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3795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5" grpId="0" animBg="1"/>
      <p:bldP spid="16" grpId="0" animBg="1"/>
      <p:bldP spid="17" grpId="0" animBg="1"/>
      <p:bldP spid="4" grpId="0" animBg="1"/>
      <p:bldP spid="19" grpId="0" animBg="1"/>
      <p:bldP spid="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6;p21">
            <a:extLst>
              <a:ext uri="{FF2B5EF4-FFF2-40B4-BE49-F238E27FC236}">
                <a16:creationId xmlns:a16="http://schemas.microsoft.com/office/drawing/2014/main" id="{F4D8B28A-FBC8-4516-8C43-19D03E79B1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5A796C-DBD7-4382-8F30-BF0396DFF6FF}"/>
              </a:ext>
            </a:extLst>
          </p:cNvPr>
          <p:cNvSpPr txBox="1"/>
          <p:nvPr/>
        </p:nvSpPr>
        <p:spPr>
          <a:xfrm>
            <a:off x="295155" y="227936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</a:rPr>
              <a:t>What to do next?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0BCD99-A2ED-4831-836B-FF0D2A816DE9}"/>
              </a:ext>
            </a:extLst>
          </p:cNvPr>
          <p:cNvSpPr txBox="1"/>
          <p:nvPr/>
        </p:nvSpPr>
        <p:spPr>
          <a:xfrm>
            <a:off x="5353463" y="1365813"/>
            <a:ext cx="28936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Practice</a:t>
            </a:r>
          </a:p>
          <a:p>
            <a:pPr marL="342900" indent="-342900">
              <a:lnSpc>
                <a:spcPct val="250000"/>
              </a:lnSpc>
              <a:buClr>
                <a:srgbClr val="0D111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Learn CSS animation</a:t>
            </a: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Dynamic webpages (</a:t>
            </a:r>
            <a:r>
              <a:rPr lang="en-US" sz="2000" dirty="0" err="1">
                <a:solidFill>
                  <a:schemeClr val="bg1"/>
                </a:solidFill>
                <a:latin typeface="Abel" panose="02000506030000020004" pitchFamily="2" charset="0"/>
              </a:rPr>
              <a:t>js</a:t>
            </a: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244;p26">
            <a:extLst>
              <a:ext uri="{FF2B5EF4-FFF2-40B4-BE49-F238E27FC236}">
                <a16:creationId xmlns:a16="http://schemas.microsoft.com/office/drawing/2014/main" id="{8EAB7916-57F2-4FFB-8681-9BB453FADEAD}"/>
              </a:ext>
            </a:extLst>
          </p:cNvPr>
          <p:cNvSpPr/>
          <p:nvPr/>
        </p:nvSpPr>
        <p:spPr>
          <a:xfrm>
            <a:off x="5263432" y="2588514"/>
            <a:ext cx="347382" cy="2042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726" y="2141"/>
                </a:moveTo>
                <a:lnTo>
                  <a:pt x="5229" y="0"/>
                </a:lnTo>
                <a:lnTo>
                  <a:pt x="0" y="10769"/>
                </a:lnTo>
                <a:lnTo>
                  <a:pt x="5229" y="21506"/>
                </a:lnTo>
                <a:lnTo>
                  <a:pt x="6726" y="19396"/>
                </a:lnTo>
                <a:lnTo>
                  <a:pt x="2513" y="10769"/>
                </a:lnTo>
                <a:lnTo>
                  <a:pt x="6726" y="2141"/>
                </a:lnTo>
                <a:close/>
                <a:moveTo>
                  <a:pt x="6005" y="12437"/>
                </a:moveTo>
                <a:lnTo>
                  <a:pt x="7927" y="12437"/>
                </a:lnTo>
                <a:lnTo>
                  <a:pt x="7927" y="9163"/>
                </a:lnTo>
                <a:lnTo>
                  <a:pt x="6005" y="9163"/>
                </a:lnTo>
                <a:lnTo>
                  <a:pt x="6005" y="12437"/>
                </a:lnTo>
                <a:close/>
                <a:moveTo>
                  <a:pt x="15650" y="9163"/>
                </a:moveTo>
                <a:lnTo>
                  <a:pt x="13729" y="9163"/>
                </a:lnTo>
                <a:lnTo>
                  <a:pt x="13729" y="12437"/>
                </a:lnTo>
                <a:lnTo>
                  <a:pt x="15650" y="12437"/>
                </a:lnTo>
                <a:lnTo>
                  <a:pt x="15650" y="9163"/>
                </a:lnTo>
                <a:close/>
                <a:moveTo>
                  <a:pt x="9867" y="12437"/>
                </a:moveTo>
                <a:lnTo>
                  <a:pt x="11789" y="12437"/>
                </a:lnTo>
                <a:lnTo>
                  <a:pt x="11789" y="9163"/>
                </a:lnTo>
                <a:lnTo>
                  <a:pt x="9867" y="9163"/>
                </a:lnTo>
                <a:lnTo>
                  <a:pt x="9867" y="12437"/>
                </a:lnTo>
                <a:close/>
                <a:moveTo>
                  <a:pt x="16371" y="94"/>
                </a:moveTo>
                <a:lnTo>
                  <a:pt x="14874" y="2236"/>
                </a:lnTo>
                <a:lnTo>
                  <a:pt x="19087" y="10863"/>
                </a:lnTo>
                <a:lnTo>
                  <a:pt x="14874" y="19459"/>
                </a:lnTo>
                <a:lnTo>
                  <a:pt x="16371" y="21600"/>
                </a:lnTo>
                <a:lnTo>
                  <a:pt x="21600" y="10863"/>
                </a:lnTo>
                <a:lnTo>
                  <a:pt x="16371" y="94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 dirty="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233;p26">
            <a:extLst>
              <a:ext uri="{FF2B5EF4-FFF2-40B4-BE49-F238E27FC236}">
                <a16:creationId xmlns:a16="http://schemas.microsoft.com/office/drawing/2014/main" id="{3AE772BF-03A8-462B-91D6-6716A1A8D0C0}"/>
              </a:ext>
            </a:extLst>
          </p:cNvPr>
          <p:cNvSpPr/>
          <p:nvPr/>
        </p:nvSpPr>
        <p:spPr>
          <a:xfrm>
            <a:off x="5284179" y="3200275"/>
            <a:ext cx="311850" cy="374160"/>
          </a:xfrm>
          <a:custGeom>
            <a:avLst/>
            <a:gdLst/>
            <a:ahLst/>
            <a:cxnLst/>
            <a:rect l="l" t="t" r="r" b="b"/>
            <a:pathLst>
              <a:path w="21600" h="21553" extrusionOk="0">
                <a:moveTo>
                  <a:pt x="4374" y="16140"/>
                </a:moveTo>
                <a:cubicBezTo>
                  <a:pt x="4374" y="16620"/>
                  <a:pt x="4828" y="17065"/>
                  <a:pt x="5488" y="17065"/>
                </a:cubicBezTo>
                <a:lnTo>
                  <a:pt x="6581" y="17065"/>
                </a:lnTo>
                <a:lnTo>
                  <a:pt x="6581" y="20200"/>
                </a:lnTo>
                <a:cubicBezTo>
                  <a:pt x="6581" y="20919"/>
                  <a:pt x="7283" y="21553"/>
                  <a:pt x="8211" y="21553"/>
                </a:cubicBezTo>
                <a:cubicBezTo>
                  <a:pt x="9139" y="21553"/>
                  <a:pt x="9841" y="20971"/>
                  <a:pt x="9841" y="20200"/>
                </a:cubicBezTo>
                <a:lnTo>
                  <a:pt x="9841" y="17065"/>
                </a:lnTo>
                <a:lnTo>
                  <a:pt x="12007" y="17065"/>
                </a:lnTo>
                <a:lnTo>
                  <a:pt x="12007" y="20200"/>
                </a:lnTo>
                <a:cubicBezTo>
                  <a:pt x="12007" y="20919"/>
                  <a:pt x="12688" y="21553"/>
                  <a:pt x="13637" y="21553"/>
                </a:cubicBezTo>
                <a:cubicBezTo>
                  <a:pt x="14565" y="21553"/>
                  <a:pt x="15266" y="20971"/>
                  <a:pt x="15266" y="20200"/>
                </a:cubicBezTo>
                <a:lnTo>
                  <a:pt x="15266" y="17065"/>
                </a:lnTo>
                <a:lnTo>
                  <a:pt x="16360" y="17065"/>
                </a:lnTo>
                <a:cubicBezTo>
                  <a:pt x="16938" y="17065"/>
                  <a:pt x="17474" y="16671"/>
                  <a:pt x="17474" y="16140"/>
                </a:cubicBezTo>
                <a:lnTo>
                  <a:pt x="17474" y="7199"/>
                </a:lnTo>
                <a:lnTo>
                  <a:pt x="4539" y="7199"/>
                </a:lnTo>
                <a:lnTo>
                  <a:pt x="4539" y="16140"/>
                </a:lnTo>
                <a:lnTo>
                  <a:pt x="4374" y="16140"/>
                </a:lnTo>
                <a:close/>
                <a:moveTo>
                  <a:pt x="1630" y="7147"/>
                </a:moveTo>
                <a:cubicBezTo>
                  <a:pt x="763" y="7147"/>
                  <a:pt x="0" y="7730"/>
                  <a:pt x="0" y="8501"/>
                </a:cubicBezTo>
                <a:lnTo>
                  <a:pt x="0" y="14787"/>
                </a:lnTo>
                <a:cubicBezTo>
                  <a:pt x="0" y="15506"/>
                  <a:pt x="701" y="16140"/>
                  <a:pt x="1630" y="16140"/>
                </a:cubicBezTo>
                <a:cubicBezTo>
                  <a:pt x="2517" y="16140"/>
                  <a:pt x="3260" y="15558"/>
                  <a:pt x="3260" y="14787"/>
                </a:cubicBezTo>
                <a:lnTo>
                  <a:pt x="3260" y="8501"/>
                </a:lnTo>
                <a:cubicBezTo>
                  <a:pt x="3260" y="7781"/>
                  <a:pt x="2558" y="7147"/>
                  <a:pt x="1630" y="7147"/>
                </a:cubicBezTo>
                <a:close/>
                <a:moveTo>
                  <a:pt x="19970" y="7147"/>
                </a:moveTo>
                <a:cubicBezTo>
                  <a:pt x="19104" y="7147"/>
                  <a:pt x="18340" y="7730"/>
                  <a:pt x="18340" y="8501"/>
                </a:cubicBezTo>
                <a:lnTo>
                  <a:pt x="18340" y="14787"/>
                </a:lnTo>
                <a:cubicBezTo>
                  <a:pt x="18340" y="15506"/>
                  <a:pt x="19042" y="16140"/>
                  <a:pt x="19970" y="16140"/>
                </a:cubicBezTo>
                <a:cubicBezTo>
                  <a:pt x="20899" y="16140"/>
                  <a:pt x="21600" y="15558"/>
                  <a:pt x="21600" y="14787"/>
                </a:cubicBezTo>
                <a:lnTo>
                  <a:pt x="21600" y="8501"/>
                </a:lnTo>
                <a:cubicBezTo>
                  <a:pt x="21600" y="7781"/>
                  <a:pt x="20899" y="7147"/>
                  <a:pt x="19970" y="7147"/>
                </a:cubicBezTo>
                <a:close/>
                <a:moveTo>
                  <a:pt x="14627" y="1923"/>
                </a:moveTo>
                <a:lnTo>
                  <a:pt x="16009" y="775"/>
                </a:lnTo>
                <a:cubicBezTo>
                  <a:pt x="16257" y="570"/>
                  <a:pt x="16257" y="330"/>
                  <a:pt x="16009" y="141"/>
                </a:cubicBezTo>
                <a:cubicBezTo>
                  <a:pt x="15782" y="-47"/>
                  <a:pt x="15493" y="-47"/>
                  <a:pt x="15266" y="141"/>
                </a:cubicBezTo>
                <a:lnTo>
                  <a:pt x="13678" y="1443"/>
                </a:lnTo>
                <a:cubicBezTo>
                  <a:pt x="12811" y="1101"/>
                  <a:pt x="11883" y="861"/>
                  <a:pt x="10831" y="861"/>
                </a:cubicBezTo>
                <a:cubicBezTo>
                  <a:pt x="9779" y="861"/>
                  <a:pt x="8850" y="1066"/>
                  <a:pt x="7984" y="1443"/>
                </a:cubicBezTo>
                <a:lnTo>
                  <a:pt x="6354" y="141"/>
                </a:lnTo>
                <a:cubicBezTo>
                  <a:pt x="6127" y="-47"/>
                  <a:pt x="5818" y="-47"/>
                  <a:pt x="5591" y="141"/>
                </a:cubicBezTo>
                <a:cubicBezTo>
                  <a:pt x="5364" y="330"/>
                  <a:pt x="5364" y="570"/>
                  <a:pt x="5591" y="775"/>
                </a:cubicBezTo>
                <a:lnTo>
                  <a:pt x="6994" y="1923"/>
                </a:lnTo>
                <a:cubicBezTo>
                  <a:pt x="5426" y="2899"/>
                  <a:pt x="4374" y="4492"/>
                  <a:pt x="4374" y="6239"/>
                </a:cubicBezTo>
                <a:lnTo>
                  <a:pt x="17288" y="6239"/>
                </a:lnTo>
                <a:cubicBezTo>
                  <a:pt x="17288" y="4492"/>
                  <a:pt x="16257" y="2899"/>
                  <a:pt x="14627" y="1923"/>
                </a:cubicBezTo>
                <a:close/>
                <a:moveTo>
                  <a:pt x="8685" y="4492"/>
                </a:moveTo>
                <a:lnTo>
                  <a:pt x="7571" y="4492"/>
                </a:lnTo>
                <a:lnTo>
                  <a:pt x="7571" y="3567"/>
                </a:lnTo>
                <a:lnTo>
                  <a:pt x="8685" y="3567"/>
                </a:lnTo>
                <a:lnTo>
                  <a:pt x="8685" y="4492"/>
                </a:lnTo>
                <a:close/>
                <a:moveTo>
                  <a:pt x="14029" y="4492"/>
                </a:moveTo>
                <a:lnTo>
                  <a:pt x="12935" y="4492"/>
                </a:lnTo>
                <a:lnTo>
                  <a:pt x="12935" y="3567"/>
                </a:lnTo>
                <a:lnTo>
                  <a:pt x="14029" y="3567"/>
                </a:lnTo>
                <a:lnTo>
                  <a:pt x="14029" y="4492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" name="Google Shape;422;p28">
            <a:extLst>
              <a:ext uri="{FF2B5EF4-FFF2-40B4-BE49-F238E27FC236}">
                <a16:creationId xmlns:a16="http://schemas.microsoft.com/office/drawing/2014/main" id="{A3B2BB2D-6FC9-4157-8F5A-22714D4AD1BC}"/>
              </a:ext>
            </a:extLst>
          </p:cNvPr>
          <p:cNvSpPr/>
          <p:nvPr/>
        </p:nvSpPr>
        <p:spPr>
          <a:xfrm>
            <a:off x="5250483" y="1776243"/>
            <a:ext cx="345546" cy="2829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917" y="12233"/>
                </a:moveTo>
                <a:lnTo>
                  <a:pt x="3917" y="17018"/>
                </a:lnTo>
                <a:lnTo>
                  <a:pt x="10791" y="21600"/>
                </a:lnTo>
                <a:lnTo>
                  <a:pt x="17683" y="17018"/>
                </a:lnTo>
                <a:lnTo>
                  <a:pt x="17683" y="12233"/>
                </a:lnTo>
                <a:lnTo>
                  <a:pt x="10791" y="16815"/>
                </a:lnTo>
                <a:lnTo>
                  <a:pt x="3917" y="12233"/>
                </a:lnTo>
                <a:close/>
                <a:moveTo>
                  <a:pt x="10791" y="0"/>
                </a:moveTo>
                <a:lnTo>
                  <a:pt x="0" y="7200"/>
                </a:lnTo>
                <a:lnTo>
                  <a:pt x="10791" y="14400"/>
                </a:lnTo>
                <a:lnTo>
                  <a:pt x="19604" y="8532"/>
                </a:lnTo>
                <a:lnTo>
                  <a:pt x="19604" y="16815"/>
                </a:lnTo>
                <a:lnTo>
                  <a:pt x="21600" y="16815"/>
                </a:lnTo>
                <a:lnTo>
                  <a:pt x="21600" y="7268"/>
                </a:lnTo>
                <a:lnTo>
                  <a:pt x="10791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C979491-3532-4B78-A82A-BA35613A6C0A}"/>
              </a:ext>
            </a:extLst>
          </p:cNvPr>
          <p:cNvCxnSpPr/>
          <p:nvPr/>
        </p:nvCxnSpPr>
        <p:spPr>
          <a:xfrm>
            <a:off x="5046562" y="821803"/>
            <a:ext cx="0" cy="39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8743A0-D110-4FB9-8161-CF6D1D9ECA58}"/>
              </a:ext>
            </a:extLst>
          </p:cNvPr>
          <p:cNvCxnSpPr>
            <a:cxnSpLocks/>
          </p:cNvCxnSpPr>
          <p:nvPr/>
        </p:nvCxnSpPr>
        <p:spPr>
          <a:xfrm>
            <a:off x="5046562" y="821803"/>
            <a:ext cx="2893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697BB20-1F5B-483F-BF1D-A616D480E2B8}"/>
              </a:ext>
            </a:extLst>
          </p:cNvPr>
          <p:cNvCxnSpPr>
            <a:cxnSpLocks/>
          </p:cNvCxnSpPr>
          <p:nvPr/>
        </p:nvCxnSpPr>
        <p:spPr>
          <a:xfrm flipH="1">
            <a:off x="5046562" y="4722471"/>
            <a:ext cx="2569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4FBEF7-3209-457C-A447-AC0B11CE9017}"/>
              </a:ext>
            </a:extLst>
          </p:cNvPr>
          <p:cNvCxnSpPr>
            <a:cxnSpLocks/>
          </p:cNvCxnSpPr>
          <p:nvPr/>
        </p:nvCxnSpPr>
        <p:spPr>
          <a:xfrm>
            <a:off x="8837270" y="1064871"/>
            <a:ext cx="0" cy="239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C211F1-4204-47A9-BAF7-DB7CD87C1AF8}"/>
              </a:ext>
            </a:extLst>
          </p:cNvPr>
          <p:cNvCxnSpPr>
            <a:cxnSpLocks/>
          </p:cNvCxnSpPr>
          <p:nvPr/>
        </p:nvCxnSpPr>
        <p:spPr>
          <a:xfrm flipH="1">
            <a:off x="8081054" y="1064871"/>
            <a:ext cx="756216" cy="1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4951F66-A3C4-4B29-843F-B0B52469F6B8}"/>
              </a:ext>
            </a:extLst>
          </p:cNvPr>
          <p:cNvCxnSpPr>
            <a:cxnSpLocks/>
          </p:cNvCxnSpPr>
          <p:nvPr/>
        </p:nvCxnSpPr>
        <p:spPr>
          <a:xfrm>
            <a:off x="7928659" y="821803"/>
            <a:ext cx="152395" cy="25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9FBA0EA-34BC-4FC3-A75E-AD3E585320CD}"/>
              </a:ext>
            </a:extLst>
          </p:cNvPr>
          <p:cNvSpPr/>
          <p:nvPr/>
        </p:nvSpPr>
        <p:spPr>
          <a:xfrm>
            <a:off x="7618063" y="902827"/>
            <a:ext cx="439849" cy="41668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7393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233</Words>
  <Application>Microsoft Office PowerPoint</Application>
  <PresentationFormat>Affichage à l'écran (16:9)</PresentationFormat>
  <Paragraphs>66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Abel</vt:lpstr>
      <vt:lpstr>Wingdings</vt:lpstr>
      <vt:lpstr>Google Sans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tochiba</cp:lastModifiedBy>
  <cp:revision>7</cp:revision>
  <dcterms:modified xsi:type="dcterms:W3CDTF">2022-02-25T21:01:51Z</dcterms:modified>
</cp:coreProperties>
</file>