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da0ae6ad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da0ae6ad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dda0ae6ad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dda0ae6ad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1fd13f141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1fd13f141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36e376bc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36e376bc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236e376b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236e376b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1fd13f1414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1fd13f141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1fd13f141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1fd13f141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1fd13f1414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1fd13f1414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1fd13f1414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1fd13f1414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1.png"/><Relationship Id="rId8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556250" y="1863750"/>
            <a:ext cx="60315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Express &amp; MongoDB Workshop 2</a:t>
            </a:r>
            <a:endParaRPr b="1" sz="4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-197825" y="57709"/>
            <a:ext cx="2382300" cy="502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rgbClr val="3DDC8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 txBox="1"/>
          <p:nvPr/>
        </p:nvSpPr>
        <p:spPr>
          <a:xfrm>
            <a:off x="-385300" y="62791"/>
            <a:ext cx="238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82784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Plan</a:t>
            </a:r>
            <a:endParaRPr b="1"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1632900" y="1124350"/>
            <a:ext cx="58782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Session 01: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●"/>
            </a:pPr>
            <a:r>
              <a:rPr lang="en-GB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Routing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●"/>
            </a:pPr>
            <a:r>
              <a:rPr lang="en-GB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Middlewares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●"/>
            </a:pPr>
            <a:r>
              <a:rPr lang="en-GB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SSR in ExpressJS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1632900" y="2692750"/>
            <a:ext cx="5878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Session 02: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●"/>
            </a:pPr>
            <a:r>
              <a:rPr lang="en-GB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Databases &amp; MongoDB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●"/>
            </a:pPr>
            <a:r>
              <a:rPr lang="en-GB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Cookies &amp; Sessions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-197825" y="57709"/>
            <a:ext cx="2382300" cy="502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rgbClr val="3DDC8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-928025" y="85900"/>
            <a:ext cx="3345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82784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What’s a Database</a:t>
            </a:r>
            <a:endParaRPr b="1"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861050" y="956250"/>
            <a:ext cx="5961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 database</a:t>
            </a:r>
            <a:r>
              <a:rPr lang="en-GB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is a collection of data that is organized in a way that enables efficient storage, retrieval, and management of that data.</a:t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861050" y="2017650"/>
            <a:ext cx="5961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 relational database</a:t>
            </a:r>
            <a:r>
              <a:rPr lang="en-GB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is a type of database that stores data in tables with rows and columns. Each row represents a record or instance of data, while each column represents a specific attribute or field of that data.</a:t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861050" y="3310050"/>
            <a:ext cx="5961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 non-relational database, </a:t>
            </a:r>
            <a:r>
              <a:rPr lang="en-GB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also known as a NoSQL database, is a type of database that does not use the traditional tabular schema used in relational databases. </a:t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/>
          <p:nvPr/>
        </p:nvSpPr>
        <p:spPr>
          <a:xfrm>
            <a:off x="-197825" y="57709"/>
            <a:ext cx="2382300" cy="502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rgbClr val="3DDC8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-928025" y="85900"/>
            <a:ext cx="3345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82784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What’s MongoDB</a:t>
            </a:r>
            <a:endParaRPr b="1"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861050" y="956250"/>
            <a:ext cx="59610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MongoDB </a:t>
            </a:r>
            <a:r>
              <a:rPr lang="en-GB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is a popular document database that uses a document-oriented data model. In MongoDB, each document is stored as a JSON (JavaScript Object Notation) object, which can be nested and contain arrays and other complex data structures.</a:t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861050" y="2691200"/>
            <a:ext cx="5961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Mongoose </a:t>
            </a:r>
            <a:r>
              <a:rPr lang="en-GB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is an Object-Document Mapping (ODM) library for Node.js that provides a way to interact with MongoDB databases using JavaScript.</a:t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/>
          <p:nvPr/>
        </p:nvSpPr>
        <p:spPr>
          <a:xfrm>
            <a:off x="-197825" y="57709"/>
            <a:ext cx="2382300" cy="502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rgbClr val="3DDC8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/>
        </p:nvSpPr>
        <p:spPr>
          <a:xfrm>
            <a:off x="-908650" y="85900"/>
            <a:ext cx="3196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82784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Cookies &amp; Sessions</a:t>
            </a:r>
            <a:endParaRPr b="1"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861050" y="956250"/>
            <a:ext cx="5961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Cookies and sessions </a:t>
            </a:r>
            <a:r>
              <a:rPr lang="en-GB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are used to store data between requests in an HTTP application. </a:t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861050" y="1602750"/>
            <a:ext cx="5961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HTTP is a stateless protocol, which means that each request is independent of the others. And sometimes we need to maintain state between requests.</a:t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861050" y="2571750"/>
            <a:ext cx="5961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Cookie</a:t>
            </a:r>
            <a:r>
              <a:rPr lang="en-GB" sz="15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is a small piece of data that is stored on the client side</a:t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861050" y="3310050"/>
            <a:ext cx="5961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Session </a:t>
            </a:r>
            <a:r>
              <a:rPr lang="en-GB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is</a:t>
            </a:r>
            <a:r>
              <a:rPr b="1" lang="en-GB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 way to store data on the server side that is associated with a particular user.</a:t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/>
          <p:nvPr/>
        </p:nvSpPr>
        <p:spPr>
          <a:xfrm>
            <a:off x="-197825" y="57709"/>
            <a:ext cx="2382300" cy="502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rgbClr val="3DDC8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 txBox="1"/>
          <p:nvPr/>
        </p:nvSpPr>
        <p:spPr>
          <a:xfrm>
            <a:off x="-908675" y="85900"/>
            <a:ext cx="3196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82784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Cookies &amp; Sessions</a:t>
            </a:r>
            <a:endParaRPr b="1"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6025" y="1712325"/>
            <a:ext cx="1840234" cy="177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1474" y="1521638"/>
            <a:ext cx="1263750" cy="210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20213" y="940301"/>
            <a:ext cx="1726275" cy="86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94226" y="607775"/>
            <a:ext cx="1263750" cy="418182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74265" y="1803422"/>
            <a:ext cx="1263750" cy="96639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" name="Google Shape;101;p18"/>
          <p:cNvCxnSpPr/>
          <p:nvPr/>
        </p:nvCxnSpPr>
        <p:spPr>
          <a:xfrm>
            <a:off x="2408690" y="2172770"/>
            <a:ext cx="3049800" cy="48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2" name="Google Shape;102;p18"/>
          <p:cNvSpPr txBox="1"/>
          <p:nvPr/>
        </p:nvSpPr>
        <p:spPr>
          <a:xfrm>
            <a:off x="2338025" y="1863750"/>
            <a:ext cx="226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my.server.net/login</a:t>
            </a:r>
            <a:endParaRPr sz="1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2740250" y="2217750"/>
            <a:ext cx="604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lt1"/>
                </a:solidFill>
              </a:rPr>
              <a:t>POST</a:t>
            </a:r>
            <a:endParaRPr sz="1100">
              <a:solidFill>
                <a:schemeClr val="lt1"/>
              </a:solidFill>
            </a:endParaRPr>
          </a:p>
        </p:txBody>
      </p:sp>
      <p:cxnSp>
        <p:nvCxnSpPr>
          <p:cNvPr id="104" name="Google Shape;104;p18"/>
          <p:cNvCxnSpPr/>
          <p:nvPr/>
        </p:nvCxnSpPr>
        <p:spPr>
          <a:xfrm flipH="1" rot="10800000">
            <a:off x="6338075" y="1484025"/>
            <a:ext cx="745200" cy="4968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05" name="Google Shape;105;p18"/>
          <p:cNvCxnSpPr/>
          <p:nvPr/>
        </p:nvCxnSpPr>
        <p:spPr>
          <a:xfrm rot="10800000">
            <a:off x="2446700" y="2736750"/>
            <a:ext cx="3011700" cy="9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6" name="Google Shape;106;p18"/>
          <p:cNvSpPr txBox="1"/>
          <p:nvPr/>
        </p:nvSpPr>
        <p:spPr>
          <a:xfrm>
            <a:off x="2695100" y="2736750"/>
            <a:ext cx="2763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set-cookie: SessionID=aiuhzeuts154qdytm</a:t>
            </a:r>
            <a:endParaRPr sz="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/>
          <p:nvPr/>
        </p:nvSpPr>
        <p:spPr>
          <a:xfrm>
            <a:off x="-197825" y="57709"/>
            <a:ext cx="2382300" cy="502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rgbClr val="3DDC8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 txBox="1"/>
          <p:nvPr/>
        </p:nvSpPr>
        <p:spPr>
          <a:xfrm>
            <a:off x="-908675" y="85900"/>
            <a:ext cx="3196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82784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Cookies &amp; Sessions</a:t>
            </a:r>
            <a:endParaRPr b="1"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861050" y="956250"/>
            <a:ext cx="5961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To use cookies and sessions in an ExpressJS application, you can use the </a:t>
            </a:r>
            <a:r>
              <a:rPr b="1" lang="en-GB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cookie-parser</a:t>
            </a:r>
            <a:r>
              <a:rPr lang="en-GB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-GB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express-session</a:t>
            </a:r>
            <a:r>
              <a:rPr lang="en-GB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middleware packages.</a:t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902450" y="2054300"/>
            <a:ext cx="5961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lang="en-GB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ookie-parser </a:t>
            </a:r>
            <a:r>
              <a:rPr lang="en-GB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parses cookies from incoming requests and makes them available in the "req.cookies" object</a:t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861050" y="2921650"/>
            <a:ext cx="5961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Express-session </a:t>
            </a:r>
            <a:r>
              <a:rPr lang="en-GB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creates and manages sessions, and stores session data in a server-side store</a:t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/>
        </p:nvSpPr>
        <p:spPr>
          <a:xfrm>
            <a:off x="1556250" y="1863750"/>
            <a:ext cx="6300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Let’s try it out …</a:t>
            </a:r>
            <a:endParaRPr b="1" sz="4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/>
        </p:nvSpPr>
        <p:spPr>
          <a:xfrm>
            <a:off x="1204200" y="1863750"/>
            <a:ext cx="67356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Thank for your attention</a:t>
            </a:r>
            <a:endParaRPr b="1" sz="4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Any questions?</a:t>
            </a:r>
            <a:endParaRPr b="1" sz="4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