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a0ae6a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a0ae6a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a0ae6a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a0ae6a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27b05ab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27b05ab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27b05ab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27b05ab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27b05ab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27b05ab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27b05ab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27b05ab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27b05ab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27b05ab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27b05ab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27b05ab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7163" y="2165363"/>
            <a:ext cx="4982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TypeScript</a:t>
            </a:r>
            <a:endParaRPr b="1" sz="6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213" y="1869938"/>
            <a:ext cx="1403625" cy="14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-678450" y="24750"/>
            <a:ext cx="26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57863" y="1330650"/>
            <a:ext cx="37056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b="1"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Introduction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○"/>
            </a:pPr>
            <a:r>
              <a:rPr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 is TypeScript?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○"/>
            </a:pPr>
            <a:r>
              <a:rPr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Why TypeScript?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</a:pPr>
            <a:r>
              <a:rPr b="1"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TypeScript Compiler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○"/>
            </a:pPr>
            <a:r>
              <a:rPr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Installing the compiler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○"/>
            </a:pPr>
            <a:r>
              <a:rPr lang="en-GB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Configuring the compiler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80538" y="1330650"/>
            <a:ext cx="37056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Coding in TypeScript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Basics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Classes and Interfaces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Generics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Modules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352088" y="2226850"/>
            <a:ext cx="49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Introduction</a:t>
            </a:r>
            <a:endParaRPr b="1" sz="5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263" y="1869925"/>
            <a:ext cx="1403625" cy="14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197825" y="57700"/>
            <a:ext cx="28716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-878575" y="55150"/>
            <a:ext cx="355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 is TypeScript?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02050" y="1123650"/>
            <a:ext cx="75399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●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TypeScript is a programming language that is a superset of JavaScript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●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It adds optional static typing, classes, interfaces, and other features to JavaScript, making it easier to write and maintain large-scale applications.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●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TypeScript code is compiled into JavaScript code that can be run in any modern web browser or JavaScript runtime environment.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197825" y="57700"/>
            <a:ext cx="25914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-878575" y="55150"/>
            <a:ext cx="314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Why TypeScript?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802050" y="1130550"/>
            <a:ext cx="75399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●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ability to catch errors at compile-time rather than at run-time.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●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TypeScript's rich type system and tooling can provide developers with better code completion, refactoring, and navigation capabilities, improving productivity and code quality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●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it has gained significant popularity in recent years as a powerful tool for building scalable web applications.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-197825" y="57700"/>
            <a:ext cx="27930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-878575" y="55150"/>
            <a:ext cx="347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 sz="2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02050" y="1827600"/>
            <a:ext cx="75399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It’s better if: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➔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know JavaScript basics.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➔"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know Object Oriented Programming (OOP) basics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352088" y="2226850"/>
            <a:ext cx="498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Let the fun begin</a:t>
            </a:r>
            <a:endParaRPr b="1" sz="4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263" y="1869925"/>
            <a:ext cx="1403625" cy="14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080950" y="1869900"/>
            <a:ext cx="49821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Thank You</a:t>
            </a:r>
            <a:endParaRPr b="1" sz="5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213" y="3982825"/>
            <a:ext cx="898176" cy="89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