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a0ae6a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da0ae6a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a0ae6a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a0ae6a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0d6e460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0d6e460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0d6e460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0d6e460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0d6e460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0d6e460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d6e460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d6e460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d6e460d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d6e460d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d6e460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d6e460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0d6e460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0d6e460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20450" y="1145338"/>
            <a:ext cx="3503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br>
              <a:rPr b="1" lang="en-GB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Workshop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525" y="2684635"/>
            <a:ext cx="1192948" cy="13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97825" y="57700"/>
            <a:ext cx="29127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0" y="8950"/>
            <a:ext cx="311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sz="2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9300" y="1555800"/>
            <a:ext cx="543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Node.js ?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Node.js vs JavaScript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Node.js Basics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 Modules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File System &amp; I/O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 Manipulation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197825" y="57700"/>
            <a:ext cx="39207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0" y="8950"/>
            <a:ext cx="348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Node.js ?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51300" y="1925250"/>
            <a:ext cx="511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Node.js is a cross-platform and open source asynchronous JavaScript runtime environment built on Chrome’s V8 JavaScript engine.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16499"/>
          <a:stretch/>
        </p:blipFill>
        <p:spPr>
          <a:xfrm>
            <a:off x="5668400" y="2061725"/>
            <a:ext cx="2931876" cy="10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197825" y="57700"/>
            <a:ext cx="41037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0" y="8950"/>
            <a:ext cx="394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Node.js vs JavaScript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300" y="836513"/>
            <a:ext cx="694775" cy="7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7400" y="871622"/>
            <a:ext cx="694774" cy="69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4572000" y="1392225"/>
            <a:ext cx="0" cy="3093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440075" y="1925250"/>
            <a:ext cx="368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Run on Browser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Frontend Tool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Global Object: window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Access to DOM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21425" y="1925250"/>
            <a:ext cx="368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Run on Server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Backend Tool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Global Object: global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Access to Filesystem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97825" y="57700"/>
            <a:ext cx="41037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0" y="8950"/>
            <a:ext cx="394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Node.js Basics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599650" y="1083113"/>
            <a:ext cx="394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do some magic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850" y="1668113"/>
            <a:ext cx="2476300" cy="23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-197825" y="57700"/>
            <a:ext cx="41037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0" y="8950"/>
            <a:ext cx="394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 Modules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500" y="1195700"/>
            <a:ext cx="2319850" cy="28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57450" y="1540500"/>
            <a:ext cx="414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module is a JavaScript library that contains variables, classes and functions. There are 3 types of modules: built-in modules, custom modules and npm packages.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-197825" y="57700"/>
            <a:ext cx="41037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8950"/>
            <a:ext cx="394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 Manipulation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467" t="1136"/>
          <a:stretch/>
        </p:blipFill>
        <p:spPr>
          <a:xfrm>
            <a:off x="1415138" y="1407513"/>
            <a:ext cx="6313725" cy="23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2599650" y="2079138"/>
            <a:ext cx="3944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basic server side app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599650" y="674888"/>
            <a:ext cx="394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That’s all for today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Any questions ?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700" y="1592529"/>
            <a:ext cx="4506576" cy="253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