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da0ae6a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da0ae6a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f704cd2a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f704cd2a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fd13f141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fd13f141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1fd13f141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1fd13f141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da0ae6a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da0ae6a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ca970e2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ca970e2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a69b4e4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a69b4e4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fd13f14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fd13f14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f704cd2a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f704cd2a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a69b4e4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a69b4e4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fd13f14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fd13f14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56250" y="1863750"/>
            <a:ext cx="6031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Express &amp; MongoDB Workshop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1556250" y="1863750"/>
            <a:ext cx="6300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Let’s </a:t>
            </a: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set up</a:t>
            </a: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our project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1204200" y="1863750"/>
            <a:ext cx="6735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for your attention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717975" y="156150"/>
            <a:ext cx="603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Who am I?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b="38499" l="1681" r="0" t="13858"/>
          <a:stretch/>
        </p:blipFill>
        <p:spPr>
          <a:xfrm>
            <a:off x="783150" y="1491750"/>
            <a:ext cx="2055000" cy="2160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417275" y="1491750"/>
            <a:ext cx="491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AITEUR Abdelatif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417275" y="1984350"/>
            <a:ext cx="57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4th year CS Student at ESI-Algiers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417275" y="2399850"/>
            <a:ext cx="54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 Departement Member at GDG Algiers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0825" y="323085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1325" y="323085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886125" y="3183150"/>
            <a:ext cx="18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Abdelatif AITEUR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295625" y="3183150"/>
            <a:ext cx="11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A_A#3350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-197825" y="57709"/>
            <a:ext cx="2382300" cy="50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DD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-385300" y="62791"/>
            <a:ext cx="238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2784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Plan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632900" y="819550"/>
            <a:ext cx="5878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Session 01: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Routing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Middlewares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SSR in ExpressJS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632900" y="2235550"/>
            <a:ext cx="587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Session 02: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Cookies &amp; Sessions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632900" y="3035950"/>
            <a:ext cx="587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Session 03: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632900" y="3836350"/>
            <a:ext cx="587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Session 04: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JWT auth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-197825" y="57709"/>
            <a:ext cx="2382300" cy="50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DD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-395650" y="62791"/>
            <a:ext cx="238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2784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Routes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56025" y="1195975"/>
            <a:ext cx="5961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route or routing refers to the process of defining endpoints or URLs that correspond to specific actions in your application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2213" y="1038213"/>
            <a:ext cx="1323975" cy="3800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6"/>
          <p:cNvCxnSpPr/>
          <p:nvPr/>
        </p:nvCxnSpPr>
        <p:spPr>
          <a:xfrm flipH="1" rot="10800000">
            <a:off x="6014900" y="1649375"/>
            <a:ext cx="1738800" cy="1418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7" name="Google Shape;87;p16"/>
          <p:cNvCxnSpPr/>
          <p:nvPr/>
        </p:nvCxnSpPr>
        <p:spPr>
          <a:xfrm>
            <a:off x="2113275" y="3067475"/>
            <a:ext cx="3032400" cy="20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8" name="Google Shape;88;p16"/>
          <p:cNvCxnSpPr/>
          <p:nvPr/>
        </p:nvCxnSpPr>
        <p:spPr>
          <a:xfrm>
            <a:off x="2113275" y="3492538"/>
            <a:ext cx="3032400" cy="20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9" name="Google Shape;89;p16"/>
          <p:cNvSpPr txBox="1"/>
          <p:nvPr/>
        </p:nvSpPr>
        <p:spPr>
          <a:xfrm>
            <a:off x="2113275" y="2708650"/>
            <a:ext cx="226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my.server.net/product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650025" y="3062650"/>
            <a:ext cx="51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GET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379775" y="3492550"/>
            <a:ext cx="621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DATA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575" y="2509263"/>
            <a:ext cx="1840234" cy="17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9024" y="2318575"/>
            <a:ext cx="1263750" cy="21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0700" y="2338262"/>
            <a:ext cx="1200400" cy="1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1813" y="2571761"/>
            <a:ext cx="1263750" cy="12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-197825" y="57709"/>
            <a:ext cx="2382300" cy="50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DD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-834800" y="62800"/>
            <a:ext cx="28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2784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middlewares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43600" y="1090800"/>
            <a:ext cx="596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Middleware is a function that can be called before executing the route handler.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388" y="1737300"/>
            <a:ext cx="6773224" cy="27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-197825" y="57709"/>
            <a:ext cx="2382300" cy="50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DD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-834800" y="62800"/>
            <a:ext cx="28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2784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middlewares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43600" y="1090800"/>
            <a:ext cx="596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There are two types of middlewares: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1399200" y="1717688"/>
            <a:ext cx="596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Application-level middleware: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 used to perform actions that are common to all routes or specific subsets of routes.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1399200" y="2775700"/>
            <a:ext cx="5961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Route-level middleware:</a:t>
            </a: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 used to perform actions that are specific to a particular route.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-197825" y="57709"/>
            <a:ext cx="2382300" cy="50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DD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-814100" y="62800"/>
            <a:ext cx="28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2784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middlewares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22850" y="956250"/>
            <a:ext cx="596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Here’s some w</a:t>
            </a: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ell known middlewares: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881725" y="1535125"/>
            <a:ext cx="59610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Cors:</a:t>
            </a: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enable cross-origin resource sharing in your app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Morgan:</a:t>
            </a: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log HTTP requests and responses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Body-Parser:</a:t>
            </a: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parse the request body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Cookie-parser:</a:t>
            </a: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parse cookies in </a:t>
            </a: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incoming requests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Express-session:</a:t>
            </a: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manage user sessions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Express-rate-limit:</a:t>
            </a: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limit the rate of incoming requests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-197825" y="57709"/>
            <a:ext cx="2382300" cy="50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DD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-834725" y="85900"/>
            <a:ext cx="3019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2784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SSR in ExpressJS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861050" y="956250"/>
            <a:ext cx="5961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SSR (Server Side Rendring) </a:t>
            </a: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means rendering a web page on the server and sending the fully rendered HTML to the client.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861050" y="2025025"/>
            <a:ext cx="596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view engine</a:t>
            </a: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is a software component that enables the server to render dynamic views that are sent to the client.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861050" y="2863100"/>
            <a:ext cx="5961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View engines</a:t>
            </a: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typically use a template system that allows developers to create a template that defines the layout and structure of the view, and placeholders that will be replaced with dynamic content at runtime.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-197825" y="57709"/>
            <a:ext cx="2382300" cy="50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DD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145375" y="85900"/>
            <a:ext cx="169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2784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EJS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1088725" y="945900"/>
            <a:ext cx="596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EJS (Embedded JavaScript) </a:t>
            </a: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 a popular template engine for Node.js and browser-based JavaScript applications. 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087" y="801025"/>
            <a:ext cx="3819825" cy="37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