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81" r:id="rId12"/>
    <p:sldId id="266" r:id="rId13"/>
    <p:sldId id="267" r:id="rId14"/>
    <p:sldId id="283" r:id="rId15"/>
    <p:sldId id="268" r:id="rId16"/>
    <p:sldId id="269" r:id="rId17"/>
    <p:sldId id="270" r:id="rId18"/>
    <p:sldId id="271" r:id="rId19"/>
    <p:sldId id="279" r:id="rId20"/>
    <p:sldId id="280" r:id="rId21"/>
    <p:sldId id="272" r:id="rId22"/>
    <p:sldId id="273" r:id="rId23"/>
    <p:sldId id="274" r:id="rId24"/>
    <p:sldId id="277" r:id="rId25"/>
    <p:sldId id="275" r:id="rId26"/>
    <p:sldId id="276" r:id="rId27"/>
    <p:sldId id="278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AF2DF-CC20-244B-8904-3AFF285AEE42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8FFDA-0093-6B45-B399-B7535EB961E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59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8FFDA-0093-6B45-B399-B7535EB961E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28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C788-7625-E44D-B743-2D121E3FD5D9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B0B2-2DEC-DA46-B414-AEA15BA2540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33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C788-7625-E44D-B743-2D121E3FD5D9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B0B2-2DEC-DA46-B414-AEA15BA2540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45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C788-7625-E44D-B743-2D121E3FD5D9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B0B2-2DEC-DA46-B414-AEA15BA2540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98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C788-7625-E44D-B743-2D121E3FD5D9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B0B2-2DEC-DA46-B414-AEA15BA2540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8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C788-7625-E44D-B743-2D121E3FD5D9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B0B2-2DEC-DA46-B414-AEA15BA2540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32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C788-7625-E44D-B743-2D121E3FD5D9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B0B2-2DEC-DA46-B414-AEA15BA2540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03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C788-7625-E44D-B743-2D121E3FD5D9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B0B2-2DEC-DA46-B414-AEA15BA2540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8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C788-7625-E44D-B743-2D121E3FD5D9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B0B2-2DEC-DA46-B414-AEA15BA2540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31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C788-7625-E44D-B743-2D121E3FD5D9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B0B2-2DEC-DA46-B414-AEA15BA2540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79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C788-7625-E44D-B743-2D121E3FD5D9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B0B2-2DEC-DA46-B414-AEA15BA2540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4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C788-7625-E44D-B743-2D121E3FD5D9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B0B2-2DEC-DA46-B414-AEA15BA2540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23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DC788-7625-E44D-B743-2D121E3FD5D9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CB0B2-2DEC-DA46-B414-AEA15BA2540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671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nkedin.com/in/igor-s-costa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670" y="1005840"/>
            <a:ext cx="8456990" cy="44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4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CASOS SENSACIONAIS </a:t>
            </a:r>
            <a:r>
              <a:rPr lang="pt-BR" dirty="0" smtClean="0"/>
              <a:t>DE USO DE CIENCIA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Esc</a:t>
            </a:r>
            <a:r>
              <a:rPr lang="en-US" dirty="0" err="1" smtClean="0"/>
              <a:t>â</a:t>
            </a:r>
            <a:r>
              <a:rPr lang="pt-BR" dirty="0" err="1" smtClean="0"/>
              <a:t>ndalo</a:t>
            </a:r>
            <a:r>
              <a:rPr lang="pt-BR" dirty="0" smtClean="0"/>
              <a:t> Cambridge </a:t>
            </a:r>
            <a:r>
              <a:rPr lang="pt-BR" dirty="0" err="1" smtClean="0"/>
              <a:t>Analytica</a:t>
            </a:r>
            <a:endParaRPr lang="pt-BR" dirty="0" smtClean="0"/>
          </a:p>
          <a:p>
            <a:r>
              <a:rPr lang="pt-BR" dirty="0" err="1" smtClean="0"/>
              <a:t>Influ</a:t>
            </a:r>
            <a:r>
              <a:rPr lang="en-US" dirty="0" err="1" smtClean="0"/>
              <a:t>ência</a:t>
            </a:r>
            <a:r>
              <a:rPr lang="en-US" dirty="0" smtClean="0"/>
              <a:t> </a:t>
            </a:r>
            <a:r>
              <a:rPr lang="en-US" dirty="0" err="1" smtClean="0"/>
              <a:t>russa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eleições</a:t>
            </a:r>
            <a:r>
              <a:rPr lang="en-US" dirty="0" smtClean="0"/>
              <a:t> </a:t>
            </a:r>
            <a:r>
              <a:rPr lang="en-US" dirty="0" err="1" smtClean="0"/>
              <a:t>americanas</a:t>
            </a:r>
            <a:endParaRPr lang="en-US" dirty="0" smtClean="0"/>
          </a:p>
          <a:p>
            <a:r>
              <a:rPr lang="pt-BR" dirty="0" smtClean="0"/>
              <a:t>Caso loja Target</a:t>
            </a:r>
          </a:p>
          <a:p>
            <a:r>
              <a:rPr lang="pt-BR" dirty="0" smtClean="0"/>
              <a:t>Google Duplex </a:t>
            </a:r>
          </a:p>
          <a:p>
            <a:r>
              <a:rPr lang="pt-BR" dirty="0" smtClean="0"/>
              <a:t>Muitos outros que gostaria de conversar sobre, mas agora </a:t>
            </a:r>
            <a:r>
              <a:rPr lang="pt-BR" dirty="0" err="1" smtClean="0"/>
              <a:t>n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rola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causa</a:t>
            </a:r>
            <a:r>
              <a:rPr lang="en-US" dirty="0" smtClean="0"/>
              <a:t> do tempo</a:t>
            </a:r>
            <a:r>
              <a:rPr lang="mr-IN" dirty="0" smtClean="0"/>
              <a:t>…</a:t>
            </a:r>
            <a:r>
              <a:rPr lang="en-US" dirty="0" smtClean="0"/>
              <a:t> =(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416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53" y="564776"/>
            <a:ext cx="5639081" cy="5639081"/>
          </a:xfrm>
        </p:spPr>
      </p:pic>
    </p:spTree>
    <p:extLst>
      <p:ext uri="{BB962C8B-B14F-4D97-AF65-F5344CB8AC3E}">
        <p14:creationId xmlns:p14="http://schemas.microsoft.com/office/powerpoint/2010/main" val="183389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COMO COME</a:t>
            </a:r>
            <a:r>
              <a:rPr lang="en-US" dirty="0" smtClean="0"/>
              <a:t>ÇAR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1869141"/>
            <a:ext cx="8509000" cy="4195903"/>
          </a:xfrm>
        </p:spPr>
      </p:pic>
    </p:spTree>
    <p:extLst>
      <p:ext uri="{BB962C8B-B14F-4D97-AF65-F5344CB8AC3E}">
        <p14:creationId xmlns:p14="http://schemas.microsoft.com/office/powerpoint/2010/main" val="57478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ALGEBRA LINEAR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0" y="2083594"/>
            <a:ext cx="4241800" cy="3835400"/>
          </a:xfrm>
        </p:spPr>
      </p:pic>
    </p:spTree>
    <p:extLst>
      <p:ext uri="{BB962C8B-B14F-4D97-AF65-F5344CB8AC3E}">
        <p14:creationId xmlns:p14="http://schemas.microsoft.com/office/powerpoint/2010/main" val="1398842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Banco de Dados SQL e </a:t>
            </a:r>
            <a:r>
              <a:rPr lang="pt-BR" dirty="0" err="1" smtClean="0"/>
              <a:t>NoSQL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288" y="1690688"/>
            <a:ext cx="4249230" cy="4486275"/>
          </a:xfrm>
        </p:spPr>
      </p:pic>
    </p:spTree>
    <p:extLst>
      <p:ext uri="{BB962C8B-B14F-4D97-AF65-F5344CB8AC3E}">
        <p14:creationId xmlns:p14="http://schemas.microsoft.com/office/powerpoint/2010/main" val="855127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ESTAT</a:t>
            </a:r>
            <a:r>
              <a:rPr lang="en-US" dirty="0" smtClean="0"/>
              <a:t>ÍSTICA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390" y="1825625"/>
            <a:ext cx="7683219" cy="4351338"/>
          </a:xfrm>
        </p:spPr>
      </p:pic>
    </p:spTree>
    <p:extLst>
      <p:ext uri="{BB962C8B-B14F-4D97-AF65-F5344CB8AC3E}">
        <p14:creationId xmlns:p14="http://schemas.microsoft.com/office/powerpoint/2010/main" val="2125229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INTELIG</a:t>
            </a:r>
            <a:r>
              <a:rPr lang="en-US" dirty="0" smtClean="0"/>
              <a:t>ÊNCIA ARTIFICIAL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30273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APRENDIZADO DE M</a:t>
            </a:r>
            <a:r>
              <a:rPr lang="en-US" dirty="0" smtClean="0"/>
              <a:t>ÁQUINA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67" y="1825625"/>
            <a:ext cx="4990066" cy="4351338"/>
          </a:xfrm>
        </p:spPr>
      </p:pic>
    </p:spTree>
    <p:extLst>
      <p:ext uri="{BB962C8B-B14F-4D97-AF65-F5344CB8AC3E}">
        <p14:creationId xmlns:p14="http://schemas.microsoft.com/office/powerpoint/2010/main" val="140552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3952"/>
            <a:ext cx="10201835" cy="41148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DEEP LEARNING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356644"/>
            <a:ext cx="8763000" cy="3289300"/>
          </a:xfrm>
        </p:spPr>
      </p:pic>
    </p:spTree>
    <p:extLst>
      <p:ext uri="{BB962C8B-B14F-4D97-AF65-F5344CB8AC3E}">
        <p14:creationId xmlns:p14="http://schemas.microsoft.com/office/powerpoint/2010/main" val="289447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ONDE APRENDER?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Google Crash </a:t>
            </a:r>
            <a:r>
              <a:rPr lang="pt-BR" dirty="0" err="1" smtClean="0"/>
              <a:t>Course</a:t>
            </a:r>
            <a:endParaRPr lang="pt-BR" dirty="0" smtClean="0"/>
          </a:p>
          <a:p>
            <a:r>
              <a:rPr lang="pt-BR" dirty="0" err="1" smtClean="0"/>
              <a:t>Machine</a:t>
            </a:r>
            <a:r>
              <a:rPr lang="pt-BR" dirty="0" smtClean="0"/>
              <a:t> Learning </a:t>
            </a:r>
            <a:r>
              <a:rPr lang="mr-IN" dirty="0" smtClean="0"/>
              <a:t>–</a:t>
            </a:r>
            <a:r>
              <a:rPr lang="pt-BR" dirty="0" smtClean="0"/>
              <a:t> Andrew NG</a:t>
            </a:r>
          </a:p>
          <a:p>
            <a:r>
              <a:rPr lang="pt-BR" dirty="0" err="1" smtClean="0"/>
              <a:t>Algebra</a:t>
            </a:r>
            <a:r>
              <a:rPr lang="pt-BR" dirty="0" smtClean="0"/>
              <a:t> Linear </a:t>
            </a:r>
            <a:r>
              <a:rPr lang="mr-IN" dirty="0" smtClean="0"/>
              <a:t>–</a:t>
            </a:r>
            <a:r>
              <a:rPr lang="pt-BR" dirty="0" smtClean="0"/>
              <a:t> Professor Gilbert </a:t>
            </a:r>
            <a:r>
              <a:rPr lang="pt-BR" dirty="0" err="1" smtClean="0"/>
              <a:t>Strang</a:t>
            </a:r>
            <a:r>
              <a:rPr lang="pt-BR" dirty="0" smtClean="0"/>
              <a:t> (MIT)</a:t>
            </a:r>
          </a:p>
          <a:p>
            <a:r>
              <a:rPr lang="pt-BR" dirty="0" err="1" smtClean="0"/>
              <a:t>An</a:t>
            </a:r>
            <a:r>
              <a:rPr lang="pt-BR" dirty="0" smtClean="0"/>
              <a:t> </a:t>
            </a:r>
            <a:r>
              <a:rPr lang="pt-BR" dirty="0" err="1" smtClean="0"/>
              <a:t>Introduction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Statistical</a:t>
            </a:r>
            <a:r>
              <a:rPr lang="pt-BR" dirty="0" smtClean="0"/>
              <a:t> Learning (</a:t>
            </a:r>
            <a:r>
              <a:rPr lang="pt-BR" dirty="0" err="1" smtClean="0"/>
              <a:t>Gareth</a:t>
            </a:r>
            <a:r>
              <a:rPr lang="pt-BR" dirty="0" smtClean="0"/>
              <a:t> James, et al.)</a:t>
            </a:r>
          </a:p>
          <a:p>
            <a:r>
              <a:rPr lang="pt-BR" dirty="0" smtClean="0"/>
              <a:t>Qualquer curso ai de SQL, e o livro de modelagem de dados do professor Carlos Alberto </a:t>
            </a:r>
            <a:r>
              <a:rPr lang="pt-BR" dirty="0" err="1" smtClean="0"/>
              <a:t>Heuser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257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7177" y="2543549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IGOR COSTA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015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ONDE PRATICAR?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090" y="2568388"/>
            <a:ext cx="6765869" cy="2597944"/>
          </a:xfrm>
        </p:spPr>
      </p:pic>
    </p:spTree>
    <p:extLst>
      <p:ext uri="{BB962C8B-B14F-4D97-AF65-F5344CB8AC3E}">
        <p14:creationId xmlns:p14="http://schemas.microsoft.com/office/powerpoint/2010/main" val="1292166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FERRAMENTAS BACANAS A BE</a:t>
            </a:r>
            <a:r>
              <a:rPr lang="en-US" dirty="0" smtClean="0"/>
              <a:t>ÇA PRA DATA SCIENCE =)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(</a:t>
            </a:r>
            <a:r>
              <a:rPr lang="en-US" dirty="0" smtClean="0"/>
              <a:t>ÓBVIO)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 Learn</a:t>
            </a:r>
          </a:p>
          <a:p>
            <a:r>
              <a:rPr lang="en-US" dirty="0" smtClean="0"/>
              <a:t>Pandas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Matplotlib</a:t>
            </a:r>
            <a:r>
              <a:rPr lang="en-US" dirty="0" smtClean="0"/>
              <a:t> e </a:t>
            </a:r>
            <a:r>
              <a:rPr lang="en-US" dirty="0" err="1" smtClean="0"/>
              <a:t>Seaborn</a:t>
            </a:r>
            <a:r>
              <a:rPr lang="en-US" dirty="0" smtClean="0"/>
              <a:t> </a:t>
            </a:r>
          </a:p>
          <a:p>
            <a:r>
              <a:rPr lang="en-US" dirty="0" smtClean="0"/>
              <a:t>R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legalzinho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endParaRPr lang="en-US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43350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0247" y="2570442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RUFEM OS TAMBORES......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300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1976717"/>
            <a:ext cx="87122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49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YELLOW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Projeto em fase inicial</a:t>
            </a:r>
            <a:r>
              <a:rPr lang="en-US" dirty="0" smtClean="0"/>
              <a:t> para a </a:t>
            </a:r>
            <a:r>
              <a:rPr lang="en-US" dirty="0" err="1" smtClean="0"/>
              <a:t>prevenção</a:t>
            </a:r>
            <a:r>
              <a:rPr lang="en-US" dirty="0" smtClean="0"/>
              <a:t> do </a:t>
            </a:r>
            <a:r>
              <a:rPr lang="en-US" dirty="0" err="1" smtClean="0"/>
              <a:t>suícidio</a:t>
            </a:r>
            <a:endParaRPr lang="en-US" dirty="0" smtClean="0"/>
          </a:p>
          <a:p>
            <a:r>
              <a:rPr lang="en-US" dirty="0" err="1" smtClean="0"/>
              <a:t>Utilizando</a:t>
            </a:r>
            <a:r>
              <a:rPr lang="en-US" dirty="0" smtClean="0"/>
              <a:t> Data Science</a:t>
            </a:r>
          </a:p>
          <a:p>
            <a:r>
              <a:rPr lang="en-US" dirty="0" err="1" smtClean="0"/>
              <a:t>Precisamos</a:t>
            </a:r>
            <a:r>
              <a:rPr lang="en-US" dirty="0" smtClean="0"/>
              <a:t> de </a:t>
            </a:r>
            <a:r>
              <a:rPr lang="en-US" dirty="0" err="1" smtClean="0"/>
              <a:t>voluntários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4900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É</a:t>
            </a:r>
            <a:r>
              <a:rPr lang="pt-BR" dirty="0" smtClean="0"/>
              <a:t> ISSO AI...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Alguma pergunta, </a:t>
            </a:r>
            <a:r>
              <a:rPr lang="pt-BR" dirty="0" err="1" smtClean="0"/>
              <a:t>sugest</a:t>
            </a:r>
            <a:r>
              <a:rPr lang="en-US" dirty="0" err="1" smtClean="0"/>
              <a:t>ão</a:t>
            </a:r>
            <a:r>
              <a:rPr lang="en-US" dirty="0" smtClean="0"/>
              <a:t>, </a:t>
            </a:r>
            <a:r>
              <a:rPr lang="en-US" dirty="0" err="1" smtClean="0"/>
              <a:t>dúvida</a:t>
            </a:r>
            <a:r>
              <a:rPr lang="en-US" dirty="0" smtClean="0"/>
              <a:t>, </a:t>
            </a:r>
            <a:r>
              <a:rPr lang="en-US" dirty="0" err="1" smtClean="0"/>
              <a:t>comentário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convites</a:t>
            </a:r>
            <a:r>
              <a:rPr lang="en-US" dirty="0" smtClean="0"/>
              <a:t> </a:t>
            </a:r>
            <a:r>
              <a:rPr lang="en-US" dirty="0" err="1" smtClean="0"/>
              <a:t>pra</a:t>
            </a:r>
            <a:r>
              <a:rPr lang="en-US" dirty="0" smtClean="0"/>
              <a:t> </a:t>
            </a:r>
            <a:r>
              <a:rPr lang="en-US" dirty="0" err="1" smtClean="0"/>
              <a:t>cerveja</a:t>
            </a:r>
            <a:r>
              <a:rPr lang="en-US" dirty="0" smtClean="0"/>
              <a:t>?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4439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BORA TROCAR UMA ID</a:t>
            </a:r>
            <a:r>
              <a:rPr lang="en-US" dirty="0" smtClean="0"/>
              <a:t>ÉIA E FAZER UNS CÓDIGOS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Github</a:t>
            </a:r>
            <a:r>
              <a:rPr lang="pt-BR" dirty="0" smtClean="0"/>
              <a:t>: </a:t>
            </a:r>
            <a:r>
              <a:rPr lang="pt-BR" dirty="0" err="1" smtClean="0"/>
              <a:t>igorscosta</a:t>
            </a:r>
            <a:endParaRPr lang="pt-BR" dirty="0" smtClean="0"/>
          </a:p>
          <a:p>
            <a:r>
              <a:rPr lang="pt-BR" dirty="0" err="1" smtClean="0"/>
              <a:t>Twitter</a:t>
            </a:r>
            <a:r>
              <a:rPr lang="pt-BR" dirty="0" smtClean="0"/>
              <a:t>: @</a:t>
            </a:r>
            <a:r>
              <a:rPr lang="pt-BR" dirty="0" err="1" smtClean="0"/>
              <a:t>igor_scosta</a:t>
            </a:r>
            <a:endParaRPr lang="pt-BR" dirty="0" smtClean="0"/>
          </a:p>
          <a:p>
            <a:r>
              <a:rPr lang="pt-BR" dirty="0" err="1" smtClean="0"/>
              <a:t>LinkedIn</a:t>
            </a:r>
            <a:r>
              <a:rPr lang="pt-BR" dirty="0" smtClean="0"/>
              <a:t>: </a:t>
            </a:r>
            <a:r>
              <a:rPr lang="pt-BR" dirty="0">
                <a:hlinkClick r:id="rId2"/>
              </a:rPr>
              <a:t>https://www.linkedin.com/in/igor-s-costa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78958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9905" y="75509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9600" dirty="0" smtClean="0"/>
              <a:t>FLW, VLW !</a:t>
            </a:r>
            <a:endParaRPr lang="pt-BR" sz="9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510" y="2560169"/>
            <a:ext cx="4768389" cy="357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4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4071" y="1413995"/>
            <a:ext cx="10515600" cy="270080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dirty="0" smtClean="0"/>
              <a:t>O QUE </a:t>
            </a:r>
            <a:r>
              <a:rPr lang="en-US" sz="6000" dirty="0" err="1" smtClean="0"/>
              <a:t>É</a:t>
            </a:r>
            <a:r>
              <a:rPr lang="en-US" sz="6000" dirty="0" smtClean="0"/>
              <a:t>?</a:t>
            </a:r>
            <a:br>
              <a:rPr lang="en-US" sz="6000" dirty="0" smtClean="0"/>
            </a:br>
            <a:r>
              <a:rPr lang="en-US" sz="6000" dirty="0" smtClean="0"/>
              <a:t>PRA QUE SERVE?</a:t>
            </a:r>
            <a:br>
              <a:rPr lang="en-US" sz="6000" dirty="0" smtClean="0"/>
            </a:br>
            <a:r>
              <a:rPr lang="en-US" sz="6000" dirty="0" smtClean="0"/>
              <a:t>COMO COMEÇAR?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endParaRPr lang="pt-BR" sz="6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77" y="3239672"/>
            <a:ext cx="4828988" cy="320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9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SENTA QUE L</a:t>
            </a:r>
            <a:r>
              <a:rPr lang="en-US" dirty="0" err="1" smtClean="0"/>
              <a:t>Á</a:t>
            </a:r>
            <a:r>
              <a:rPr lang="en-US" dirty="0" smtClean="0"/>
              <a:t> VEM HISTÓRIA</a:t>
            </a:r>
            <a:r>
              <a:rPr lang="mr-IN" dirty="0" smtClean="0"/>
              <a:t>…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Barateamento dos computadores e dispositivos geradores de dados</a:t>
            </a:r>
          </a:p>
          <a:p>
            <a:r>
              <a:rPr lang="pt-BR" dirty="0" smtClean="0"/>
              <a:t>Aumento da capacidade de armazenamento de dados</a:t>
            </a:r>
          </a:p>
          <a:p>
            <a:r>
              <a:rPr lang="pt-BR" dirty="0" smtClean="0"/>
              <a:t>Desenvolvimento de novas tecnologias </a:t>
            </a:r>
          </a:p>
        </p:txBody>
      </p:sp>
    </p:spTree>
    <p:extLst>
      <p:ext uri="{BB962C8B-B14F-4D97-AF65-F5344CB8AC3E}">
        <p14:creationId xmlns:p14="http://schemas.microsoft.com/office/powerpoint/2010/main" val="95224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BOOOOOOOOOOOOOOOOOOOOM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306" y="1913403"/>
            <a:ext cx="7158318" cy="447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0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MUITOS DADOS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690688"/>
            <a:ext cx="57150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8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MONEY </a:t>
            </a:r>
            <a:r>
              <a:rPr lang="mr-IN" dirty="0" smtClean="0"/>
              <a:t>–</a:t>
            </a:r>
            <a:r>
              <a:rPr lang="pt-BR" dirty="0" smtClean="0"/>
              <a:t> GRANA </a:t>
            </a:r>
            <a:r>
              <a:rPr lang="mr-IN" dirty="0" smtClean="0"/>
              <a:t>–</a:t>
            </a:r>
            <a:r>
              <a:rPr lang="pt-BR" dirty="0" smtClean="0"/>
              <a:t> DINHEIRO </a:t>
            </a:r>
            <a:r>
              <a:rPr lang="mr-IN" dirty="0" smtClean="0"/>
              <a:t>–</a:t>
            </a:r>
            <a:r>
              <a:rPr lang="pt-BR" dirty="0" smtClean="0"/>
              <a:t> BUFUNFA</a:t>
            </a:r>
            <a:r>
              <a:rPr lang="en-US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8904"/>
          </a:xfrm>
        </p:spPr>
        <p:txBody>
          <a:bodyPr/>
          <a:lstStyle/>
          <a:p>
            <a:r>
              <a:rPr lang="pt-BR" dirty="0" smtClean="0"/>
              <a:t>Os dados se tornaram uma </a:t>
            </a:r>
            <a:r>
              <a:rPr lang="pt-BR" dirty="0" err="1" smtClean="0"/>
              <a:t>ind</a:t>
            </a:r>
            <a:r>
              <a:rPr lang="en-US" dirty="0" err="1" smtClean="0"/>
              <a:t>ústria</a:t>
            </a:r>
            <a:r>
              <a:rPr lang="en-US" dirty="0" smtClean="0"/>
              <a:t> </a:t>
            </a:r>
          </a:p>
          <a:p>
            <a:r>
              <a:rPr lang="en-US" dirty="0" smtClean="0"/>
              <a:t>Vender dados de </a:t>
            </a:r>
            <a:r>
              <a:rPr lang="en-US" dirty="0" err="1" smtClean="0"/>
              <a:t>pessoas</a:t>
            </a:r>
            <a:r>
              <a:rPr lang="en-US" dirty="0" smtClean="0"/>
              <a:t> se </a:t>
            </a:r>
            <a:r>
              <a:rPr lang="en-US" dirty="0" err="1" smtClean="0"/>
              <a:t>tornou</a:t>
            </a:r>
            <a:r>
              <a:rPr lang="en-US" dirty="0" smtClean="0"/>
              <a:t> um </a:t>
            </a:r>
            <a:r>
              <a:rPr lang="en-US" dirty="0" err="1" smtClean="0"/>
              <a:t>negócio</a:t>
            </a:r>
            <a:r>
              <a:rPr lang="en-US" dirty="0" smtClean="0"/>
              <a:t> </a:t>
            </a:r>
            <a:r>
              <a:rPr lang="en-US" dirty="0" err="1" smtClean="0"/>
              <a:t>altamente</a:t>
            </a:r>
            <a:r>
              <a:rPr lang="en-US" dirty="0" smtClean="0"/>
              <a:t> </a:t>
            </a:r>
            <a:r>
              <a:rPr lang="en-US" dirty="0" err="1" smtClean="0"/>
              <a:t>lucrativo</a:t>
            </a:r>
            <a:r>
              <a:rPr lang="en-US" dirty="0" smtClean="0"/>
              <a:t>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258" y="3247465"/>
            <a:ext cx="4814047" cy="361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QUE </a:t>
            </a:r>
            <a:r>
              <a:rPr lang="en-US" dirty="0" err="1" smtClean="0"/>
              <a:t>É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Extra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conhecimento</a:t>
            </a:r>
            <a:r>
              <a:rPr lang="en-US" dirty="0" smtClean="0"/>
              <a:t> dos dados</a:t>
            </a:r>
          </a:p>
          <a:p>
            <a:r>
              <a:rPr lang="en-US" dirty="0" smtClean="0"/>
              <a:t>Area </a:t>
            </a:r>
            <a:r>
              <a:rPr lang="en-US" dirty="0" err="1" smtClean="0"/>
              <a:t>interdisciplinar</a:t>
            </a:r>
            <a:r>
              <a:rPr lang="en-US" dirty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engloba</a:t>
            </a:r>
            <a:r>
              <a:rPr lang="en-US" dirty="0" smtClean="0"/>
              <a:t>, </a:t>
            </a:r>
            <a:r>
              <a:rPr lang="en-US" dirty="0" err="1" smtClean="0"/>
              <a:t>inteligência</a:t>
            </a:r>
            <a:r>
              <a:rPr lang="en-US" dirty="0" smtClean="0"/>
              <a:t> artificial, </a:t>
            </a:r>
            <a:r>
              <a:rPr lang="en-US" dirty="0" err="1" smtClean="0"/>
              <a:t>engenharia</a:t>
            </a:r>
            <a:r>
              <a:rPr lang="en-US" dirty="0" smtClean="0"/>
              <a:t> de software, </a:t>
            </a:r>
            <a:r>
              <a:rPr lang="en-US" dirty="0" err="1" smtClean="0"/>
              <a:t>matemática</a:t>
            </a:r>
            <a:r>
              <a:rPr lang="en-US" dirty="0" smtClean="0"/>
              <a:t>, </a:t>
            </a:r>
            <a:r>
              <a:rPr lang="en-US" dirty="0" err="1" smtClean="0"/>
              <a:t>estatística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domínio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Criação</a:t>
            </a:r>
            <a:r>
              <a:rPr lang="en-US" dirty="0" smtClean="0"/>
              <a:t> de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inteligentes</a:t>
            </a:r>
            <a:r>
              <a:rPr lang="en-US" dirty="0" smtClean="0"/>
              <a:t> para </a:t>
            </a:r>
            <a:r>
              <a:rPr lang="en-US" dirty="0" err="1" smtClean="0"/>
              <a:t>extração</a:t>
            </a:r>
            <a:r>
              <a:rPr lang="en-US" dirty="0" smtClean="0"/>
              <a:t> </a:t>
            </a:r>
            <a:r>
              <a:rPr lang="en-US" dirty="0" err="1" smtClean="0"/>
              <a:t>automática</a:t>
            </a:r>
            <a:r>
              <a:rPr lang="en-US" dirty="0" smtClean="0"/>
              <a:t> de </a:t>
            </a:r>
            <a:r>
              <a:rPr lang="en-US" dirty="0" err="1" smtClean="0"/>
              <a:t>conhecimento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 </a:t>
            </a:r>
            <a:r>
              <a:rPr lang="en-US" dirty="0" err="1" smtClean="0"/>
              <a:t>grandes</a:t>
            </a:r>
            <a:r>
              <a:rPr lang="en-US" dirty="0" smtClean="0"/>
              <a:t> volumes de dados.</a:t>
            </a:r>
          </a:p>
          <a:p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ciencia</a:t>
            </a:r>
            <a:r>
              <a:rPr lang="en-US" dirty="0" smtClean="0"/>
              <a:t> de </a:t>
            </a:r>
            <a:r>
              <a:rPr lang="en-US" dirty="0" err="1" smtClean="0"/>
              <a:t>fato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Máquina</a:t>
            </a:r>
            <a:r>
              <a:rPr lang="en-US" dirty="0" smtClean="0"/>
              <a:t> de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dinheiro</a:t>
            </a:r>
            <a:endParaRPr lang="en-US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3804024"/>
            <a:ext cx="30099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PARA QUE SERVE?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Gerar insights através de modelos de dados que podem realizar predições, análises, automações, etc... diminuindo ou abdicando a dependência do fator humano. </a:t>
            </a:r>
            <a:endParaRPr lang="pt-BR" dirty="0" smtClean="0"/>
          </a:p>
          <a:p>
            <a:r>
              <a:rPr lang="pt-BR" dirty="0" smtClean="0"/>
              <a:t>Criar</a:t>
            </a:r>
            <a:r>
              <a:rPr lang="en-US" dirty="0" smtClean="0"/>
              <a:t>, </a:t>
            </a:r>
            <a:r>
              <a:rPr lang="en-US" dirty="0" err="1" smtClean="0"/>
              <a:t>carros</a:t>
            </a:r>
            <a:r>
              <a:rPr lang="en-US" dirty="0"/>
              <a:t>,</a:t>
            </a:r>
            <a:r>
              <a:rPr lang="en-US" dirty="0" smtClean="0"/>
              <a:t> casas e </a:t>
            </a:r>
            <a:r>
              <a:rPr lang="en-US" dirty="0" err="1" smtClean="0"/>
              <a:t>cidades</a:t>
            </a:r>
            <a:r>
              <a:rPr lang="en-US" dirty="0" smtClean="0"/>
              <a:t> </a:t>
            </a:r>
            <a:r>
              <a:rPr lang="en-US" dirty="0" err="1" smtClean="0"/>
              <a:t>inteligentes</a:t>
            </a:r>
            <a:r>
              <a:rPr lang="en-US" dirty="0" smtClean="0"/>
              <a:t>, </a:t>
            </a:r>
            <a:r>
              <a:rPr lang="en-US" dirty="0" err="1" smtClean="0"/>
              <a:t>auxiliar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áreas</a:t>
            </a:r>
            <a:r>
              <a:rPr lang="en-US" dirty="0" smtClean="0"/>
              <a:t> da </a:t>
            </a:r>
            <a:r>
              <a:rPr lang="en-US" dirty="0" err="1" smtClean="0"/>
              <a:t>ciência</a:t>
            </a:r>
            <a:r>
              <a:rPr lang="en-US" dirty="0"/>
              <a:t> </a:t>
            </a:r>
            <a:r>
              <a:rPr lang="en-US" dirty="0" smtClean="0"/>
              <a:t>e da </a:t>
            </a:r>
            <a:r>
              <a:rPr lang="en-US" dirty="0" err="1" smtClean="0"/>
              <a:t>industria</a:t>
            </a:r>
            <a:r>
              <a:rPr lang="en-US" dirty="0" smtClean="0"/>
              <a:t>, entre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paradas</a:t>
            </a:r>
            <a:r>
              <a:rPr lang="en-US" dirty="0" smtClean="0"/>
              <a:t> </a:t>
            </a:r>
            <a:r>
              <a:rPr lang="en-US" dirty="0" err="1" smtClean="0"/>
              <a:t>iradas</a:t>
            </a:r>
            <a:r>
              <a:rPr lang="en-US" dirty="0" smtClean="0"/>
              <a:t>.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37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1567</TotalTime>
  <Words>378</Words>
  <Application>Microsoft Macintosh PowerPoint</Application>
  <PresentationFormat>Widescreen</PresentationFormat>
  <Paragraphs>60</Paragraphs>
  <Slides>27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Mangal</vt:lpstr>
      <vt:lpstr>Office Theme</vt:lpstr>
      <vt:lpstr>Apresentação do PowerPoint</vt:lpstr>
      <vt:lpstr>IGOR COSTA</vt:lpstr>
      <vt:lpstr>O QUE É? PRA QUE SERVE? COMO COMEÇAR?  </vt:lpstr>
      <vt:lpstr>SENTA QUE LÁ VEM HISTÓRIA…</vt:lpstr>
      <vt:lpstr>BOOOOOOOOOOOOOOOOOOOOM</vt:lpstr>
      <vt:lpstr>MUITOS DADOS</vt:lpstr>
      <vt:lpstr>MONEY – GRANA – DINHEIRO – BUFUNFA </vt:lpstr>
      <vt:lpstr>O QUE É?</vt:lpstr>
      <vt:lpstr>PARA QUE SERVE?</vt:lpstr>
      <vt:lpstr>CASOS SENSACIONAIS DE USO DE CIENCIA DE DADOS</vt:lpstr>
      <vt:lpstr>Apresentação do PowerPoint</vt:lpstr>
      <vt:lpstr>COMO COMEÇAR</vt:lpstr>
      <vt:lpstr>ALGEBRA LINEAR</vt:lpstr>
      <vt:lpstr>Banco de Dados SQL e NoSQL</vt:lpstr>
      <vt:lpstr>ESTATÍSTICA</vt:lpstr>
      <vt:lpstr>INTELIGÊNCIA ARTIFICIAL</vt:lpstr>
      <vt:lpstr>APRENDIZADO DE MÁQUINA</vt:lpstr>
      <vt:lpstr>DEEP LEARNING</vt:lpstr>
      <vt:lpstr>ONDE APRENDER?</vt:lpstr>
      <vt:lpstr>ONDE PRATICAR?</vt:lpstr>
      <vt:lpstr>FERRAMENTAS BACANAS A BEÇA PRA DATA SCIENCE =)</vt:lpstr>
      <vt:lpstr>RUFEM OS TAMBORES......</vt:lpstr>
      <vt:lpstr>Apresentação do PowerPoint</vt:lpstr>
      <vt:lpstr>YELLOW</vt:lpstr>
      <vt:lpstr>É ISSO AI...</vt:lpstr>
      <vt:lpstr>BORA TROCAR UMA IDÉIA E FAZER UNS CÓDIGOS</vt:lpstr>
      <vt:lpstr>FLW, VLW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Microsoft Office</dc:creator>
  <cp:lastModifiedBy>Usuário do Microsoft Office</cp:lastModifiedBy>
  <cp:revision>19</cp:revision>
  <dcterms:created xsi:type="dcterms:W3CDTF">2019-01-25T13:56:50Z</dcterms:created>
  <dcterms:modified xsi:type="dcterms:W3CDTF">2019-01-29T12:24:36Z</dcterms:modified>
</cp:coreProperties>
</file>