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swald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d6fe54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d6fe54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c05732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bc05732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a12572e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a12572e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d6fe54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d6fe54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6bc05732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6bc05732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d6fe542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d6fe542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bc05732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bc05732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6bc05732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6bc05732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6bc0573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6bc0573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6bc0573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6bc0573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a12572e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a12572e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a12572e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a12572e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a12572e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a12572e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a12572e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a12572e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bc0573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bc0573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bc0573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bc0573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a12572e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a12572e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ESTILO ARQUITETURAL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bc0573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bc0573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73450" y="1362725"/>
            <a:ext cx="6197100" cy="1407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08850" y="1445525"/>
            <a:ext cx="61263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Devo substituir minha API Rest por GraphQL?</a:t>
            </a:r>
            <a:endParaRPr b="1" sz="3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785050" y="3000500"/>
            <a:ext cx="1885500" cy="5421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817300" y="3061400"/>
            <a:ext cx="18210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Gabriel Sussumu</a:t>
            </a:r>
            <a:endParaRPr b="1"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696150" y="3604375"/>
            <a:ext cx="974400" cy="4812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696150" y="3634825"/>
            <a:ext cx="9744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Braspag</a:t>
            </a:r>
            <a:endParaRPr b="1"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2311588" y="377175"/>
            <a:ext cx="4520700" cy="903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4294967295" type="subTitle"/>
          </p:nvPr>
        </p:nvSpPr>
        <p:spPr>
          <a:xfrm>
            <a:off x="2419713" y="542925"/>
            <a:ext cx="44127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Interface uniforme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749729" y="1635250"/>
            <a:ext cx="24771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4294967295" type="subTitle"/>
          </p:nvPr>
        </p:nvSpPr>
        <p:spPr>
          <a:xfrm>
            <a:off x="749725" y="1635250"/>
            <a:ext cx="24771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Identificação de recursos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4183925" y="1635250"/>
            <a:ext cx="4270500" cy="4053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4294967295" type="subTitle"/>
          </p:nvPr>
        </p:nvSpPr>
        <p:spPr>
          <a:xfrm>
            <a:off x="4183925" y="1635250"/>
            <a:ext cx="42705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https://api.overwatchleague.com/players/4620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52779" y="2395625"/>
            <a:ext cx="24771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4294967295" type="subTitle"/>
          </p:nvPr>
        </p:nvSpPr>
        <p:spPr>
          <a:xfrm>
            <a:off x="752775" y="2395625"/>
            <a:ext cx="24771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Manipulação</a:t>
            </a: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recursos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4907125" y="2395625"/>
            <a:ext cx="2830200" cy="4053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4294967295" type="subTitle"/>
          </p:nvPr>
        </p:nvSpPr>
        <p:spPr>
          <a:xfrm>
            <a:off x="4907075" y="2395625"/>
            <a:ext cx="28302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Uso de URI e dos verbos HTTP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686525" y="3156000"/>
            <a:ext cx="26067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4294967295" type="subTitle"/>
          </p:nvPr>
        </p:nvSpPr>
        <p:spPr>
          <a:xfrm>
            <a:off x="686525" y="3156000"/>
            <a:ext cx="26067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Mensagens auto-descritivas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420575" y="3156000"/>
            <a:ext cx="1803300" cy="4053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4294967295" type="subTitle"/>
          </p:nvPr>
        </p:nvSpPr>
        <p:spPr>
          <a:xfrm>
            <a:off x="5420525" y="3156000"/>
            <a:ext cx="18033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Uso de MIME types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1518725" y="3916375"/>
            <a:ext cx="9423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4294967295" type="subTitle"/>
          </p:nvPr>
        </p:nvSpPr>
        <p:spPr>
          <a:xfrm>
            <a:off x="1518650" y="3916375"/>
            <a:ext cx="9423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HATEOAS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4993975" y="3916375"/>
            <a:ext cx="2656500" cy="4053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4294967295" type="subTitle"/>
          </p:nvPr>
        </p:nvSpPr>
        <p:spPr>
          <a:xfrm>
            <a:off x="5018875" y="3916375"/>
            <a:ext cx="26565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Navegação pelo próprio meio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4294967295" type="subTitle"/>
          </p:nvPr>
        </p:nvSpPr>
        <p:spPr>
          <a:xfrm>
            <a:off x="596750" y="641825"/>
            <a:ext cx="58590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 Mono"/>
              <a:buChar char="-"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E se eu quisesse pegar um refrigerante e um salgado ao mesmo tempo?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 Mono"/>
              <a:buChar char="-"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Ou retornar os jogadores e os mapas do jogo para mostrar na mesma tela?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826925" y="2108925"/>
            <a:ext cx="3399600" cy="5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4294967295" type="subTitle"/>
          </p:nvPr>
        </p:nvSpPr>
        <p:spPr>
          <a:xfrm>
            <a:off x="935050" y="2108925"/>
            <a:ext cx="31941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Underfetching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4572000" y="1398750"/>
            <a:ext cx="4067400" cy="3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{"favorited": false, "contributors": null, "truncated": false, "text": "#CFP Workshop on Noisy User-generated Text at ACL - Beijing 31 July 2015. Papers due: 11 May 2015. http://t.co/rcygyEowqH   #NLProc #WNUT15", "possibly_sensitive": false, "in_reply_to_status_id": null, "user": {"follow_request_sent": null, "profile_use_background_image": true, "default_profile_image": false, "id": 237918251, "verified": false, "profile_image_url_https": "https://pbs.twimg.com/profile_images/527088456967544832/DnclpoZO_normal.jpeg", "profile_sidebar_fill_color": "DDEEF6", "profile_text_color": "333333", "followers_count": 226, "profile_sidebar_border_color": "C0DEED", "id_str": "237918251", "profile_background_color": "C0DEED", "listed_count": 13, "profile_background_image_url_https": "https://abs.twimg.com/images/themes/theme1/bg.png", "utc_offset": null, "statuses_count": 120, "description": "I am a postdoctoral researcher @PennCIS, studying Natural Language Processing and Social Media.", "friends_count": 166, "location": "Philadelphia PA", "profile_link_color": "0084B4", "profile_image_url": "http://pbs.twimg.com/profile_images/527088456967544832/DnclpoZO_normal.jpeg", "following": null, "geo_enabled": true, "profile_background_image_url": "http://abs.twimg.com/images/themes/theme1/bg.png", "name": "Wei Xu", "lang": "en", "profile_background_tile": false, "favourites_count": 88, "screen_name": "cocoweixu", "notifications": null, "url": "http://www.cis.upenn.edu/~xwe/", "created_at": "Thu Jan 13 23:15:12 +0000 2011", "contributors_enabled": false, "time_zone": null, "protected": false, "default_profile": true, "is_translator": false}, "filter_level": "low", "geo": null, "id": 616333141884674048, "favorite_count": 0, "lang": "en", "entities": {"user_mentions": [], "symbols": [], "trends": [], "hashtags": [{"indices": [0, 4], "text": "CFP"}, {"indices": [124, 131], "text": "NLProc"}, {"indices": [132, 139], "text": "WNUT15"}], "urls": [{"url": "http://t.co/rcygyEowqH", "indices": [99, 121], "expanded_url": "http://noisy-text.github.io", "display_url": "noisy-text.github.io"}]}, "in_reply_to_user_id_str": null, "retweeted": false, "coordinates": null, "timestamp_ms": "1435780246598", "source": "&lt;a href=\"http://twitter.com\" rel=\"nofollow\"&gt;Twitter Web Client&lt;/a&gt;", "in_reply_to_status_id_str": null, "in_reply_to_screen_name": null, "id_str": "616333141884674048", "place": null, "retweet_count": 0, "created_at": "Wed Jul 01 19:50:46 +0000 2015", "in_reply_to_user_id": null}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4978900" y="3752925"/>
            <a:ext cx="3399600" cy="5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subTitle"/>
          </p:nvPr>
        </p:nvSpPr>
        <p:spPr>
          <a:xfrm>
            <a:off x="5087025" y="3752925"/>
            <a:ext cx="31941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fetching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25" y="2949334"/>
            <a:ext cx="3194100" cy="178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516450" y="2120250"/>
            <a:ext cx="1848900" cy="903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4294967295" type="subTitle"/>
          </p:nvPr>
        </p:nvSpPr>
        <p:spPr>
          <a:xfrm>
            <a:off x="516450" y="2286000"/>
            <a:ext cx="18489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GraphQL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2712136" y="2612550"/>
            <a:ext cx="5824500" cy="594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4294967295" type="subTitle"/>
          </p:nvPr>
        </p:nvSpPr>
        <p:spPr>
          <a:xfrm>
            <a:off x="2712100" y="1883525"/>
            <a:ext cx="5824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GraphQL</a:t>
            </a:r>
            <a:endParaRPr b="1"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24"/>
          <p:cNvSpPr txBox="1"/>
          <p:nvPr>
            <p:ph idx="4294967295" type="subTitle"/>
          </p:nvPr>
        </p:nvSpPr>
        <p:spPr>
          <a:xfrm>
            <a:off x="2694875" y="2866975"/>
            <a:ext cx="5859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Uma nova forma.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2395950" y="2678488"/>
            <a:ext cx="4316700" cy="4053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idx="4294967295" type="subTitle"/>
          </p:nvPr>
        </p:nvSpPr>
        <p:spPr>
          <a:xfrm>
            <a:off x="2395950" y="2678488"/>
            <a:ext cx="43521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https://api.overwatchleague.com/graphql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333454" y="2059713"/>
            <a:ext cx="24771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4294967295" type="subTitle"/>
          </p:nvPr>
        </p:nvSpPr>
        <p:spPr>
          <a:xfrm>
            <a:off x="3333450" y="2059713"/>
            <a:ext cx="24771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Único endpoint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4294967295" type="subTitle"/>
          </p:nvPr>
        </p:nvSpPr>
        <p:spPr>
          <a:xfrm>
            <a:off x="605600" y="1119900"/>
            <a:ext cx="2032500" cy="30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query {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user(id: 2) {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	id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	login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	lastLoginAt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6"/>
          <p:cNvSpPr txBox="1"/>
          <p:nvPr>
            <p:ph idx="4294967295" type="subTitle"/>
          </p:nvPr>
        </p:nvSpPr>
        <p:spPr>
          <a:xfrm>
            <a:off x="3316475" y="771150"/>
            <a:ext cx="5173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"data": {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	"user": {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	"id": 2,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	"login": "user_1",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	"lastLoginAt": "2012-04-23T18:25:43.511Z"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>
            <a:off x="1055525" y="1097763"/>
            <a:ext cx="41385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 txBox="1"/>
          <p:nvPr>
            <p:ph idx="4294967295" type="subTitle"/>
          </p:nvPr>
        </p:nvSpPr>
        <p:spPr>
          <a:xfrm>
            <a:off x="1055525" y="1097763"/>
            <a:ext cx="41385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 cliente sabe quais dados ele deve mostrar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1709075" y="2498438"/>
            <a:ext cx="13125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idx="4294967295" type="subTitle"/>
          </p:nvPr>
        </p:nvSpPr>
        <p:spPr>
          <a:xfrm>
            <a:off x="1709075" y="2498438"/>
            <a:ext cx="13125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Deprecation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3021575" y="3640438"/>
            <a:ext cx="17265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4294967295" type="subTitle"/>
          </p:nvPr>
        </p:nvSpPr>
        <p:spPr>
          <a:xfrm>
            <a:off x="3021625" y="3640438"/>
            <a:ext cx="17265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Schema Stitching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5472325" y="3164288"/>
            <a:ext cx="14919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>
            <p:ph idx="4294967295" type="subTitle"/>
          </p:nvPr>
        </p:nvSpPr>
        <p:spPr>
          <a:xfrm>
            <a:off x="5472275" y="3164288"/>
            <a:ext cx="1491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Introspection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4680025" y="2044538"/>
            <a:ext cx="34083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4294967295" type="subTitle"/>
          </p:nvPr>
        </p:nvSpPr>
        <p:spPr>
          <a:xfrm>
            <a:off x="4679875" y="2044538"/>
            <a:ext cx="34086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Economia na transferência de dados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6484225" y="2286000"/>
            <a:ext cx="1416000" cy="5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>
            <p:ph idx="4294967295" type="subTitle"/>
          </p:nvPr>
        </p:nvSpPr>
        <p:spPr>
          <a:xfrm>
            <a:off x="6489550" y="2286000"/>
            <a:ext cx="14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Cache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751075" y="1805475"/>
            <a:ext cx="3900600" cy="5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 txBox="1"/>
          <p:nvPr>
            <p:ph idx="4294967295" type="subTitle"/>
          </p:nvPr>
        </p:nvSpPr>
        <p:spPr>
          <a:xfrm>
            <a:off x="751075" y="1805475"/>
            <a:ext cx="3900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Você já usa Rest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1319350" y="2732400"/>
            <a:ext cx="4691700" cy="5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idx="4294967295" type="subTitle"/>
          </p:nvPr>
        </p:nvSpPr>
        <p:spPr>
          <a:xfrm>
            <a:off x="1319350" y="2732400"/>
            <a:ext cx="46917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Tratamento de erros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3488050" y="928375"/>
            <a:ext cx="3505200" cy="5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 txBox="1"/>
          <p:nvPr>
            <p:ph idx="4294967295" type="subTitle"/>
          </p:nvPr>
        </p:nvSpPr>
        <p:spPr>
          <a:xfrm>
            <a:off x="3488025" y="928375"/>
            <a:ext cx="3505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Schema exposto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2656050" y="3659325"/>
            <a:ext cx="4399800" cy="5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idx="4294967295" type="subTitle"/>
          </p:nvPr>
        </p:nvSpPr>
        <p:spPr>
          <a:xfrm>
            <a:off x="2656050" y="3659325"/>
            <a:ext cx="43998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Queries maliciosas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2532450" y="3929425"/>
            <a:ext cx="4079100" cy="5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idx="4294967295" type="subTitle"/>
          </p:nvPr>
        </p:nvSpPr>
        <p:spPr>
          <a:xfrm>
            <a:off x="2532450" y="3929425"/>
            <a:ext cx="40791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Produtos pequenos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75" y="973700"/>
            <a:ext cx="5400450" cy="27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/>
          <p:nvPr/>
        </p:nvSpPr>
        <p:spPr>
          <a:xfrm>
            <a:off x="4922600" y="1492975"/>
            <a:ext cx="3399600" cy="5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>
            <p:ph idx="4294967295" type="subTitle"/>
          </p:nvPr>
        </p:nvSpPr>
        <p:spPr>
          <a:xfrm>
            <a:off x="4922750" y="1492975"/>
            <a:ext cx="33993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Microsserviços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3537750" y="2120250"/>
            <a:ext cx="2068500" cy="903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idx="4294967295" type="subTitle"/>
          </p:nvPr>
        </p:nvSpPr>
        <p:spPr>
          <a:xfrm>
            <a:off x="3537750" y="2286000"/>
            <a:ext cx="20685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Dúvidas?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50" y="1449575"/>
            <a:ext cx="2718800" cy="20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/>
          <p:nvPr/>
        </p:nvSpPr>
        <p:spPr>
          <a:xfrm>
            <a:off x="3986927" y="2696850"/>
            <a:ext cx="4458600" cy="594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>
            <p:ph idx="4294967295" type="subTitle"/>
          </p:nvPr>
        </p:nvSpPr>
        <p:spPr>
          <a:xfrm>
            <a:off x="3986900" y="1967825"/>
            <a:ext cx="4458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Obrigado!</a:t>
            </a:r>
            <a:endParaRPr b="1"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2664450" y="486900"/>
            <a:ext cx="3815100" cy="903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4294967295" type="subTitle"/>
          </p:nvPr>
        </p:nvSpPr>
        <p:spPr>
          <a:xfrm>
            <a:off x="2735250" y="652650"/>
            <a:ext cx="37443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Gabriel Sussumu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00" y="1934650"/>
            <a:ext cx="2161426" cy="21614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3969700" y="2416263"/>
            <a:ext cx="41130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Faeterj Petrópolis		2016 - 2016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Allen					2015 - 2017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Braspag					2017 -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473450" y="1371575"/>
            <a:ext cx="6197100" cy="2098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1508850" y="1454375"/>
            <a:ext cx="6126300" cy="1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Devo substituir minha API Rest por GraphQL?????</a:t>
            </a:r>
            <a:endParaRPr b="1" sz="3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002900" y="2120250"/>
            <a:ext cx="1138200" cy="903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subTitle"/>
          </p:nvPr>
        </p:nvSpPr>
        <p:spPr>
          <a:xfrm>
            <a:off x="4002900" y="2286000"/>
            <a:ext cx="1138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Não.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819100" y="2120250"/>
            <a:ext cx="1190400" cy="903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4294967295" type="subTitle"/>
          </p:nvPr>
        </p:nvSpPr>
        <p:spPr>
          <a:xfrm>
            <a:off x="489900" y="2286000"/>
            <a:ext cx="18489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Api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729861" y="2896500"/>
            <a:ext cx="5824500" cy="594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4294967295" type="subTitle"/>
          </p:nvPr>
        </p:nvSpPr>
        <p:spPr>
          <a:xfrm>
            <a:off x="2729836" y="1634075"/>
            <a:ext cx="58245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 Programming Interface</a:t>
            </a:r>
            <a:endParaRPr b="1" sz="30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7"/>
          <p:cNvSpPr txBox="1"/>
          <p:nvPr>
            <p:ph idx="4294967295" type="subTitle"/>
          </p:nvPr>
        </p:nvSpPr>
        <p:spPr>
          <a:xfrm>
            <a:off x="2712600" y="3150925"/>
            <a:ext cx="58590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É um padrão de comunicação.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01" y="1450901"/>
            <a:ext cx="1930026" cy="301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998" y="671850"/>
            <a:ext cx="3985226" cy="22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1823838" y="4172525"/>
            <a:ext cx="23442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4294967295" type="subTitle"/>
          </p:nvPr>
        </p:nvSpPr>
        <p:spPr>
          <a:xfrm>
            <a:off x="1803288" y="4172525"/>
            <a:ext cx="23442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Máquina de refrigerante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7673100" y="2847475"/>
            <a:ext cx="6957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4294967295" type="subTitle"/>
          </p:nvPr>
        </p:nvSpPr>
        <p:spPr>
          <a:xfrm>
            <a:off x="7652550" y="2847475"/>
            <a:ext cx="6957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Carro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656963"/>
            <a:ext cx="18764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2520351" y="656975"/>
            <a:ext cx="4408800" cy="4053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4294967295" type="subTitle"/>
          </p:nvPr>
        </p:nvSpPr>
        <p:spPr>
          <a:xfrm>
            <a:off x="2520350" y="656975"/>
            <a:ext cx="43671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https://api.overwatchleague.com/players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000" y="1179325"/>
            <a:ext cx="3136450" cy="3401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766750" y="4175200"/>
            <a:ext cx="4940700" cy="4053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4294967295" type="subTitle"/>
          </p:nvPr>
        </p:nvSpPr>
        <p:spPr>
          <a:xfrm>
            <a:off x="766750" y="4175200"/>
            <a:ext cx="49407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https://api.overwatchleague.com/players/4620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845650" y="2120250"/>
            <a:ext cx="1190400" cy="903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4294967295" type="subTitle"/>
          </p:nvPr>
        </p:nvSpPr>
        <p:spPr>
          <a:xfrm>
            <a:off x="516450" y="2286000"/>
            <a:ext cx="18489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Rest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729861" y="2883150"/>
            <a:ext cx="5824500" cy="594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4294967295" type="subTitle"/>
          </p:nvPr>
        </p:nvSpPr>
        <p:spPr>
          <a:xfrm>
            <a:off x="2729836" y="1620725"/>
            <a:ext cx="58245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Representational State Transfer</a:t>
            </a:r>
            <a:endParaRPr b="1" sz="30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20"/>
          <p:cNvSpPr txBox="1"/>
          <p:nvPr>
            <p:ph idx="4294967295" type="subTitle"/>
          </p:nvPr>
        </p:nvSpPr>
        <p:spPr>
          <a:xfrm>
            <a:off x="2712600" y="3137575"/>
            <a:ext cx="5859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É muita coisa.</a:t>
            </a:r>
            <a:endParaRPr b="1" sz="14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6337831" y="1688338"/>
            <a:ext cx="10827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4294967295" type="subTitle"/>
          </p:nvPr>
        </p:nvSpPr>
        <p:spPr>
          <a:xfrm>
            <a:off x="6317292" y="1688338"/>
            <a:ext cx="10827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6348106" y="2274538"/>
            <a:ext cx="10827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4294967295" type="subTitle"/>
          </p:nvPr>
        </p:nvSpPr>
        <p:spPr>
          <a:xfrm>
            <a:off x="6327567" y="2274538"/>
            <a:ext cx="10827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6368656" y="2860738"/>
            <a:ext cx="10827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4294967295" type="subTitle"/>
          </p:nvPr>
        </p:nvSpPr>
        <p:spPr>
          <a:xfrm>
            <a:off x="6348117" y="2860738"/>
            <a:ext cx="10827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378931" y="3446938"/>
            <a:ext cx="10827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4294967295" type="subTitle"/>
          </p:nvPr>
        </p:nvSpPr>
        <p:spPr>
          <a:xfrm>
            <a:off x="6358392" y="3446938"/>
            <a:ext cx="10827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PATCH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389206" y="4056213"/>
            <a:ext cx="1082700" cy="405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4294967295" type="subTitle"/>
          </p:nvPr>
        </p:nvSpPr>
        <p:spPr>
          <a:xfrm>
            <a:off x="6368667" y="4056213"/>
            <a:ext cx="10827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5499150" y="521338"/>
            <a:ext cx="2790900" cy="903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4294967295" type="subTitle"/>
          </p:nvPr>
        </p:nvSpPr>
        <p:spPr>
          <a:xfrm>
            <a:off x="5334600" y="687088"/>
            <a:ext cx="3120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Verbos HTTP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531325" y="513775"/>
            <a:ext cx="4546800" cy="903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4294967295" type="subTitle"/>
          </p:nvPr>
        </p:nvSpPr>
        <p:spPr>
          <a:xfrm>
            <a:off x="643825" y="679525"/>
            <a:ext cx="43218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Cliente - Servidor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1454700" y="3537625"/>
            <a:ext cx="2505300" cy="903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4294967295" type="subTitle"/>
          </p:nvPr>
        </p:nvSpPr>
        <p:spPr>
          <a:xfrm>
            <a:off x="1562825" y="3703375"/>
            <a:ext cx="2277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Stateless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1"/>
          <p:cNvSpPr txBox="1"/>
          <p:nvPr>
            <p:ph idx="4294967295" type="subTitle"/>
          </p:nvPr>
        </p:nvSpPr>
        <p:spPr>
          <a:xfrm>
            <a:off x="1568850" y="2115988"/>
            <a:ext cx="2277000" cy="722400"/>
          </a:xfrm>
          <a:prstGeom prst="rect">
            <a:avLst/>
          </a:prstGeom>
          <a:solidFill>
            <a:srgbClr val="1F1F1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Cache</a:t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