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NativeScript/sample-Groceries" TargetMode="External"/><Relationship Id="rId4" Type="http://schemas.openxmlformats.org/officeDocument/2006/relationships/hyperlink" Target="https://github.com/NativeScript/sample-Groceries" TargetMode="External"/><Relationship Id="rId5" Type="http://schemas.openxmlformats.org/officeDocument/2006/relationships/hyperlink" Target="https://github.com/NativeScript/sample-Groceries.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60F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8" y="1456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NativeScript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3509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</a:rPr>
              <a:t>Apps nativos com Angular e NativeScript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850" y="146150"/>
            <a:ext cx="2596300" cy="25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</a:t>
            </a:r>
            <a:r>
              <a:rPr lang="pt-BR"/>
              <a:t>NativeScript - Parte 2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48100" y="1690475"/>
            <a:ext cx="26199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É tudo muito Simples!!!</a:t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69925" y="2064675"/>
            <a:ext cx="7722300" cy="28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NativeScript Runtime constrói metadados do ambiente em que ele esta sendo executado através de reflection.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TNS Runtime injeta no escopo global das VMs de Javascript (V8 e JavaScriptCore) os objetos necessários.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AutoNum type="arabicPeriod"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funções injetadas no escopo global possuem um callback que permite a execução de código em C++. Ao serem usadas o TNS Runtime intercepta esse callback e injeta seu próprio código em C++.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pt-BR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TNS Runtime sabe, através dos metadados, qual api chamar e utiliza o JNI para isso (ou o objective-c/swift diretamente).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pt-BR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 TNS Runtime retorna um objeto proxy entre nativo e javascript.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pt-BR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Controle retorna ao javascript onde o objeto proxy é armazenado como javascript.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550" y="0"/>
            <a:ext cx="6349376" cy="46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" type="body"/>
          </p:nvPr>
        </p:nvSpPr>
        <p:spPr>
          <a:xfrm>
            <a:off x="6710925" y="4696825"/>
            <a:ext cx="20802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 NativeScript Runtime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128200" y="4763425"/>
            <a:ext cx="2650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NativeScript - Parte 2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71900" y="1919075"/>
            <a:ext cx="2634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434343"/>
                </a:solidFill>
              </a:rPr>
              <a:t>Data Marshalling</a:t>
            </a:r>
            <a:endParaRPr sz="2400">
              <a:solidFill>
                <a:srgbClr val="666666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</a:t>
            </a:r>
            <a:r>
              <a:rPr lang="pt-BR"/>
              <a:t>NativeScript - Parte 2</a:t>
            </a: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341950" y="2469200"/>
            <a:ext cx="39039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android.widget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text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 Button"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JavaScript string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button.setText(text);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text is converted to java.lang.String</a:t>
            </a:r>
            <a:endParaRPr sz="1050">
              <a:solidFill>
                <a:srgbClr val="9191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338700" y="3961425"/>
            <a:ext cx="39039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android.widget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button.setOnClickListener(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Java call will be made using the null keyword</a:t>
            </a:r>
            <a:endParaRPr sz="1050">
              <a:solidFill>
                <a:srgbClr val="9191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4374100" y="1919075"/>
            <a:ext cx="4602000" cy="11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java.lang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.Float(</a:t>
            </a:r>
            <a:r>
              <a:rPr lang="pt-BR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"1.5"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jsFloatValue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.floatValue();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returns primitive float, converted to Number</a:t>
            </a:r>
            <a:endParaRPr sz="1050">
              <a:solidFill>
                <a:srgbClr val="9191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445350" y="2977825"/>
            <a:ext cx="4317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android.widget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(context);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enabled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button.isEnabled();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returns primitive boolean, converted to JS Boolean</a:t>
            </a:r>
            <a:endParaRPr sz="1050">
              <a:solidFill>
                <a:srgbClr val="9191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</a:t>
            </a:r>
            <a:r>
              <a:rPr lang="pt-BR"/>
              <a:t>NativeScript - Parte 2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1450" y="1756800"/>
            <a:ext cx="20928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 Muito Mais!!!</a:t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4499100" y="1756800"/>
            <a:ext cx="46449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MyButton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android.widget.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constructorCalled: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constructor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constructor() {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super();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MyButton.constructorCalled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necessary when extending TypeScript constructors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global.__native(this);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setEnabled(enabled :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this.super.setEnable(enabled);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01450" y="2422150"/>
            <a:ext cx="40305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button.setOnClickListener(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android.view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.View.OnClickListener({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050">
                <a:solidFill>
                  <a:srgbClr val="9191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Perform action on click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01450" y="3860650"/>
            <a:ext cx="2279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Implementando Interfaces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2721350" y="1786238"/>
            <a:ext cx="1838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Estendendo</a:t>
            </a: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Classes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Código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71900" y="1919075"/>
            <a:ext cx="82221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Repositório do Código: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https://github.com/NativeScript/sample-Grocerie</a:t>
            </a:r>
            <a:r>
              <a:rPr lang="pt-BR" u="sng">
                <a:solidFill>
                  <a:schemeClr val="hlink"/>
                </a:solidFill>
                <a:hlinkClick r:id="rId4"/>
              </a:rPr>
              <a:t>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/>
              <a:t>Git Clone</a:t>
            </a:r>
            <a:r>
              <a:rPr b="1" lang="pt-BR" sz="2000"/>
              <a:t>:</a:t>
            </a:r>
            <a:r>
              <a:rPr lang="pt-BR"/>
              <a:t> </a:t>
            </a:r>
            <a:r>
              <a:rPr lang="pt-BR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https://github.com/NativeScript/sample-Groceries.git</a:t>
            </a:r>
            <a:endParaRPr>
              <a:solidFill>
                <a:srgbClr val="24292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NativeScript CLI Criar</a:t>
            </a:r>
            <a:r>
              <a:rPr b="1" lang="pt-BR" sz="2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tns create &lt;nome-projeto&gt; --template &lt;nome-template&gt;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NativeScript CLI Executar</a:t>
            </a:r>
            <a:r>
              <a:rPr b="1" lang="pt-BR" sz="2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tns prepare &lt;os&gt;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							tns run &lt;os&gt;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6112350" y="3889675"/>
            <a:ext cx="27927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OBS: Não esquecer de habilitar o modo debug por usb nas opções de desenvolvedor</a:t>
            </a:r>
            <a:endParaRPr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Código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45750" y="1818725"/>
            <a:ext cx="82221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NativeScript CLI Build Debug</a:t>
            </a:r>
            <a:r>
              <a:rPr b="1" lang="pt-BR" sz="2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tns build android 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NativeScript CLI Build Release</a:t>
            </a:r>
            <a:r>
              <a:rPr b="1" lang="pt-BR" sz="2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666666"/>
                </a:solidFill>
                <a:highlight>
                  <a:srgbClr val="FDFDFD"/>
                </a:highlight>
                <a:latin typeface="Consolas"/>
                <a:ea typeface="Consolas"/>
                <a:cs typeface="Consolas"/>
                <a:sym typeface="Consolas"/>
              </a:rPr>
              <a:t>tns build android --release --key-store-path &lt;path-to-your-keystore&gt; --key-store-password &lt;your-key-store-password&gt; --key-store-alias &lt;your-alias-name&gt; --key-store-alias-password &lt;your-alias-password&gt;</a:t>
            </a:r>
            <a:endParaRPr>
              <a:solidFill>
                <a:srgbClr val="666666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2000">
                <a:solidFill>
                  <a:srgbClr val="666666"/>
                </a:solidFill>
              </a:rPr>
              <a:t>Gerador de Assets</a:t>
            </a:r>
            <a:r>
              <a:rPr b="1" lang="pt-BR" sz="2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http://images.nativescript.rocks/</a:t>
            </a:r>
            <a:endParaRPr>
              <a:solidFill>
                <a:srgbClr val="666666"/>
              </a:solidFill>
              <a:highlight>
                <a:srgbClr val="FDFDFD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7013650" y="3989525"/>
            <a:ext cx="20322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OBS: É necessário um arquivo .keystore para assinar o app em release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Conclusão</a:t>
            </a:r>
            <a:endParaRPr/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 Discussão do Tema</a:t>
            </a:r>
            <a:endParaRPr/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pt-BR"/>
              <a:t>Apresentação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50496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Levi Monteiro Junior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Desenvolvedor .NET na Softwillians IT Solutions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Apaixonado por Front-End e suas surpresas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Fanboy declarado da Google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50" y="3030425"/>
            <a:ext cx="943150" cy="9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047" y="1919077"/>
            <a:ext cx="2370675" cy="119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Roteiro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Apresentação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Roteiro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Angular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NativeScript - Parte 1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Nativescript - Parte 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Código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Conclusão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Perguntas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Angular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um framework javascript  desenvolvido pela Angular Team, da Google. Seu foco é o desenvolvimento de aplicações web single-page utilizando o pattern MVVM.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Atualmente se encontra na versão 5.2, isso mesmo, Angular 5, e será essa a que iremos utilizar hoje.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Angular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32500" y="1904825"/>
            <a:ext cx="3956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300">
                <a:solidFill>
                  <a:srgbClr val="434343"/>
                </a:solidFill>
              </a:rPr>
              <a:t>AngularJS, Angular 2, Angular 4??? e o 3….? Angular 5?! Como assim?!</a:t>
            </a:r>
            <a:endParaRPr b="1" sz="2300">
              <a:solidFill>
                <a:srgbClr val="434343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287250" y="3391000"/>
            <a:ext cx="3846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Simples, versionamento semântico!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975200" y="1904825"/>
            <a:ext cx="37188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AngularJS vs Angular</a:t>
            </a:r>
            <a:endParaRPr b="1" sz="2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5072250" y="2593125"/>
            <a:ext cx="35334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Fim dos $scopes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Componentes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Typescript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Mobile friendly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Server Rendered (SEO!)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Shadow DOM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AOT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Desktop Nativo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CLI Oficial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NativeScript - Parte 1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35889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NativeScript é um framework javascript que permite a criação de aplicações nativas para iOS e Android utilizando habilidades que já são conhecidas por desenvolvedores web, diminuindo assim a curva de aprendizagem!</a:t>
            </a: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4260125" y="1951975"/>
            <a:ext cx="25503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Binário no Javascript?!?!?!</a:t>
            </a:r>
            <a:endParaRPr b="1" sz="18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150" y="177165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 rot="3004836">
            <a:off x="7862864" y="3403662"/>
            <a:ext cx="812050" cy="4291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Tiozão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NativeScript </a:t>
            </a:r>
            <a:r>
              <a:rPr lang="pt-BR"/>
              <a:t> - Parte 1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14754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Features</a:t>
            </a:r>
            <a:endParaRPr b="1" sz="2400"/>
          </a:p>
        </p:txBody>
      </p:sp>
      <p:sp>
        <p:nvSpPr>
          <p:cNvPr id="114" name="Shape 114"/>
          <p:cNvSpPr txBox="1"/>
          <p:nvPr/>
        </p:nvSpPr>
        <p:spPr>
          <a:xfrm>
            <a:off x="537175" y="2471225"/>
            <a:ext cx="41094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Interfaces Nativas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Altamente customizável, possui suporte a plugins NPM, CocoaPods e Gradle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Curva de aprendizado menor graças a familiaridade com tecnologias web.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4646575" y="2471075"/>
            <a:ext cx="40473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Multi-Plataforma, suporta Android e iOS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 Source, Apache 2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NativeScript </a:t>
            </a:r>
            <a:r>
              <a:rPr lang="pt-BR"/>
              <a:t> - Parte 1</a:t>
            </a:r>
            <a:endParaRPr/>
          </a:p>
        </p:txBody>
      </p:sp>
      <p:sp>
        <p:nvSpPr>
          <p:cNvPr id="121" name="Shape 121"/>
          <p:cNvSpPr txBox="1"/>
          <p:nvPr>
            <p:ph idx="4294967295" type="body"/>
          </p:nvPr>
        </p:nvSpPr>
        <p:spPr>
          <a:xfrm>
            <a:off x="98250" y="809800"/>
            <a:ext cx="3261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Ionic </a:t>
            </a:r>
            <a:r>
              <a:rPr b="1" lang="pt-BR" sz="2400"/>
              <a:t>vs NativeScript</a:t>
            </a:r>
            <a:endParaRPr b="1" sz="2400"/>
          </a:p>
        </p:txBody>
      </p:sp>
      <p:sp>
        <p:nvSpPr>
          <p:cNvPr id="122" name="Shape 122"/>
          <p:cNvSpPr txBox="1"/>
          <p:nvPr/>
        </p:nvSpPr>
        <p:spPr>
          <a:xfrm>
            <a:off x="98250" y="1740025"/>
            <a:ext cx="46314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Ionic 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Webview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HTML + CSS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Libs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Plugins Cordova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Biblioteca bem completa de componentes padrões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Maior velocidade de desenvolvimento pois é web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589625" y="1740000"/>
            <a:ext cx="4109400" cy="29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NativeScript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Nativo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+ CSS Customizado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 Libs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Libs Nativas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Biblioteca reduzida de componentes padrões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Algumas ações podem requerer códigos complexos e acesso ao Java ou Swift/Objective-C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850" y="619062"/>
            <a:ext cx="1923325" cy="9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NativeScript - Parte 2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943050" y="1729338"/>
            <a:ext cx="30048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Como Funciona a Mágica?!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471900" y="2420575"/>
            <a:ext cx="34899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time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android.text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.format.Time();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time.set( 1, 0, 2015 );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pt-BR" sz="105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.log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 time.format( </a:t>
            </a:r>
            <a:r>
              <a:rPr lang="pt-BR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"%D"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 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725" y="1772675"/>
            <a:ext cx="2488975" cy="2121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>
            <a:off x="632175" y="3276825"/>
            <a:ext cx="12600" cy="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94575" y="4270575"/>
            <a:ext cx="1087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111111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"01/01/15"</a:t>
            </a:r>
            <a:endParaRPr/>
          </a:p>
        </p:txBody>
      </p:sp>
      <p:cxnSp>
        <p:nvCxnSpPr>
          <p:cNvPr id="135" name="Shape 135"/>
          <p:cNvCxnSpPr/>
          <p:nvPr/>
        </p:nvCxnSpPr>
        <p:spPr>
          <a:xfrm flipH="1" rot="10800000">
            <a:off x="3706550" y="2242675"/>
            <a:ext cx="2553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537100" y="2390550"/>
            <a:ext cx="4164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3961850" y="1920475"/>
            <a:ext cx="5910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0" y="2014425"/>
            <a:ext cx="1034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44775" y="3518575"/>
            <a:ext cx="7788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3182800" y="3894525"/>
            <a:ext cx="31155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alert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UIAlertView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alert.message </a:t>
            </a:r>
            <a:r>
              <a:rPr lang="pt-BR" sz="105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world!"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alert.addButtonWithTitle( </a:t>
            </a:r>
            <a:r>
              <a:rPr lang="pt-BR" sz="1050">
                <a:solidFill>
                  <a:srgbClr val="00A3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"OK"</a:t>
            </a: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);</a:t>
            </a:r>
            <a:b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alert.show();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marR="1397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highlight>
                <a:srgbClr val="F5F2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>
            <a:stCxn id="140" idx="0"/>
          </p:cNvCxnSpPr>
          <p:nvPr/>
        </p:nvCxnSpPr>
        <p:spPr>
          <a:xfrm flipH="1" rot="10800000">
            <a:off x="4740550" y="3518625"/>
            <a:ext cx="807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4265300" y="3129075"/>
            <a:ext cx="1251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Objective-C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