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PT Sans Narrow" panose="020B0604020202020204" charset="0"/>
      <p:regular r:id="rId11"/>
      <p:bold r:id="rId12"/>
    </p:embeddedFont>
    <p:embeddedFont>
      <p:font typeface="Open Sans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‹nº›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‹nº›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‹nº›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Oauth Authentication with NodeJS + Passport</a:t>
            </a:r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Nicolas Fontes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Google Developers Group</a:t>
            </a:r>
            <a:endParaRPr/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4150" y="4047125"/>
            <a:ext cx="3335699" cy="122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Nicolas Fontes</a:t>
            </a: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pt-BR"/>
              <a:t>24 anos;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pt-BR"/>
              <a:t>Formado em Gestão de T.I. pela Fatec Guaratinguetá;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pt-BR"/>
              <a:t>Programador desde 2011;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pt-BR"/>
              <a:t>Brincando com NodeJS desde 2012;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pt-BR"/>
              <a:t>Desenvolvedor FullStack na Softwillians IT;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pt-BR"/>
              <a:t>Freelancer de Projetos Web e App’s.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4950" y="3746825"/>
            <a:ext cx="3289052" cy="1396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Google Authentication Oauth</a:t>
            </a:r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pt-BR"/>
              <a:t>OAuth é um padrão aberto de autorização utilizado para permitir que os usuários da Internet possam fazer login em sites de terceiros usando contas de alguns app’s.</a:t>
            </a:r>
            <a:endParaRPr/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2875" y="2163525"/>
            <a:ext cx="4278650" cy="252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Motivo da Apresentação</a:t>
            </a:r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pt-BR"/>
              <a:t>Exibir opções de app’s que o Google disponibiliza aos developers;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pt-BR"/>
              <a:t>Apresentar um sistema de login pelas credenciais do Google;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pt-BR"/>
              <a:t>Gerenciar o usuário que loga/acessa o sistema com o banco de dados.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4950" y="3746825"/>
            <a:ext cx="3289052" cy="1396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5775" y="2670900"/>
            <a:ext cx="2990775" cy="16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a Apresentação</a:t>
            </a:r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pt-BR"/>
              <a:t>Criar um App no Google Console Developers;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pt-BR"/>
              <a:t>Colocar a biblioteca do Google Plus no App;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pt-BR"/>
              <a:t>Obter as credenciais geradas pela Google;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pt-BR"/>
              <a:t>Estrutura básica de uma aplicação NodeJS;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pt-BR"/>
              <a:t>Criação das Rotas necessárias de envio e callback;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pt-BR"/>
              <a:t>Criação do objeto de requisição de Oauth da Google;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pt-BR"/>
              <a:t>Criação do modelo de User para registrar no MongoDB;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pt-BR"/>
              <a:t>Apresentação do App funcionando/autenticando o usuário.</a:t>
            </a:r>
            <a:endParaRPr/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4950" y="3746825"/>
            <a:ext cx="3289052" cy="1396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186700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DEMONSTRAÇÃO DO SISTEMA</a:t>
            </a:r>
            <a:endParaRPr/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4950" y="3746825"/>
            <a:ext cx="3289052" cy="1396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0125" y="1492900"/>
            <a:ext cx="4303750" cy="258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 Nos vemos na próxima!</a:t>
            </a:r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11700" y="1527900"/>
            <a:ext cx="8520600" cy="27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/>
              <a:t>Nicolas Fontes</a:t>
            </a:r>
            <a:endParaRPr sz="3000"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https://github.com/NicolasRibeiroFontes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nicolas.rfontes@gmail.com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4950" y="3746825"/>
            <a:ext cx="3289052" cy="1396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800150"/>
            <a:ext cx="1580375" cy="188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D31C1-2E13-4EF8-A5EC-406F1B027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SoftWillians</a:t>
            </a:r>
            <a:r>
              <a:rPr lang="pt-BR" dirty="0"/>
              <a:t> - Venha fazer parte desse time!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89DB7D-5324-499E-9C32-A21B714902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BackEnd</a:t>
            </a:r>
            <a:r>
              <a:rPr lang="pt-BR" dirty="0"/>
              <a:t>: C# + </a:t>
            </a:r>
            <a:r>
              <a:rPr lang="pt-BR" dirty="0" err="1"/>
              <a:t>Linq</a:t>
            </a:r>
            <a:endParaRPr lang="pt-BR" dirty="0"/>
          </a:p>
          <a:p>
            <a:r>
              <a:rPr lang="pt-BR" dirty="0" err="1"/>
              <a:t>FrontEnd</a:t>
            </a:r>
            <a:r>
              <a:rPr lang="pt-BR" dirty="0"/>
              <a:t>: </a:t>
            </a:r>
            <a:r>
              <a:rPr lang="pt-BR" dirty="0" err="1"/>
              <a:t>AngularJS</a:t>
            </a:r>
            <a:r>
              <a:rPr lang="pt-BR" dirty="0"/>
              <a:t> + </a:t>
            </a:r>
            <a:r>
              <a:rPr lang="pt-BR" dirty="0" err="1"/>
              <a:t>Bootstrap</a:t>
            </a:r>
            <a:endParaRPr lang="pt-BR" dirty="0"/>
          </a:p>
          <a:p>
            <a:r>
              <a:rPr lang="pt-BR" dirty="0"/>
              <a:t>Banco de Dados: MySQL</a:t>
            </a:r>
          </a:p>
          <a:p>
            <a:r>
              <a:rPr lang="pt-BR" dirty="0"/>
              <a:t>Time de Chamados</a:t>
            </a:r>
          </a:p>
          <a:p>
            <a:r>
              <a:rPr lang="pt-BR" dirty="0"/>
              <a:t>Time de Desenvolvimento</a:t>
            </a:r>
          </a:p>
          <a:p>
            <a:r>
              <a:rPr lang="pt-BR" dirty="0"/>
              <a:t>Sistemas para Brasil e Colômbia</a:t>
            </a:r>
          </a:p>
          <a:p>
            <a:r>
              <a:rPr lang="pt-BR" dirty="0"/>
              <a:t>Maior cliente: Cebrace</a:t>
            </a:r>
          </a:p>
          <a:p>
            <a:r>
              <a:rPr lang="pt-BR" dirty="0"/>
              <a:t>Expandindo para novos clientes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55077D7-3BDE-42A2-BC92-A38F6161E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432700"/>
            <a:ext cx="4117432" cy="148497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CE91B2E-68FE-490B-BC8C-6F3CCEA44F3B}"/>
              </a:ext>
            </a:extLst>
          </p:cNvPr>
          <p:cNvSpPr txBox="1"/>
          <p:nvPr/>
        </p:nvSpPr>
        <p:spPr>
          <a:xfrm>
            <a:off x="5004726" y="3173963"/>
            <a:ext cx="325198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800" dirty="0">
                <a:solidFill>
                  <a:schemeClr val="bg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www.softwillians.com.br</a:t>
            </a:r>
          </a:p>
          <a:p>
            <a:pPr algn="ctr"/>
            <a:endParaRPr lang="pt-BR" sz="1800" dirty="0">
              <a:solidFill>
                <a:schemeClr val="bg2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ctr"/>
            <a:r>
              <a:rPr lang="pt-BR" sz="1800" dirty="0">
                <a:solidFill>
                  <a:schemeClr val="bg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contato@softwillians.com.br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9850654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</Words>
  <Application>Microsoft Office PowerPoint</Application>
  <PresentationFormat>Apresentação na tela (16:9)</PresentationFormat>
  <Paragraphs>43</Paragraphs>
  <Slides>8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PT Sans Narrow</vt:lpstr>
      <vt:lpstr>Open Sans</vt:lpstr>
      <vt:lpstr>Tropic</vt:lpstr>
      <vt:lpstr>Oauth Authentication with NodeJS + Passport</vt:lpstr>
      <vt:lpstr>Nicolas Fontes</vt:lpstr>
      <vt:lpstr>Google Authentication Oauth</vt:lpstr>
      <vt:lpstr>Motivo da Apresentação</vt:lpstr>
      <vt:lpstr>Sobre a Apresentação</vt:lpstr>
      <vt:lpstr>DEMONSTRAÇÃO DO SISTEMA</vt:lpstr>
      <vt:lpstr>Obrigado! Nos vemos na próxima!</vt:lpstr>
      <vt:lpstr>SoftWillians - Venha fazer parte desse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Oauth Authentication with NodeJS + Passport</dc:title>
  <cp:lastModifiedBy>Nicolas Fontes</cp:lastModifiedBy>
  <cp:revision>1</cp:revision>
  <dcterms:modified xsi:type="dcterms:W3CDTF">2018-01-19T22:53:02Z</dcterms:modified>
</cp:coreProperties>
</file>