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293" r:id="rId5"/>
    <p:sldId id="294" r:id="rId6"/>
    <p:sldId id="296" r:id="rId7"/>
    <p:sldId id="295" r:id="rId8"/>
    <p:sldId id="297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D00"/>
    <a:srgbClr val="1A292C"/>
    <a:srgbClr val="223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02D5C-EB22-4371-AB1E-FF9EE784AAA4}" type="datetimeFigureOut">
              <a:rPr lang="en-IN" smtClean="0"/>
              <a:t>05-09-2018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DA8B-C48D-49A7-A6D3-250CE2F503E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ndb.com/api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Montserrat" panose="00000500000000000000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Web Study Jams </a:t>
            </a:r>
            <a:r>
              <a:rPr lang="x-none" altLang="en-IN" sz="5400" dirty="0">
                <a:solidFill>
                  <a:schemeClr val="bg1"/>
                </a:solidFill>
                <a:latin typeface="Montserrat" panose="00000500000000000000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- Session </a:t>
            </a:r>
            <a:r>
              <a:rPr lang="en-US" altLang="en-IN" sz="5400" dirty="0">
                <a:solidFill>
                  <a:schemeClr val="bg1"/>
                </a:solidFill>
                <a:latin typeface="Montserrat" panose="00000500000000000000" pitchFamily="2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3</a:t>
            </a:r>
            <a:endParaRPr lang="x-none" altLang="en-IN" sz="5400" dirty="0">
              <a:solidFill>
                <a:schemeClr val="bg1"/>
              </a:solidFill>
              <a:latin typeface="Montserrat" panose="00000500000000000000" pitchFamily="2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032" name="Picture 8" descr="https://png.kisspng.com/sh/ba598f4fad9cd821256e6259fa63e3c9/L4Dxd3E5UME5OGM1S5HzdXWye7r6kCBvb15tjN91LYLog8H2jwNqfpYyj9drLXTog7rujr14bZMyfNdBZXzygL7sjwQue5DrjOlqcj3mf7Xskr11epJziAJqcnXxhH73jvcuPZI8TahtOHWzSYjtVcIvO2IAUaIEMUW0RYKAVsQ2OWo9SKUDOT7zfri=/kisspng-html-responsive-web-design-web-development-softwar-coder-transparent-png-5a756d8e097f52.319909151517645198038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7" y="2771436"/>
            <a:ext cx="4948191" cy="408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61" y="5425943"/>
            <a:ext cx="3513991" cy="13416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B464-126F-40A7-9E58-99ABAD00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818F8-F57E-4734-ACA3-9542BDCF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BOOTSTRAP</a:t>
            </a:r>
          </a:p>
          <a:p>
            <a:r>
              <a:rPr lang="en-US" dirty="0">
                <a:solidFill>
                  <a:schemeClr val="bg1"/>
                </a:solidFill>
              </a:rPr>
              <a:t>MATERIALIZE CSS</a:t>
            </a:r>
          </a:p>
        </p:txBody>
      </p:sp>
    </p:spTree>
    <p:extLst>
      <p:ext uri="{BB962C8B-B14F-4D97-AF65-F5344CB8AC3E}">
        <p14:creationId xmlns:p14="http://schemas.microsoft.com/office/powerpoint/2010/main" val="42760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>
                <a:solidFill>
                  <a:schemeClr val="bg1"/>
                </a:solidFill>
                <a:uFillTx/>
              </a:rPr>
              <a:t>Recap</a:t>
            </a:r>
            <a:endParaRPr lang="x-none" altLang="en-IN" dirty="0">
              <a:solidFill>
                <a:schemeClr val="bg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IN" dirty="0">
                <a:solidFill>
                  <a:schemeClr val="bg1"/>
                </a:solidFill>
                <a:uFillTx/>
              </a:rPr>
              <a:t>Basic JS</a:t>
            </a:r>
          </a:p>
          <a:p>
            <a:r>
              <a:rPr lang="en-US" altLang="en-IN" dirty="0">
                <a:solidFill>
                  <a:schemeClr val="bg1"/>
                </a:solidFill>
              </a:rPr>
              <a:t>Looping concepts</a:t>
            </a:r>
          </a:p>
          <a:p>
            <a:r>
              <a:rPr lang="en-US" altLang="en-IN" dirty="0">
                <a:solidFill>
                  <a:schemeClr val="bg1"/>
                </a:solidFill>
                <a:uFillTx/>
              </a:rPr>
              <a:t>Functions</a:t>
            </a:r>
          </a:p>
          <a:p>
            <a:r>
              <a:rPr lang="en-US" altLang="en-IN" dirty="0">
                <a:solidFill>
                  <a:schemeClr val="bg1"/>
                </a:solidFill>
              </a:rPr>
              <a:t>DOM</a:t>
            </a:r>
            <a:endParaRPr lang="en-US" altLang="en-IN" dirty="0">
              <a:solidFill>
                <a:schemeClr val="bg1"/>
              </a:solidFill>
              <a:uFillTx/>
            </a:endParaRPr>
          </a:p>
          <a:p>
            <a:r>
              <a:rPr lang="en-US" altLang="en-IN" dirty="0">
                <a:solidFill>
                  <a:schemeClr val="bg1"/>
                </a:solidFill>
                <a:uFillTx/>
              </a:rPr>
              <a:t>Event listeners</a:t>
            </a:r>
            <a:endParaRPr lang="x-none" altLang="en-IN" dirty="0">
              <a:solidFill>
                <a:schemeClr val="bg1"/>
              </a:solidFill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>
                <a:solidFill>
                  <a:schemeClr val="bg1"/>
                </a:solidFill>
                <a:uFillTx/>
              </a:rPr>
              <a:t>What is callback?</a:t>
            </a:r>
            <a:endParaRPr lang="x-none" altLang="en-IN" dirty="0">
              <a:solidFill>
                <a:schemeClr val="bg1"/>
              </a:solidFill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Simply put:</a:t>
            </a:r>
            <a:r>
              <a:rPr lang="en-US" dirty="0">
                <a:solidFill>
                  <a:schemeClr val="bg1"/>
                </a:solidFill>
              </a:rPr>
              <a:t> A callback is a function that is to be executed 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>
                <a:solidFill>
                  <a:schemeClr val="bg1"/>
                </a:solidFill>
              </a:rPr>
              <a:t> another function has finished executing — hence the name ‘call back’.</a:t>
            </a:r>
          </a:p>
          <a:p>
            <a:r>
              <a:rPr lang="en-US" dirty="0">
                <a:solidFill>
                  <a:schemeClr val="bg1"/>
                </a:solidFill>
              </a:rPr>
              <a:t>Callbacks are a way to make sure certain code doesn’t execute until other code has already finished execution.</a:t>
            </a:r>
          </a:p>
          <a:p>
            <a:endParaRPr lang="x-none" altLang="en-IN" dirty="0">
              <a:solidFill>
                <a:schemeClr val="bg1"/>
              </a:solidFill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7556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449A9EE-B60F-4E19-86D1-F230295B45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64089"/>
            <a:ext cx="3434862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function first(){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console.log(1);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function second(){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console.log(2);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first();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second();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FB939B6-A8C0-45F1-8441-0E301CC12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053" y="902213"/>
            <a:ext cx="3798278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first(){</a:t>
            </a:r>
            <a:br>
              <a:rPr lang="en-US" altLang="en-US" sz="360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dirty="0" err="1">
                <a:solidFill>
                  <a:schemeClr val="bg1"/>
                </a:solidFill>
                <a:latin typeface="+mj-lt"/>
              </a:rPr>
              <a:t>setTimeout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(function(){</a:t>
            </a:r>
            <a:br>
              <a:rPr lang="en-US" altLang="en-US" sz="280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console.log(1);</a:t>
            </a:r>
            <a:br>
              <a:rPr lang="en-US" altLang="en-US" sz="280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}, 500 );</a:t>
            </a:r>
            <a:br>
              <a:rPr lang="en-US" altLang="en-US" sz="280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alt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second(){</a:t>
            </a:r>
            <a:br>
              <a:rPr lang="en-US" altLang="en-US" sz="280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console.log(2);</a:t>
            </a:r>
            <a:br>
              <a:rPr lang="en-US" altLang="en-US" sz="2800" dirty="0">
                <a:solidFill>
                  <a:schemeClr val="bg1"/>
                </a:solidFill>
                <a:latin typeface="+mj-lt"/>
              </a:rPr>
            </a:b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+mj-lt"/>
              </a:rPr>
              <a:t>first();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second(); </a:t>
            </a:r>
          </a:p>
        </p:txBody>
      </p:sp>
    </p:spTree>
    <p:extLst>
      <p:ext uri="{BB962C8B-B14F-4D97-AF65-F5344CB8AC3E}">
        <p14:creationId xmlns:p14="http://schemas.microsoft.com/office/powerpoint/2010/main" val="276407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B594-CED5-4877-BDDF-9970EF2B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do we need callbacks?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CC0E6-7B41-4DEA-8DA1-B69FC49C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one very important reason — JavaScript is an event driven language. This means that instead of waiting for a response before moving on, JavaScript will keep executing while listening for other events.</a:t>
            </a:r>
          </a:p>
        </p:txBody>
      </p:sp>
    </p:spTree>
    <p:extLst>
      <p:ext uri="{BB962C8B-B14F-4D97-AF65-F5344CB8AC3E}">
        <p14:creationId xmlns:p14="http://schemas.microsoft.com/office/powerpoint/2010/main" val="394402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E6C0-4E54-499A-92A2-E21E9882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Make a simple callback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B6D7-CDD6-44CD-B4A9-0F746E6F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function cook(food, callback){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console.log('Cooking '+food);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callback(food);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function serve(food){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console.log('Serving '+ food);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cook('</a:t>
            </a:r>
            <a:r>
              <a:rPr lang="en-US" dirty="0" err="1">
                <a:solidFill>
                  <a:schemeClr val="bg1"/>
                </a:solidFill>
              </a:rPr>
              <a:t>pizza',serve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366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798D-D314-4988-AACC-4AEB0516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ACTIVITY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37161-FFDB-4AA6-8653-E00BC308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23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chemeClr val="bg1"/>
                </a:solidFill>
              </a:rPr>
              <a:t>REACTION TESTER </a:t>
            </a:r>
          </a:p>
        </p:txBody>
      </p:sp>
    </p:spTree>
    <p:extLst>
      <p:ext uri="{BB962C8B-B14F-4D97-AF65-F5344CB8AC3E}">
        <p14:creationId xmlns:p14="http://schemas.microsoft.com/office/powerpoint/2010/main" val="403747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89EB-C659-4CF4-901C-6D7AE1EC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AFDA-E48D-4F54-84A8-9ECE2C467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92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 application programming interface (API) is a set of protocols, routines, functions and/or commands that programmers use to develop software or facilitate interaction between distinct systems.</a:t>
            </a:r>
          </a:p>
        </p:txBody>
      </p:sp>
      <p:pic>
        <p:nvPicPr>
          <p:cNvPr id="3074" name="Picture 2" descr="Image result for front end and backend">
            <a:extLst>
              <a:ext uri="{FF2B5EF4-FFF2-40B4-BE49-F238E27FC236}">
                <a16:creationId xmlns:a16="http://schemas.microsoft.com/office/drawing/2014/main" id="{679F700B-CC00-469A-BB4A-EAE7DCC5A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48" y="2938275"/>
            <a:ext cx="6515101" cy="36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37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5986-CF41-473D-AD55-0C4896CE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ACTIVITY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E0B5-BAB0-47BC-B3B1-CB322F41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886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bg1"/>
                </a:solidFill>
              </a:rPr>
              <a:t>RANDOM JOKES GENERATOR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  <a:hlinkClick r:id="rId2"/>
              </a:rPr>
              <a:t>http://www.icndb.com/api/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4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146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Segoe UI Historic</vt:lpstr>
      <vt:lpstr>Office Theme</vt:lpstr>
      <vt:lpstr>1_Office Theme</vt:lpstr>
      <vt:lpstr>Web Study Jams - Session 3</vt:lpstr>
      <vt:lpstr>Recap</vt:lpstr>
      <vt:lpstr>What is callback?</vt:lpstr>
      <vt:lpstr>PowerPoint Presentation</vt:lpstr>
      <vt:lpstr>Why do we need callbacks?</vt:lpstr>
      <vt:lpstr>Make a simple callback</vt:lpstr>
      <vt:lpstr>ACTIVITY - 1</vt:lpstr>
      <vt:lpstr>API</vt:lpstr>
      <vt:lpstr>ACTIVITY -2</vt:lpstr>
      <vt:lpstr>FRAMEWORKS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101</dc:title>
  <dc:creator>Vineeth s</dc:creator>
  <cp:lastModifiedBy>vikrame vasudev</cp:lastModifiedBy>
  <cp:revision>59</cp:revision>
  <dcterms:created xsi:type="dcterms:W3CDTF">2018-08-29T05:21:09Z</dcterms:created>
  <dcterms:modified xsi:type="dcterms:W3CDTF">2018-09-04T20:53:12Z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16393ᨼ-10.1.0.5707</vt:lpwstr>
  </property>
</Properties>
</file>