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sldIdLst>
    <p:sldId id="256" r:id="rId4"/>
    <p:sldId id="290" r:id="rId5"/>
    <p:sldId id="292" r:id="rId6"/>
    <p:sldId id="293" r:id="rId7"/>
    <p:sldId id="294" r:id="rId8"/>
    <p:sldId id="296" r:id="rId9"/>
    <p:sldId id="295" r:id="rId10"/>
    <p:sldId id="297" r:id="rId11"/>
    <p:sldId id="299" r:id="rId12"/>
    <p:sldId id="300" r:id="rId13"/>
    <p:sldId id="303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D00"/>
    <a:srgbClr val="1A292C"/>
    <a:srgbClr val="223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2D5C-EB22-4371-AB1E-FF9EE784AA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DA8B-C48D-49A7-A6D3-250CE2F503E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Montserrat" panose="00000500000000000000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Web Study Jams </a:t>
            </a:r>
            <a:r>
              <a:rPr lang="x-none" altLang="en-IN" sz="5400" dirty="0">
                <a:solidFill>
                  <a:schemeClr val="bg1"/>
                </a:solidFill>
                <a:latin typeface="Montserrat" panose="00000500000000000000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Session 2</a:t>
            </a:r>
            <a:endParaRPr lang="x-none" altLang="en-IN" sz="5400" dirty="0">
              <a:solidFill>
                <a:schemeClr val="bg1"/>
              </a:solidFill>
              <a:latin typeface="Montserrat" panose="00000500000000000000" pitchFamily="2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032" name="Picture 8" descr="https://png.kisspng.com/sh/ba598f4fad9cd821256e6259fa63e3c9/L4Dxd3E5UME5OGM1S5HzdXWye7r6kCBvb15tjN91LYLog8H2jwNqfpYyj9drLXTog7rujr14bZMyfNdBZXzygL7sjwQue5DrjOlqcj3mf7Xskr11epJziAJqcnXxhH73jvcuPZI8TahtOHWzSYjtVcIvO2IAUaIEMUW0RYKAVsQ2OWo9SKUDOT7zfri=/kisspng-html-responsive-web-design-web-development-softwar-coder-transparent-png-5a756d8e097f52.3199091515176451980389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7" y="2771436"/>
            <a:ext cx="4948191" cy="408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61" y="5425943"/>
            <a:ext cx="3513991" cy="1341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Video Chat platform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IN">
              <a:solidFill>
                <a:schemeClr val="bg1"/>
              </a:solidFill>
              <a:uFillTx/>
            </a:endParaRPr>
          </a:p>
          <a:p>
            <a:endParaRPr lang="x-none" altLang="en-IN">
              <a:solidFill>
                <a:schemeClr val="bg1"/>
              </a:solidFill>
              <a:uFillTx/>
            </a:endParaRPr>
          </a:p>
        </p:txBody>
      </p:sp>
      <p:pic>
        <p:nvPicPr>
          <p:cNvPr id="6" name="Content Placeholder 4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27" y="1657350"/>
            <a:ext cx="7048916" cy="4351338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4648258" y="4182341"/>
            <a:ext cx="720436" cy="1835872"/>
          </a:xfrm>
          <a:prstGeom prst="rightBrace">
            <a:avLst/>
          </a:prstGeom>
          <a:ln w="38100">
            <a:solidFill>
              <a:srgbClr val="FF3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479067" y="4827653"/>
            <a:ext cx="3011055" cy="4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IN" sz="2400" dirty="0">
                <a:solidFill>
                  <a:srgbClr val="FF3D00"/>
                </a:solidFill>
                <a:latin typeface="Montserrat" panose="00000500000000000000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Agora API</a:t>
            </a:r>
            <a:endParaRPr lang="x-none" altLang="en-IN" sz="2400" dirty="0">
              <a:solidFill>
                <a:srgbClr val="FF3D00"/>
              </a:solidFill>
              <a:latin typeface="Montserrat" panose="00000500000000000000" pitchFamily="2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Get Started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IN">
                <a:solidFill>
                  <a:schemeClr val="bg1"/>
                </a:solidFill>
                <a:uFillTx/>
              </a:rPr>
              <a:t>1)Signup for the SDK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pPr marL="0" indent="0">
              <a:buNone/>
            </a:pPr>
            <a:r>
              <a:rPr lang="x-none" altLang="en-IN">
                <a:solidFill>
                  <a:schemeClr val="bg1"/>
                </a:solidFill>
                <a:uFillTx/>
              </a:rPr>
              <a:t>https://dashboard.agora.io/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pPr marL="0" indent="0">
              <a:buNone/>
            </a:pPr>
            <a:endParaRPr lang="x-none" altLang="en-IN">
              <a:solidFill>
                <a:schemeClr val="bg1"/>
              </a:solidFill>
              <a:uFillTx/>
            </a:endParaRPr>
          </a:p>
          <a:p>
            <a:pPr marL="0" indent="0">
              <a:buNone/>
            </a:pPr>
            <a:r>
              <a:rPr lang="x-none" altLang="en-IN">
                <a:solidFill>
                  <a:schemeClr val="bg1"/>
                </a:solidFill>
                <a:uFillTx/>
              </a:rPr>
              <a:t>2)Clone the boiler plate 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pPr marL="0" indent="0">
              <a:buNone/>
            </a:pPr>
            <a:r>
              <a:rPr lang="x-none" altLang="en-IN" sz="3600">
                <a:solidFill>
                  <a:schemeClr val="bg1"/>
                </a:solidFill>
                <a:uFillTx/>
              </a:rPr>
              <a:t>https://github.com/GDGVIT/WebStudyJams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Video Chat platform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IN">
              <a:solidFill>
                <a:schemeClr val="bg1"/>
              </a:solidFill>
              <a:uFillTx/>
            </a:endParaRPr>
          </a:p>
          <a:p>
            <a:endParaRPr lang="x-none" altLang="en-IN">
              <a:solidFill>
                <a:schemeClr val="bg1"/>
              </a:solidFill>
              <a:uFillTx/>
            </a:endParaRPr>
          </a:p>
        </p:txBody>
      </p:sp>
      <p:pic>
        <p:nvPicPr>
          <p:cNvPr id="5" name="Picture 4" descr="web-sdk-work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155" y="1591945"/>
            <a:ext cx="5795645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Recap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HTML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pPr lvl="1"/>
            <a:r>
              <a:rPr lang="x-none" altLang="en-IN" sz="2400">
                <a:solidFill>
                  <a:schemeClr val="bg1"/>
                </a:solidFill>
                <a:uFillTx/>
              </a:rPr>
              <a:t>html</a:t>
            </a:r>
            <a:endParaRPr lang="x-none" altLang="en-IN" sz="2400">
              <a:solidFill>
                <a:schemeClr val="bg1"/>
              </a:solidFill>
              <a:uFillTx/>
            </a:endParaRPr>
          </a:p>
          <a:p>
            <a:pPr lvl="1"/>
            <a:r>
              <a:rPr lang="x-none" altLang="en-IN" sz="2400">
                <a:solidFill>
                  <a:schemeClr val="bg1"/>
                </a:solidFill>
                <a:uFillTx/>
              </a:rPr>
              <a:t>head</a:t>
            </a:r>
            <a:endParaRPr lang="x-none" altLang="en-IN" sz="2400">
              <a:solidFill>
                <a:schemeClr val="bg1"/>
              </a:solidFill>
              <a:uFillTx/>
            </a:endParaRPr>
          </a:p>
          <a:p>
            <a:pPr lvl="1"/>
            <a:r>
              <a:rPr lang="x-none" altLang="en-IN" sz="2400">
                <a:solidFill>
                  <a:schemeClr val="bg1"/>
                </a:solidFill>
                <a:uFillTx/>
              </a:rPr>
              <a:t>body</a:t>
            </a:r>
            <a:endParaRPr lang="x-none" altLang="en-IN" sz="2400">
              <a:solidFill>
                <a:schemeClr val="bg1"/>
              </a:solidFill>
              <a:uFillTx/>
            </a:endParaRPr>
          </a:p>
          <a:p>
            <a:pPr lvl="1"/>
            <a:r>
              <a:rPr lang="x-none" altLang="en-IN" sz="2400">
                <a:solidFill>
                  <a:schemeClr val="bg1"/>
                </a:solidFill>
                <a:uFillTx/>
              </a:rPr>
              <a:t>styles</a:t>
            </a:r>
            <a:endParaRPr lang="x-none" altLang="en-IN" sz="2400">
              <a:solidFill>
                <a:schemeClr val="bg1"/>
              </a:solidFill>
              <a:uFillTx/>
            </a:endParaRPr>
          </a:p>
          <a:p>
            <a:pPr lvl="1"/>
            <a:r>
              <a:rPr lang="x-none" altLang="en-IN" sz="2400">
                <a:solidFill>
                  <a:schemeClr val="bg1"/>
                </a:solidFill>
                <a:uFillTx/>
              </a:rPr>
              <a:t>id , classes</a:t>
            </a:r>
            <a:endParaRPr lang="x-none" altLang="en-IN" sz="2400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CSS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pPr lvl="1"/>
            <a:r>
              <a:rPr lang="x-none" altLang="en-IN">
                <a:solidFill>
                  <a:schemeClr val="bg1"/>
                </a:solidFill>
                <a:uFillTx/>
              </a:rPr>
              <a:t>selectors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DOM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margin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border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padding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content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Javscript Basics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include in src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pPr marL="0" indent="0">
              <a:buNone/>
            </a:pPr>
            <a:endParaRPr lang="x-none" altLang="en-IN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console.log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conditionals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Loops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declaration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functions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Javscript DOM interaction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IN">
                <a:solidFill>
                  <a:schemeClr val="bg1"/>
                </a:solidFill>
                <a:uFillTx/>
                <a:sym typeface="+mn-ea"/>
              </a:rPr>
              <a:t>Document :</a:t>
            </a:r>
            <a:endParaRPr lang="x-none" altLang="en-IN">
              <a:solidFill>
                <a:schemeClr val="bg1"/>
              </a:solidFill>
              <a:uFillTx/>
              <a:sym typeface="+mn-ea"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  <a:sym typeface="+mn-ea"/>
              </a:rPr>
              <a:t>getElementById</a:t>
            </a:r>
            <a:endParaRPr lang="x-none" altLang="en-IN">
              <a:solidFill>
                <a:schemeClr val="bg1"/>
              </a:solidFill>
              <a:uFillTx/>
              <a:sym typeface="+mn-ea"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  <a:sym typeface="+mn-ea"/>
              </a:rPr>
              <a:t>createElement</a:t>
            </a:r>
            <a:endParaRPr lang="x-none" altLang="en-IN">
              <a:solidFill>
                <a:schemeClr val="bg1"/>
              </a:solidFill>
              <a:uFillTx/>
              <a:sym typeface="+mn-ea"/>
            </a:endParaRPr>
          </a:p>
          <a:p>
            <a:pPr marL="0" indent="0">
              <a:buNone/>
            </a:pPr>
            <a:endParaRPr lang="x-none" altLang="en-IN">
              <a:solidFill>
                <a:schemeClr val="bg1"/>
              </a:solidFill>
              <a:uFillTx/>
              <a:sym typeface="+mn-ea"/>
            </a:endParaRPr>
          </a:p>
          <a:p>
            <a:pPr marL="0" indent="0">
              <a:buNone/>
            </a:pPr>
            <a:r>
              <a:rPr lang="x-none" altLang="en-IN">
                <a:solidFill>
                  <a:schemeClr val="bg1"/>
                </a:solidFill>
                <a:uFillTx/>
                <a:sym typeface="+mn-ea"/>
              </a:rPr>
              <a:t>Node :</a:t>
            </a:r>
            <a:endParaRPr lang="x-none" altLang="en-IN">
              <a:solidFill>
                <a:schemeClr val="bg1"/>
              </a:solidFill>
              <a:uFillTx/>
              <a:sym typeface="+mn-ea"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appendChild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removeChild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Javscript Events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on()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click()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onload()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Javscript Advanced Concepts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function syntax differences - 3 types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callbacks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</a:rPr>
              <a:t>namespace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endParaRPr lang="x-none" altLang="en-IN">
              <a:solidFill>
                <a:schemeClr val="bg1"/>
              </a:solidFill>
              <a:uFillTx/>
            </a:endParaRPr>
          </a:p>
          <a:p>
            <a:endParaRPr lang="x-none" altLang="en-IN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Stop !!!!!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Nuff theroy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r>
              <a:rPr lang="x-none" altLang="en-IN">
                <a:solidFill>
                  <a:schemeClr val="bg1"/>
                </a:solidFill>
                <a:uFillTx/>
                <a:sym typeface="+mn-ea"/>
              </a:rPr>
              <a:t>Let's do something cool</a:t>
            </a:r>
            <a:endParaRPr lang="x-none" altLang="en-IN">
              <a:solidFill>
                <a:schemeClr val="bg1"/>
              </a:solidFill>
              <a:uFillTx/>
            </a:endParaRPr>
          </a:p>
          <a:p>
            <a:endParaRPr lang="x-none" altLang="en-IN">
              <a:solidFill>
                <a:schemeClr val="bg1"/>
              </a:solidFill>
              <a:uFillTx/>
            </a:endParaRPr>
          </a:p>
          <a:p>
            <a:endParaRPr lang="x-none" altLang="en-IN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>
                <a:solidFill>
                  <a:schemeClr val="bg1"/>
                </a:solidFill>
                <a:uFillTx/>
              </a:rPr>
              <a:t>Video Chat platform</a:t>
            </a:r>
            <a:endParaRPr lang="x-none" altLang="en-IN">
              <a:solidFill>
                <a:schemeClr val="bg1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IN">
              <a:solidFill>
                <a:schemeClr val="bg1"/>
              </a:solidFill>
              <a:uFillTx/>
            </a:endParaRPr>
          </a:p>
          <a:p>
            <a:endParaRPr lang="x-none" altLang="en-IN">
              <a:solidFill>
                <a:schemeClr val="bg1"/>
              </a:solidFill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6390" y="1734185"/>
            <a:ext cx="5422900" cy="4820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625</Words>
  <Application>Kingsoft Office WPP</Application>
  <PresentationFormat>Widescreen</PresentationFormat>
  <Paragraphs>83</Paragraphs>
  <Slides>12</Slides>
  <Notes>0</Notes>
  <HiddenSlides>0</HiddenSlides>
  <MMClips>2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Web Study Jams</vt:lpstr>
      <vt:lpstr>PowerPoint 演示文稿</vt:lpstr>
      <vt:lpstr>Recap</vt:lpstr>
      <vt:lpstr>DOM</vt:lpstr>
      <vt:lpstr>Javscript Basics</vt:lpstr>
      <vt:lpstr>Javscript Events</vt:lpstr>
      <vt:lpstr>Javscript DOM interaction</vt:lpstr>
      <vt:lpstr>Javscript Advanced Concepts</vt:lpstr>
      <vt:lpstr>Stop !!!!!</vt:lpstr>
      <vt:lpstr>Video Chat platform</vt:lpstr>
      <vt:lpstr>Stop !!!!!</vt:lpstr>
      <vt:lpstr>Video Chat platform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101</dc:title>
  <dc:creator>Vineeth s</dc:creator>
  <cp:lastModifiedBy>technophilic</cp:lastModifiedBy>
  <cp:revision>50</cp:revision>
  <dcterms:created xsi:type="dcterms:W3CDTF">2018-08-29T05:21:09Z</dcterms:created>
  <dcterms:modified xsi:type="dcterms:W3CDTF">2018-08-29T05:21:09Z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16393ᨼ-10.1.0.5707</vt:lpwstr>
  </property>
</Properties>
</file>