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1E91E-3D1A-41FF-A6CA-3DEF02022265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3FC4-FF54-4C9D-B6B8-7CA730E1D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782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2F7F2-C513-44BC-987A-EABD52C27B97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79BB-4854-40D3-98BC-261D809C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048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3454-2F30-4C4D-8F47-66A0E395C904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9E35-937F-4EDE-B1D3-F87640824566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48D7-C5C2-4CA2-89DA-DB3E14BF4235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5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2DF3-383B-4062-9E30-229C08210334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61B3-5FF4-4B53-A6CE-F1661295D968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1D07-D68C-4817-98F6-257EC81D5BC6}" type="datetime1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7930-DF5D-41C1-A30C-7D2A9F8DA074}" type="datetime1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6D0-E35D-4C74-A0C9-B53388BB392D}" type="datetime1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7AC9-C9D9-4E82-973A-61D2A8310C77}" type="datetime1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E53195-E991-4C6E-9466-FB8A0D750CD9}" type="datetime1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D6A-5737-430B-8B6F-85D831FB513D}" type="datetime1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4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7C538-EAC7-49BC-8881-08C6BAFC85A6}" type="datetime1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BC2E17-8369-4517-81C6-941A48BB82F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3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34287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Strings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It is a sequence of Character.</a:t>
            </a:r>
          </a:p>
          <a:p>
            <a:r>
              <a:rPr lang="en-GB" dirty="0"/>
              <a:t>void main(List&lt;String&gt; arguments) {</a:t>
            </a:r>
          </a:p>
          <a:p>
            <a:pPr marL="0" indent="0">
              <a:buNone/>
            </a:pPr>
            <a:r>
              <a:rPr lang="en-GB" dirty="0" smtClean="0"/>
              <a:t>	String</a:t>
            </a:r>
            <a:r>
              <a:rPr lang="en-GB" dirty="0"/>
              <a:t> title="Hello World!!!";</a:t>
            </a:r>
          </a:p>
          <a:p>
            <a:pPr marL="0" indent="0">
              <a:buNone/>
            </a:pPr>
            <a:r>
              <a:rPr lang="en-GB" dirty="0" smtClean="0"/>
              <a:t>	title</a:t>
            </a:r>
            <a:r>
              <a:rPr lang="en-GB" dirty="0"/>
              <a:t>+=" from India";</a:t>
            </a:r>
          </a:p>
          <a:p>
            <a:pPr marL="0" indent="0">
              <a:buNone/>
            </a:pPr>
            <a:r>
              <a:rPr lang="en-GB" dirty="0" smtClean="0"/>
              <a:t>	print(title</a:t>
            </a:r>
            <a:r>
              <a:rPr lang="en-GB" dirty="0"/>
              <a:t>);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b="1" dirty="0" smtClean="0"/>
              <a:t>Output</a:t>
            </a:r>
          </a:p>
          <a:p>
            <a:r>
              <a:rPr lang="en-GB" dirty="0"/>
              <a:t>Hello World!!! from India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Assert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It is a function what ever we pass through this function that must return tru</a:t>
            </a:r>
            <a:r>
              <a:rPr lang="en-GB" b="1" dirty="0"/>
              <a:t>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   String names="</a:t>
            </a:r>
            <a:r>
              <a:rPr lang="en-GB" dirty="0" err="1"/>
              <a:t>Prateek,Angad,Satkriti,Ubaid</a:t>
            </a:r>
            <a:r>
              <a:rPr lang="en-GB" dirty="0"/>
              <a:t>";</a:t>
            </a:r>
          </a:p>
          <a:p>
            <a:r>
              <a:rPr lang="en-GB" dirty="0"/>
              <a:t>    assert(</a:t>
            </a:r>
            <a:r>
              <a:rPr lang="en-GB" dirty="0" err="1"/>
              <a:t>names.contains</a:t>
            </a:r>
            <a:r>
              <a:rPr lang="en-GB" dirty="0"/>
              <a:t>("Prateek</a:t>
            </a:r>
            <a:r>
              <a:rPr lang="en-GB" dirty="0" smtClean="0"/>
              <a:t>"));</a:t>
            </a:r>
          </a:p>
          <a:p>
            <a:pPr marL="201168" lvl="1" indent="0"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// if we write 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meher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instead of Prateek it will through an error.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List&lt;E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300" b="1" dirty="0" smtClean="0"/>
              <a:t>List of Similar type of objects.</a:t>
            </a:r>
          </a:p>
          <a:p>
            <a:endParaRPr lang="en-GB" dirty="0"/>
          </a:p>
          <a:p>
            <a:r>
              <a:rPr lang="en-GB" sz="2900" dirty="0"/>
              <a:t>void main(List&lt;String&gt; arguments) {</a:t>
            </a:r>
          </a:p>
          <a:p>
            <a:r>
              <a:rPr lang="en-GB" sz="2900" dirty="0"/>
              <a:t>    String names="</a:t>
            </a:r>
            <a:r>
              <a:rPr lang="en-GB" sz="2900" dirty="0" err="1"/>
              <a:t>Prateek,Angad,Satkriti,Ubaid</a:t>
            </a:r>
            <a:r>
              <a:rPr lang="en-GB" sz="2900" dirty="0"/>
              <a:t>";</a:t>
            </a:r>
          </a:p>
          <a:p>
            <a:r>
              <a:rPr lang="en-GB" sz="2900" dirty="0"/>
              <a:t>    List&lt;</a:t>
            </a:r>
            <a:r>
              <a:rPr lang="en-GB" sz="2900" dirty="0" err="1"/>
              <a:t>int</a:t>
            </a:r>
            <a:r>
              <a:rPr lang="en-GB" sz="2900" dirty="0"/>
              <a:t>&gt; </a:t>
            </a:r>
            <a:r>
              <a:rPr lang="en-GB" sz="2900" dirty="0" err="1"/>
              <a:t>intList</a:t>
            </a:r>
            <a:r>
              <a:rPr lang="en-GB" sz="2900" dirty="0"/>
              <a:t>=[1,2,3,4,5];</a:t>
            </a:r>
          </a:p>
          <a:p>
            <a:r>
              <a:rPr lang="en-GB" sz="2900" dirty="0"/>
              <a:t>    List&lt;String&gt; </a:t>
            </a:r>
            <a:r>
              <a:rPr lang="en-GB" sz="2900" dirty="0" err="1"/>
              <a:t>stringList</a:t>
            </a:r>
            <a:r>
              <a:rPr lang="en-GB" sz="2900" dirty="0"/>
              <a:t>=</a:t>
            </a:r>
            <a:r>
              <a:rPr lang="en-GB" sz="2900" dirty="0" err="1"/>
              <a:t>names.split</a:t>
            </a:r>
            <a:r>
              <a:rPr lang="en-GB" sz="2900" dirty="0"/>
              <a:t>(",");</a:t>
            </a:r>
          </a:p>
          <a:p>
            <a:r>
              <a:rPr lang="en-GB" sz="2900" dirty="0"/>
              <a:t>    print(</a:t>
            </a:r>
            <a:r>
              <a:rPr lang="en-GB" sz="2900" dirty="0" err="1"/>
              <a:t>intList</a:t>
            </a:r>
            <a:r>
              <a:rPr lang="en-GB" sz="2900" dirty="0"/>
              <a:t>);</a:t>
            </a:r>
          </a:p>
          <a:p>
            <a:r>
              <a:rPr lang="en-GB" sz="2900" dirty="0"/>
              <a:t>    </a:t>
            </a:r>
            <a:r>
              <a:rPr lang="en-GB" sz="2900" dirty="0" err="1"/>
              <a:t>stringList.forEach</a:t>
            </a:r>
            <a:r>
              <a:rPr lang="en-GB" sz="2900" dirty="0"/>
              <a:t>((value){</a:t>
            </a:r>
          </a:p>
          <a:p>
            <a:r>
              <a:rPr lang="en-GB" sz="2900" dirty="0"/>
              <a:t>      print(value);</a:t>
            </a:r>
          </a:p>
          <a:p>
            <a:r>
              <a:rPr lang="en-GB" sz="2900" dirty="0"/>
              <a:t>      });</a:t>
            </a:r>
          </a:p>
          <a:p>
            <a:r>
              <a:rPr lang="en-GB" sz="2900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2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Map&lt;E,E&gt;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Its basically a set of key value pairs.</a:t>
            </a:r>
          </a:p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   Map&lt;</a:t>
            </a:r>
            <a:r>
              <a:rPr lang="en-GB" dirty="0" err="1"/>
              <a:t>String,num</a:t>
            </a:r>
            <a:r>
              <a:rPr lang="en-GB" dirty="0"/>
              <a:t>&gt; marks={</a:t>
            </a:r>
          </a:p>
          <a:p>
            <a:r>
              <a:rPr lang="en-GB" dirty="0"/>
              <a:t>      "prateek":10,</a:t>
            </a:r>
          </a:p>
          <a:p>
            <a:r>
              <a:rPr lang="en-GB" dirty="0"/>
              <a:t>      "ubaid":9,</a:t>
            </a:r>
          </a:p>
          <a:p>
            <a:r>
              <a:rPr lang="en-GB" dirty="0"/>
              <a:t>      "satkrit":11</a:t>
            </a:r>
          </a:p>
          <a:p>
            <a:r>
              <a:rPr lang="en-GB" dirty="0"/>
              <a:t>    };</a:t>
            </a:r>
          </a:p>
          <a:p>
            <a:r>
              <a:rPr lang="en-GB" dirty="0"/>
              <a:t>    print(</a:t>
            </a:r>
            <a:r>
              <a:rPr lang="en-GB" dirty="0" err="1"/>
              <a:t>marks.keys</a:t>
            </a:r>
            <a:r>
              <a:rPr lang="en-GB" dirty="0"/>
              <a:t>);</a:t>
            </a:r>
          </a:p>
          <a:p>
            <a:r>
              <a:rPr lang="en-GB" dirty="0"/>
              <a:t>    print(</a:t>
            </a:r>
            <a:r>
              <a:rPr lang="en-GB" dirty="0" err="1"/>
              <a:t>marks.values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2" y="2876339"/>
            <a:ext cx="6124985" cy="19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600"/>
            <a:ext cx="10058400" cy="5640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void</a:t>
            </a:r>
            <a:r>
              <a:rPr lang="en-GB" dirty="0"/>
              <a:t> main(List&lt;String&gt; arguments) {</a:t>
            </a:r>
          </a:p>
          <a:p>
            <a:r>
              <a:rPr lang="en-GB" dirty="0"/>
              <a:t>    </a:t>
            </a:r>
            <a:r>
              <a:rPr lang="en-GB" dirty="0" smtClean="0"/>
              <a:t>	Map&lt;</a:t>
            </a:r>
            <a:r>
              <a:rPr lang="en-GB" dirty="0" err="1" smtClean="0"/>
              <a:t>String,num</a:t>
            </a:r>
            <a:r>
              <a:rPr lang="en-GB" dirty="0"/>
              <a:t>&gt; marks={</a:t>
            </a:r>
          </a:p>
          <a:p>
            <a:r>
              <a:rPr lang="en-GB" dirty="0"/>
              <a:t>     </a:t>
            </a:r>
            <a:r>
              <a:rPr lang="en-GB" dirty="0" smtClean="0"/>
              <a:t>		</a:t>
            </a:r>
            <a:r>
              <a:rPr lang="en-GB" dirty="0"/>
              <a:t> "prateek":10,</a:t>
            </a:r>
          </a:p>
          <a:p>
            <a:r>
              <a:rPr lang="en-GB" dirty="0"/>
              <a:t>     </a:t>
            </a:r>
            <a:r>
              <a:rPr lang="en-GB" dirty="0" smtClean="0"/>
              <a:t>		</a:t>
            </a:r>
            <a:r>
              <a:rPr lang="en-GB" dirty="0"/>
              <a:t> "ubaid":9,</a:t>
            </a:r>
          </a:p>
          <a:p>
            <a:r>
              <a:rPr lang="en-GB" dirty="0"/>
              <a:t>     </a:t>
            </a:r>
            <a:r>
              <a:rPr lang="en-GB" dirty="0" smtClean="0"/>
              <a:t>		</a:t>
            </a:r>
            <a:r>
              <a:rPr lang="en-GB" dirty="0"/>
              <a:t> "satkrit":11</a:t>
            </a:r>
          </a:p>
          <a:p>
            <a:r>
              <a:rPr lang="en-GB" dirty="0"/>
              <a:t>    </a:t>
            </a:r>
            <a:r>
              <a:rPr lang="en-GB" dirty="0" smtClean="0"/>
              <a:t>		};</a:t>
            </a:r>
            <a:endParaRPr lang="en-GB" dirty="0"/>
          </a:p>
          <a:p>
            <a:r>
              <a:rPr lang="en-GB" dirty="0"/>
              <a:t>   </a:t>
            </a:r>
            <a:r>
              <a:rPr lang="en-GB" dirty="0" smtClean="0"/>
              <a:t>	print(</a:t>
            </a:r>
            <a:r>
              <a:rPr lang="en-GB" dirty="0" err="1" smtClean="0"/>
              <a:t>marks.keys</a:t>
            </a:r>
            <a:r>
              <a:rPr lang="en-GB" dirty="0"/>
              <a:t>);</a:t>
            </a:r>
          </a:p>
          <a:p>
            <a:r>
              <a:rPr lang="en-GB" dirty="0"/>
              <a:t>    </a:t>
            </a:r>
            <a:r>
              <a:rPr lang="en-GB" dirty="0" smtClean="0"/>
              <a:t>	print(</a:t>
            </a:r>
            <a:r>
              <a:rPr lang="en-GB" dirty="0" err="1" smtClean="0"/>
              <a:t>marks.values</a:t>
            </a:r>
            <a:r>
              <a:rPr lang="en-GB" dirty="0"/>
              <a:t>);</a:t>
            </a:r>
          </a:p>
          <a:p>
            <a:r>
              <a:rPr lang="en-GB" dirty="0"/>
              <a:t>   </a:t>
            </a:r>
            <a:r>
              <a:rPr lang="en-GB" dirty="0" smtClean="0"/>
              <a:t>	</a:t>
            </a:r>
            <a:r>
              <a:rPr lang="en-GB" dirty="0"/>
              <a:t> marks["</a:t>
            </a:r>
            <a:r>
              <a:rPr lang="en-GB" dirty="0" err="1"/>
              <a:t>angad</a:t>
            </a:r>
            <a:r>
              <a:rPr lang="en-GB" dirty="0"/>
              <a:t>"]=8;</a:t>
            </a:r>
          </a:p>
          <a:p>
            <a:r>
              <a:rPr lang="en-GB" dirty="0"/>
              <a:t>    </a:t>
            </a:r>
            <a:r>
              <a:rPr lang="en-GB" dirty="0" smtClean="0"/>
              <a:t>	print(</a:t>
            </a:r>
            <a:r>
              <a:rPr lang="en-GB" dirty="0" err="1" smtClean="0"/>
              <a:t>marks.keys</a:t>
            </a:r>
            <a:r>
              <a:rPr lang="en-GB" dirty="0"/>
              <a:t>);</a:t>
            </a:r>
          </a:p>
          <a:p>
            <a:r>
              <a:rPr lang="en-GB" dirty="0"/>
              <a:t>    </a:t>
            </a:r>
            <a:r>
              <a:rPr lang="en-GB" dirty="0" smtClean="0"/>
              <a:t>	</a:t>
            </a:r>
            <a:r>
              <a:rPr lang="en-GB" dirty="0" err="1" smtClean="0"/>
              <a:t>marks.forEach</a:t>
            </a:r>
            <a:r>
              <a:rPr lang="en-GB" dirty="0"/>
              <a:t>((</a:t>
            </a:r>
            <a:r>
              <a:rPr lang="en-GB" dirty="0" err="1"/>
              <a:t>k,v</a:t>
            </a:r>
            <a:r>
              <a:rPr lang="en-GB" dirty="0"/>
              <a:t>){</a:t>
            </a:r>
          </a:p>
          <a:p>
            <a:r>
              <a:rPr lang="en-GB" dirty="0"/>
              <a:t>       </a:t>
            </a:r>
            <a:r>
              <a:rPr lang="en-GB" dirty="0" smtClean="0"/>
              <a:t>	</a:t>
            </a:r>
            <a:r>
              <a:rPr lang="en-GB" dirty="0"/>
              <a:t> </a:t>
            </a:r>
            <a:r>
              <a:rPr lang="en-GB" dirty="0" smtClean="0"/>
              <a:t>	print</a:t>
            </a:r>
            <a:r>
              <a:rPr lang="en-GB" dirty="0"/>
              <a:t>("$k has $v marks");</a:t>
            </a:r>
          </a:p>
          <a:p>
            <a:r>
              <a:rPr lang="en-GB" dirty="0"/>
              <a:t>    </a:t>
            </a:r>
            <a:r>
              <a:rPr lang="en-GB" dirty="0" smtClean="0"/>
              <a:t>	});</a:t>
            </a:r>
            <a:endParaRPr lang="en-GB" dirty="0"/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87" y="995362"/>
            <a:ext cx="5996706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Hello Word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Constant and Final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Numbers (</a:t>
            </a:r>
            <a:r>
              <a:rPr lang="en-GB" dirty="0" err="1" smtClean="0"/>
              <a:t>Int</a:t>
            </a:r>
            <a:r>
              <a:rPr lang="en-GB" dirty="0" smtClean="0"/>
              <a:t>, double 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Boolean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Assert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Map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Hello World Program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2762361"/>
            <a:ext cx="10058400" cy="4023360"/>
          </a:xfrm>
        </p:spPr>
        <p:txBody>
          <a:bodyPr/>
          <a:lstStyle/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 print('Hello world</a:t>
            </a:r>
            <a:r>
              <a:rPr lang="en-GB" dirty="0" smtClean="0"/>
              <a:t>');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// print is a function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// Hello world is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2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b="1" dirty="0" smtClean="0"/>
              <a:t>Something that change over the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 </a:t>
            </a:r>
            <a:r>
              <a:rPr lang="en-GB" dirty="0" err="1"/>
              <a:t>var</a:t>
            </a:r>
            <a:r>
              <a:rPr lang="en-GB" dirty="0"/>
              <a:t> something = "Hello World";</a:t>
            </a:r>
          </a:p>
          <a:p>
            <a:r>
              <a:rPr lang="en-GB" dirty="0"/>
              <a:t>  print(something);</a:t>
            </a:r>
          </a:p>
          <a:p>
            <a:r>
              <a:rPr lang="en-GB" dirty="0"/>
              <a:t>  something = "New World";</a:t>
            </a:r>
          </a:p>
          <a:p>
            <a:r>
              <a:rPr lang="en-GB" dirty="0"/>
              <a:t>  print(something);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Constants  &amp; Final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Something that does not change over the time.</a:t>
            </a:r>
          </a:p>
          <a:p>
            <a:endParaRPr lang="en-GB" dirty="0" smtClean="0"/>
          </a:p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</a:t>
            </a:r>
            <a:r>
              <a:rPr lang="en-GB" dirty="0" err="1"/>
              <a:t>const</a:t>
            </a:r>
            <a:r>
              <a:rPr lang="en-GB" dirty="0"/>
              <a:t> nope=1;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//  nope=2;</a:t>
            </a:r>
          </a:p>
          <a:p>
            <a:r>
              <a:rPr lang="en-GB" dirty="0"/>
              <a:t> final </a:t>
            </a:r>
            <a:r>
              <a:rPr lang="en-GB" dirty="0" err="1"/>
              <a:t>noper</a:t>
            </a:r>
            <a:r>
              <a:rPr lang="en-GB" dirty="0"/>
              <a:t>=1;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//  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noper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 =2;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8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 B/W Final &amp; Constant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b="1" dirty="0" smtClean="0"/>
              <a:t>Final</a:t>
            </a:r>
            <a:r>
              <a:rPr lang="en-GB" dirty="0" smtClean="0"/>
              <a:t>: </a:t>
            </a:r>
            <a:r>
              <a:rPr lang="en-GB" dirty="0"/>
              <a:t>a final variable or field </a:t>
            </a:r>
            <a:r>
              <a:rPr lang="en-GB" b="1" i="1" dirty="0" smtClean="0"/>
              <a:t>must</a:t>
            </a:r>
            <a:r>
              <a:rPr lang="en-GB" dirty="0" smtClean="0"/>
              <a:t> </a:t>
            </a:r>
            <a:r>
              <a:rPr lang="en-GB" dirty="0"/>
              <a:t>have an initializer. Once assigned a value, a final variable's value cannot be changed. final modifies </a:t>
            </a:r>
            <a:r>
              <a:rPr lang="en-GB" b="1" i="1" dirty="0" smtClean="0"/>
              <a:t>variables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Constant</a:t>
            </a:r>
            <a:r>
              <a:rPr lang="en-GB" dirty="0" smtClean="0"/>
              <a:t>: </a:t>
            </a:r>
            <a:r>
              <a:rPr lang="en-GB" dirty="0" err="1" smtClean="0"/>
              <a:t>const</a:t>
            </a:r>
            <a:r>
              <a:rPr lang="en-GB" dirty="0"/>
              <a:t> modifies </a:t>
            </a:r>
            <a:r>
              <a:rPr lang="en-GB" b="1" i="1" dirty="0" smtClean="0"/>
              <a:t>values</a:t>
            </a:r>
            <a:r>
              <a:rPr lang="en-GB" dirty="0" smtClean="0"/>
              <a:t>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This code will work for constant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getConst</a:t>
            </a:r>
            <a:r>
              <a:rPr lang="en-GB" dirty="0"/>
              <a:t>(){</a:t>
            </a:r>
          </a:p>
          <a:p>
            <a:r>
              <a:rPr lang="en-GB" dirty="0"/>
              <a:t>  return </a:t>
            </a:r>
            <a:r>
              <a:rPr lang="en-GB" dirty="0" err="1"/>
              <a:t>const</a:t>
            </a:r>
            <a:r>
              <a:rPr lang="en-GB" dirty="0"/>
              <a:t> [1, 2];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main(){</a:t>
            </a:r>
          </a:p>
          <a:p>
            <a:r>
              <a:rPr lang="en-GB" dirty="0"/>
              <a:t> </a:t>
            </a:r>
            <a:r>
              <a:rPr lang="en-GB" dirty="0" err="1"/>
              <a:t>var</a:t>
            </a:r>
            <a:r>
              <a:rPr lang="en-GB" dirty="0"/>
              <a:t> a=</a:t>
            </a:r>
            <a:r>
              <a:rPr lang="en-GB" dirty="0" err="1"/>
              <a:t>getConst</a:t>
            </a:r>
            <a:r>
              <a:rPr lang="en-GB" dirty="0"/>
              <a:t>();</a:t>
            </a:r>
          </a:p>
          <a:p>
            <a:r>
              <a:rPr lang="en-GB" dirty="0"/>
              <a:t> </a:t>
            </a:r>
            <a:r>
              <a:rPr lang="en-GB" dirty="0" err="1"/>
              <a:t>var</a:t>
            </a:r>
            <a:r>
              <a:rPr lang="en-GB" dirty="0"/>
              <a:t> b=</a:t>
            </a:r>
            <a:r>
              <a:rPr lang="en-GB" dirty="0" err="1"/>
              <a:t>getConst</a:t>
            </a:r>
            <a:r>
              <a:rPr lang="en-GB" dirty="0"/>
              <a:t>();</a:t>
            </a:r>
          </a:p>
          <a:p>
            <a:r>
              <a:rPr lang="en-GB" dirty="0"/>
              <a:t> print(a==b);// true 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Numbers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 smtClean="0"/>
              <a:t>In dart everything is an object.</a:t>
            </a:r>
          </a:p>
          <a:p>
            <a:r>
              <a:rPr lang="en-GB" sz="1800" b="1" dirty="0" err="1" smtClean="0"/>
              <a:t>Ineteger</a:t>
            </a:r>
            <a:r>
              <a:rPr lang="en-GB" sz="1800" b="1" dirty="0" smtClean="0"/>
              <a:t> and Double are  subpart of numbers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void</a:t>
            </a:r>
            <a:r>
              <a:rPr lang="en-GB" sz="1800" dirty="0"/>
              <a:t> main(List&lt;String&gt; arguments) {</a:t>
            </a:r>
          </a:p>
          <a:p>
            <a:pPr marL="0" indent="0">
              <a:buNone/>
            </a:pPr>
            <a:r>
              <a:rPr lang="en-GB" sz="1800" dirty="0" smtClean="0"/>
              <a:t>	</a:t>
            </a:r>
            <a:r>
              <a:rPr lang="en-GB" sz="1800" dirty="0" err="1" smtClean="0"/>
              <a:t>num</a:t>
            </a:r>
            <a:r>
              <a:rPr lang="en-GB" sz="1800" dirty="0"/>
              <a:t> age=12;</a:t>
            </a:r>
          </a:p>
          <a:p>
            <a:pPr marL="0" indent="0">
              <a:buNone/>
            </a:pPr>
            <a:r>
              <a:rPr lang="en-GB" sz="1800" dirty="0" smtClean="0"/>
              <a:t>	age</a:t>
            </a:r>
            <a:r>
              <a:rPr lang="en-GB" sz="1800" dirty="0"/>
              <a:t> +=20;</a:t>
            </a:r>
          </a:p>
          <a:p>
            <a:pPr marL="0" indent="0">
              <a:buNone/>
            </a:pPr>
            <a:r>
              <a:rPr lang="en-GB" sz="1800" dirty="0" smtClean="0"/>
              <a:t>	print(age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 smtClean="0"/>
              <a:t>	</a:t>
            </a:r>
            <a:r>
              <a:rPr lang="en-GB" sz="1800" dirty="0" err="1" smtClean="0"/>
              <a:t>num</a:t>
            </a:r>
            <a:r>
              <a:rPr lang="en-GB" sz="1800" dirty="0"/>
              <a:t> marks=12.5;</a:t>
            </a:r>
          </a:p>
          <a:p>
            <a:pPr marL="0" indent="0">
              <a:buNone/>
            </a:pPr>
            <a:r>
              <a:rPr lang="en-GB" sz="1800" dirty="0" smtClean="0"/>
              <a:t>	print</a:t>
            </a:r>
            <a:r>
              <a:rPr lang="en-GB" sz="1800" dirty="0"/>
              <a:t>("Age is $age and Marks are $marks");</a:t>
            </a:r>
          </a:p>
          <a:p>
            <a:pPr marL="0" indent="0">
              <a:buNone/>
            </a:pPr>
            <a:r>
              <a:rPr lang="en-GB" sz="1800" dirty="0" smtClean="0"/>
              <a:t>	//</a:t>
            </a:r>
            <a:r>
              <a:rPr lang="en-GB" sz="1800" dirty="0"/>
              <a:t>Using $ sign we can call external variable.</a:t>
            </a:r>
          </a:p>
          <a:p>
            <a:pPr marL="0" indent="0">
              <a:buNone/>
            </a:pPr>
            <a:r>
              <a:rPr lang="en-GB" sz="1800" dirty="0" smtClean="0"/>
              <a:t>	print</a:t>
            </a:r>
            <a:r>
              <a:rPr lang="en-GB" sz="1800" dirty="0"/>
              <a:t>("Age is :"+</a:t>
            </a:r>
            <a:r>
              <a:rPr lang="en-GB" sz="1800" dirty="0" err="1"/>
              <a:t>age.toString</a:t>
            </a:r>
            <a:r>
              <a:rPr lang="en-GB" sz="1800" dirty="0" smtClean="0"/>
              <a:t>());</a:t>
            </a:r>
          </a:p>
          <a:p>
            <a:pPr marL="0" indent="0">
              <a:buNone/>
            </a:pPr>
            <a:r>
              <a:rPr lang="en-GB" sz="1800" dirty="0" smtClean="0"/>
              <a:t>}</a:t>
            </a:r>
            <a:endParaRPr lang="en-GB" sz="1800" dirty="0"/>
          </a:p>
          <a:p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019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Boolean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By default value of any Boolean is false</a:t>
            </a:r>
          </a:p>
          <a:p>
            <a:r>
              <a:rPr lang="en-GB" dirty="0" smtClean="0"/>
              <a:t>void</a:t>
            </a:r>
            <a:r>
              <a:rPr lang="en-GB" dirty="0"/>
              <a:t> main(List&lt;String&gt; arguments) {</a:t>
            </a:r>
          </a:p>
          <a:p>
            <a:pPr marL="201168" lvl="1" indent="0">
              <a:buNone/>
            </a:pPr>
            <a:r>
              <a:rPr lang="en-GB" sz="2000" dirty="0" smtClean="0"/>
              <a:t>	bool</a:t>
            </a:r>
            <a:r>
              <a:rPr lang="en-GB" sz="2000" dirty="0"/>
              <a:t> </a:t>
            </a:r>
            <a:r>
              <a:rPr lang="en-GB" sz="2000" smtClean="0"/>
              <a:t>isWorking;</a:t>
            </a:r>
            <a:endParaRPr lang="en-GB" sz="2000" dirty="0"/>
          </a:p>
          <a:p>
            <a:pPr marL="384048" lvl="2" indent="0">
              <a:buNone/>
            </a:pPr>
            <a:r>
              <a:rPr lang="en-GB" sz="2000" dirty="0" smtClean="0"/>
              <a:t>	print(</a:t>
            </a:r>
            <a:r>
              <a:rPr lang="en-GB" sz="2000" dirty="0" err="1" smtClean="0"/>
              <a:t>isWorking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isWorking</a:t>
            </a:r>
            <a:r>
              <a:rPr lang="en-GB" dirty="0" smtClean="0"/>
              <a:t>=true</a:t>
            </a:r>
            <a:r>
              <a:rPr lang="en-GB" dirty="0"/>
              <a:t>;</a:t>
            </a:r>
          </a:p>
          <a:p>
            <a:pPr marL="201168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print(</a:t>
            </a:r>
            <a:r>
              <a:rPr lang="en-GB" sz="2000" dirty="0" err="1" smtClean="0"/>
              <a:t>isWorking</a:t>
            </a:r>
            <a:r>
              <a:rPr lang="en-GB" sz="2000" dirty="0"/>
              <a:t>);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b="1" dirty="0" smtClean="0"/>
              <a:t>Output:</a:t>
            </a:r>
          </a:p>
          <a:p>
            <a:r>
              <a:rPr lang="en-GB" dirty="0" smtClean="0"/>
              <a:t>false</a:t>
            </a:r>
          </a:p>
          <a:p>
            <a:r>
              <a:rPr lang="en-GB" dirty="0" smtClean="0"/>
              <a:t>true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160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PowerPoint Presentation</vt:lpstr>
      <vt:lpstr>Topics </vt:lpstr>
      <vt:lpstr>Hello World Program</vt:lpstr>
      <vt:lpstr>Variable</vt:lpstr>
      <vt:lpstr>Constants  &amp; Final</vt:lpstr>
      <vt:lpstr>Difference B/W Final &amp; Constant</vt:lpstr>
      <vt:lpstr>This code will work for constant</vt:lpstr>
      <vt:lpstr>Numbers</vt:lpstr>
      <vt:lpstr>Boolean</vt:lpstr>
      <vt:lpstr>Strings</vt:lpstr>
      <vt:lpstr>Assert</vt:lpstr>
      <vt:lpstr>List&lt;E&gt;</vt:lpstr>
      <vt:lpstr>Map&lt;E,E&gt;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15</cp:revision>
  <dcterms:created xsi:type="dcterms:W3CDTF">2020-02-19T09:13:16Z</dcterms:created>
  <dcterms:modified xsi:type="dcterms:W3CDTF">2020-02-20T22:13:39Z</dcterms:modified>
</cp:coreProperties>
</file>