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9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41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8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3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7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2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13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6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0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21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A9877B-D475-4992-BC41-704661CCEE0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D799D8-3A43-401C-99E3-7083F56AE83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chemeClr val="accent2">
                    <a:lumMod val="75000"/>
                  </a:schemeClr>
                </a:solidFill>
              </a:rPr>
              <a:t>Functions</a:t>
            </a:r>
            <a:endParaRPr lang="en-GB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134650"/>
            <a:ext cx="10134600" cy="26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Topics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b="1" dirty="0"/>
              <a:t>Basic</a:t>
            </a:r>
            <a:r>
              <a:rPr lang="en-GB" dirty="0"/>
              <a:t> </a:t>
            </a:r>
            <a:r>
              <a:rPr lang="en-GB" b="1" dirty="0" smtClean="0"/>
              <a:t>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 Passing Value through </a:t>
            </a:r>
            <a:r>
              <a:rPr lang="en-GB" b="1" dirty="0" smtClean="0"/>
              <a:t>Parameter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b="1" dirty="0"/>
              <a:t>Passing only some values through </a:t>
            </a:r>
            <a:r>
              <a:rPr lang="en-GB" b="1" dirty="0" smtClean="0"/>
              <a:t>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 Setting Default Value to Parameter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3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Basic</a:t>
            </a:r>
            <a:r>
              <a:rPr lang="en-GB" dirty="0" smtClean="0"/>
              <a:t> </a:t>
            </a:r>
            <a:r>
              <a:rPr lang="en-GB" b="1" dirty="0" smtClean="0"/>
              <a:t>Function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void </a:t>
            </a:r>
            <a:r>
              <a:rPr lang="en-GB" dirty="0" err="1"/>
              <a:t>sayHello</a:t>
            </a:r>
            <a:r>
              <a:rPr lang="en-GB" dirty="0"/>
              <a:t>(){</a:t>
            </a:r>
          </a:p>
          <a:p>
            <a:r>
              <a:rPr lang="en-GB" dirty="0"/>
              <a:t>  for(</a:t>
            </a:r>
            <a:r>
              <a:rPr lang="en-GB" dirty="0" err="1"/>
              <a:t>int</a:t>
            </a:r>
            <a:r>
              <a:rPr lang="en-GB" dirty="0"/>
              <a:t> counter=0;counter&lt;5;counter++){</a:t>
            </a:r>
          </a:p>
          <a:p>
            <a:r>
              <a:rPr lang="en-GB" dirty="0"/>
              <a:t>    print("Hello ${counter+1}");</a:t>
            </a:r>
          </a:p>
          <a:p>
            <a:r>
              <a:rPr lang="en-GB" dirty="0"/>
              <a:t>  }</a:t>
            </a:r>
          </a:p>
          <a:p>
            <a:r>
              <a:rPr lang="en-GB" dirty="0" smtClean="0"/>
              <a:t>}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main() {</a:t>
            </a:r>
          </a:p>
          <a:p>
            <a:r>
              <a:rPr lang="en-GB" dirty="0" err="1"/>
              <a:t>sayHello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85" y="2339789"/>
            <a:ext cx="4451795" cy="18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 through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 </a:t>
            </a:r>
            <a:r>
              <a:rPr lang="en-GB" dirty="0" err="1"/>
              <a:t>mergeString</a:t>
            </a:r>
            <a:r>
              <a:rPr lang="en-GB" dirty="0"/>
              <a:t>(String </a:t>
            </a:r>
            <a:r>
              <a:rPr lang="en-GB" dirty="0" err="1" smtClean="0"/>
              <a:t>first,String</a:t>
            </a:r>
            <a:r>
              <a:rPr lang="en-GB" dirty="0"/>
              <a:t> </a:t>
            </a:r>
            <a:r>
              <a:rPr lang="en-GB" dirty="0" smtClean="0"/>
              <a:t>last){</a:t>
            </a:r>
            <a:endParaRPr lang="en-GB" dirty="0"/>
          </a:p>
          <a:p>
            <a:r>
              <a:rPr lang="en-GB" dirty="0"/>
              <a:t>  </a:t>
            </a:r>
            <a:r>
              <a:rPr lang="en-GB" dirty="0" smtClean="0"/>
              <a:t>print(first+'</a:t>
            </a:r>
            <a:r>
              <a:rPr lang="en-GB" dirty="0"/>
              <a:t> </a:t>
            </a:r>
            <a:r>
              <a:rPr lang="en-GB" dirty="0" smtClean="0"/>
              <a:t>'+last);</a:t>
            </a:r>
            <a:endParaRPr lang="en-GB" dirty="0"/>
          </a:p>
          <a:p>
            <a:r>
              <a:rPr lang="en-GB" dirty="0"/>
              <a:t>}</a:t>
            </a:r>
          </a:p>
          <a:p>
            <a:r>
              <a:rPr lang="en-GB" dirty="0"/>
              <a:t>void main() {</a:t>
            </a:r>
          </a:p>
          <a:p>
            <a:r>
              <a:rPr lang="en-GB" dirty="0" err="1"/>
              <a:t>mergeString</a:t>
            </a:r>
            <a:r>
              <a:rPr lang="en-GB" dirty="0"/>
              <a:t>("</a:t>
            </a:r>
            <a:r>
              <a:rPr lang="en-GB" dirty="0" err="1"/>
              <a:t>Prateek","Mewara</a:t>
            </a:r>
            <a:r>
              <a:rPr lang="en-GB" dirty="0"/>
              <a:t>");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56" y="2981113"/>
            <a:ext cx="4397103" cy="13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Passing only some values through Parameters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String </a:t>
            </a:r>
            <a:r>
              <a:rPr lang="en-GB" dirty="0" err="1"/>
              <a:t>mergeString</a:t>
            </a:r>
            <a:r>
              <a:rPr lang="en-GB" dirty="0"/>
              <a:t>({String </a:t>
            </a:r>
            <a:r>
              <a:rPr lang="en-GB" dirty="0" err="1" smtClean="0"/>
              <a:t>first,String</a:t>
            </a:r>
            <a:r>
              <a:rPr lang="en-GB" dirty="0"/>
              <a:t> </a:t>
            </a:r>
            <a:r>
              <a:rPr lang="en-GB" dirty="0" smtClean="0"/>
              <a:t>last}){</a:t>
            </a:r>
            <a:endParaRPr lang="en-GB" dirty="0"/>
          </a:p>
          <a:p>
            <a:r>
              <a:rPr lang="en-GB" dirty="0"/>
              <a:t>  </a:t>
            </a:r>
            <a:r>
              <a:rPr lang="en-GB" dirty="0" smtClean="0"/>
              <a:t>if(last==</a:t>
            </a:r>
            <a:r>
              <a:rPr lang="en-GB" dirty="0"/>
              <a:t>null){</a:t>
            </a:r>
          </a:p>
          <a:p>
            <a:r>
              <a:rPr lang="en-GB" dirty="0"/>
              <a:t>    </a:t>
            </a:r>
            <a:r>
              <a:rPr lang="en-GB" dirty="0" smtClean="0"/>
              <a:t>print(first);</a:t>
            </a:r>
            <a:endParaRPr lang="en-GB" dirty="0"/>
          </a:p>
          <a:p>
            <a:r>
              <a:rPr lang="en-GB" dirty="0"/>
              <a:t>  }</a:t>
            </a:r>
          </a:p>
          <a:p>
            <a:r>
              <a:rPr lang="en-GB" dirty="0"/>
              <a:t>  else{</a:t>
            </a:r>
          </a:p>
          <a:p>
            <a:r>
              <a:rPr lang="en-GB" dirty="0"/>
              <a:t>    </a:t>
            </a:r>
            <a:r>
              <a:rPr lang="en-GB" dirty="0" smtClean="0"/>
              <a:t>print(first+'</a:t>
            </a:r>
            <a:r>
              <a:rPr lang="en-GB" dirty="0"/>
              <a:t> </a:t>
            </a:r>
            <a:r>
              <a:rPr lang="en-GB" dirty="0" smtClean="0"/>
              <a:t>'+last);</a:t>
            </a:r>
            <a:endParaRPr lang="en-GB" dirty="0"/>
          </a:p>
          <a:p>
            <a:r>
              <a:rPr lang="en-GB" dirty="0"/>
              <a:t>  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void main() {</a:t>
            </a:r>
          </a:p>
          <a:p>
            <a:r>
              <a:rPr lang="en-GB" dirty="0" err="1" smtClean="0"/>
              <a:t>mergeString</a:t>
            </a:r>
            <a:r>
              <a:rPr lang="en-GB" dirty="0" smtClean="0"/>
              <a:t>(first:</a:t>
            </a:r>
            <a:r>
              <a:rPr lang="en-GB" dirty="0"/>
              <a:t> "Prateek");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452" y="2338252"/>
            <a:ext cx="4043228" cy="13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Setting Default Value to Parameter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 </a:t>
            </a:r>
            <a:r>
              <a:rPr lang="en-GB" dirty="0" err="1"/>
              <a:t>mergeString</a:t>
            </a:r>
            <a:r>
              <a:rPr lang="en-GB" dirty="0"/>
              <a:t>([String first="No First </a:t>
            </a:r>
            <a:r>
              <a:rPr lang="en-GB" dirty="0" err="1"/>
              <a:t>Name",String</a:t>
            </a:r>
            <a:r>
              <a:rPr lang="en-GB" dirty="0"/>
              <a:t> last="No Last Name"]){</a:t>
            </a:r>
          </a:p>
          <a:p>
            <a:r>
              <a:rPr lang="en-GB" dirty="0"/>
              <a:t> print(first+' '+last);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void main() {</a:t>
            </a:r>
          </a:p>
          <a:p>
            <a:r>
              <a:rPr lang="en-GB" dirty="0" err="1"/>
              <a:t>mergeString</a:t>
            </a:r>
            <a:r>
              <a:rPr lang="en-GB" dirty="0"/>
              <a:t>();</a:t>
            </a:r>
          </a:p>
          <a:p>
            <a:r>
              <a:rPr lang="en-GB" dirty="0" err="1"/>
              <a:t>mergeString</a:t>
            </a:r>
            <a:r>
              <a:rPr lang="en-GB" dirty="0"/>
              <a:t>("Prateek");</a:t>
            </a:r>
          </a:p>
          <a:p>
            <a:r>
              <a:rPr lang="en-GB" dirty="0" err="1"/>
              <a:t>mergeString</a:t>
            </a:r>
            <a:r>
              <a:rPr lang="en-GB" dirty="0"/>
              <a:t>("</a:t>
            </a:r>
            <a:r>
              <a:rPr lang="en-GB" dirty="0" err="1"/>
              <a:t>Prateek","Mewara</a:t>
            </a:r>
            <a:r>
              <a:rPr lang="en-GB" dirty="0"/>
              <a:t>");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357" y="2914241"/>
            <a:ext cx="4121943" cy="16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 </a:t>
            </a:r>
            <a:r>
              <a:rPr lang="en-GB" dirty="0" err="1"/>
              <a:t>mergeString</a:t>
            </a:r>
            <a:r>
              <a:rPr lang="en-GB" dirty="0"/>
              <a:t>({String first="No First </a:t>
            </a:r>
            <a:r>
              <a:rPr lang="en-GB" dirty="0" err="1"/>
              <a:t>Name",String</a:t>
            </a:r>
            <a:r>
              <a:rPr lang="en-GB" dirty="0"/>
              <a:t> last="No Last Name"}){</a:t>
            </a:r>
          </a:p>
          <a:p>
            <a:r>
              <a:rPr lang="en-GB" dirty="0"/>
              <a:t> print(first+' '+last);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void main() {</a:t>
            </a:r>
          </a:p>
          <a:p>
            <a:r>
              <a:rPr lang="en-GB" dirty="0" err="1"/>
              <a:t>mergeString</a:t>
            </a:r>
            <a:r>
              <a:rPr lang="en-GB" dirty="0"/>
              <a:t>();</a:t>
            </a:r>
          </a:p>
          <a:p>
            <a:r>
              <a:rPr lang="en-GB" dirty="0" err="1"/>
              <a:t>mergeString</a:t>
            </a:r>
            <a:r>
              <a:rPr lang="en-GB" dirty="0"/>
              <a:t>(</a:t>
            </a:r>
            <a:r>
              <a:rPr lang="en-GB" dirty="0" err="1"/>
              <a:t>first:"Prateek</a:t>
            </a:r>
            <a:r>
              <a:rPr lang="en-GB" dirty="0"/>
              <a:t>");</a:t>
            </a:r>
          </a:p>
          <a:p>
            <a:r>
              <a:rPr lang="en-GB" dirty="0" err="1"/>
              <a:t>mergeString</a:t>
            </a:r>
            <a:r>
              <a:rPr lang="en-GB" dirty="0"/>
              <a:t>(</a:t>
            </a:r>
            <a:r>
              <a:rPr lang="en-GB" dirty="0" err="1"/>
              <a:t>last:"Mewara</a:t>
            </a:r>
            <a:r>
              <a:rPr lang="en-GB" dirty="0"/>
              <a:t>");</a:t>
            </a:r>
          </a:p>
          <a:p>
            <a:r>
              <a:rPr lang="en-GB" dirty="0" err="1"/>
              <a:t>mergeString</a:t>
            </a:r>
            <a:r>
              <a:rPr lang="en-GB" dirty="0"/>
              <a:t>(</a:t>
            </a:r>
            <a:r>
              <a:rPr lang="en-GB" dirty="0" err="1"/>
              <a:t>first:"Prateek",last:"Mewara</a:t>
            </a:r>
            <a:r>
              <a:rPr lang="en-GB" dirty="0"/>
              <a:t>");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01" y="2721700"/>
            <a:ext cx="4791879" cy="19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2" y="2650981"/>
            <a:ext cx="10058400" cy="1450757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49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PowerPoint Presentation</vt:lpstr>
      <vt:lpstr>Topics</vt:lpstr>
      <vt:lpstr>Basic Function</vt:lpstr>
      <vt:lpstr>Passing Value through Parameter</vt:lpstr>
      <vt:lpstr>Passing only some values through Parameters</vt:lpstr>
      <vt:lpstr>Setting Default Value to Parameter</vt:lpstr>
      <vt:lpstr>Another Way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Mewara</dc:creator>
  <cp:lastModifiedBy>Prateek Mewara</cp:lastModifiedBy>
  <cp:revision>7</cp:revision>
  <dcterms:created xsi:type="dcterms:W3CDTF">2020-02-19T17:40:45Z</dcterms:created>
  <dcterms:modified xsi:type="dcterms:W3CDTF">2020-02-20T22:14:39Z</dcterms:modified>
</cp:coreProperties>
</file>